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269" r:id="rId4"/>
    <p:sldId id="257" r:id="rId5"/>
    <p:sldId id="292" r:id="rId6"/>
    <p:sldId id="270" r:id="rId7"/>
    <p:sldId id="278" r:id="rId8"/>
    <p:sldId id="271" r:id="rId9"/>
    <p:sldId id="279" r:id="rId10"/>
    <p:sldId id="274" r:id="rId11"/>
    <p:sldId id="275" r:id="rId12"/>
    <p:sldId id="276" r:id="rId13"/>
    <p:sldId id="273" r:id="rId14"/>
    <p:sldId id="277" r:id="rId15"/>
    <p:sldId id="280" r:id="rId16"/>
    <p:sldId id="281" r:id="rId17"/>
    <p:sldId id="293" r:id="rId18"/>
    <p:sldId id="294" r:id="rId19"/>
    <p:sldId id="295" r:id="rId20"/>
    <p:sldId id="296" r:id="rId21"/>
    <p:sldId id="299" r:id="rId22"/>
    <p:sldId id="300" r:id="rId23"/>
    <p:sldId id="265" r:id="rId24"/>
    <p:sldId id="266" r:id="rId25"/>
    <p:sldId id="282" r:id="rId26"/>
    <p:sldId id="297" r:id="rId27"/>
    <p:sldId id="285" r:id="rId28"/>
    <p:sldId id="286" r:id="rId29"/>
    <p:sldId id="287" r:id="rId30"/>
    <p:sldId id="288" r:id="rId31"/>
    <p:sldId id="298" r:id="rId32"/>
    <p:sldId id="283" r:id="rId33"/>
  </p:sldIdLst>
  <p:sldSz cx="9144000" cy="6858000" type="screen4x3"/>
  <p:notesSz cx="666908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6699"/>
    <a:srgbClr val="003399"/>
    <a:srgbClr val="66CCFF"/>
    <a:srgbClr val="FF66CC"/>
    <a:srgbClr val="FFCC66"/>
    <a:srgbClr val="0099CC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6" autoAdjust="0"/>
    <p:restoredTop sz="84204" autoAdjust="0"/>
  </p:normalViewPr>
  <p:slideViewPr>
    <p:cSldViewPr snapToGrid="0">
      <p:cViewPr varScale="1">
        <p:scale>
          <a:sx n="56" d="100"/>
          <a:sy n="56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2.xml"/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C0F6753C-B0AF-4BC9-91A9-DDA65E97A6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9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6D764471-6412-449E-9E1E-81CEBF35CA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61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8F0101-5115-4974-B299-A5EC3B0B8747}" type="slidenum">
              <a:rPr lang="de-DE" sz="1300" smtClean="0">
                <a:solidFill>
                  <a:srgbClr val="000000"/>
                </a:solidFill>
                <a:latin typeface="TIMES" charset="0"/>
              </a:rPr>
              <a:pPr/>
              <a:t>2</a:t>
            </a:fld>
            <a:endParaRPr lang="de-DE" sz="13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9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396E73-2B26-4CE6-8C4D-F8D9A153E92D}" type="slidenum">
              <a:rPr lang="de-DE" sz="1300" smtClean="0">
                <a:solidFill>
                  <a:srgbClr val="000000"/>
                </a:solidFill>
                <a:latin typeface="TIMES" charset="0"/>
              </a:rPr>
              <a:pPr/>
              <a:t>5</a:t>
            </a:fld>
            <a:endParaRPr lang="de-DE" sz="13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4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9FB067-5E25-4121-A480-0359A262AFDB}" type="slidenum">
              <a:rPr lang="de-DE" sz="1300" smtClean="0">
                <a:solidFill>
                  <a:srgbClr val="000000"/>
                </a:solidFill>
                <a:latin typeface="TIMES" charset="0"/>
              </a:rPr>
              <a:pPr/>
              <a:t>17</a:t>
            </a:fld>
            <a:endParaRPr lang="de-DE" sz="13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9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6D09D2-7F16-4CF3-8821-88E9B45409FD}" type="slidenum">
              <a:rPr lang="en-US" sz="1300" smtClean="0">
                <a:latin typeface="TIMES" charset="0"/>
              </a:rPr>
              <a:pPr/>
              <a:t>18</a:t>
            </a:fld>
            <a:endParaRPr lang="en-US" sz="1300" smtClean="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4330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94FA95E-BBFC-47D4-9518-0578E397953E}" type="slidenum">
              <a:rPr lang="de-DE" sz="1300" smtClean="0">
                <a:latin typeface="TIMES" charset="0"/>
              </a:rPr>
              <a:pPr/>
              <a:t>27</a:t>
            </a:fld>
            <a:endParaRPr lang="de-DE" sz="1300" smtClean="0">
              <a:latin typeface="TIME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b="1" smtClean="0"/>
              <a:t>Beispiel</a:t>
            </a:r>
            <a:r>
              <a:rPr lang="en-US" smtClean="0"/>
              <a:t>: </a:t>
            </a:r>
            <a:r>
              <a:rPr lang="de-DE" smtClean="0"/>
              <a:t>Wie hängt die Diagnose „Risikogruppe Lebererkrankung“ von den Leberwerten ab?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416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9C48E7-A8C7-48FA-BDD7-F06FB6692B75}" type="slidenum">
              <a:rPr lang="de-DE" sz="1300" smtClean="0">
                <a:latin typeface="TIMES" charset="0"/>
              </a:rPr>
              <a:pPr/>
              <a:t>30</a:t>
            </a:fld>
            <a:endParaRPr lang="de-DE" sz="1300" smtClean="0">
              <a:latin typeface="TIME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Resultierende Regeln und ihre Details.</a:t>
            </a:r>
          </a:p>
        </p:txBody>
      </p:sp>
    </p:spTree>
    <p:extLst>
      <p:ext uri="{BB962C8B-B14F-4D97-AF65-F5344CB8AC3E}">
        <p14:creationId xmlns:p14="http://schemas.microsoft.com/office/powerpoint/2010/main" val="182249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763" y="4763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4763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40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AA470305-04D2-49B8-AD3E-B39FC4CBB4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23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B408BC29-3E72-4A72-817F-DFD1795FB48A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753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1988" y="404813"/>
            <a:ext cx="2132012" cy="604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248400" cy="6048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2CB8C7F4-FF29-4034-B856-F8C9E6A2C98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711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6624637" cy="503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11188" y="1268413"/>
            <a:ext cx="4189412" cy="51847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0" y="1268413"/>
            <a:ext cx="4191000" cy="5184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5624A7D-13D2-4A2D-A713-A71AC228C032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02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Tx/>
              <a:buBlip>
                <a:blip r:embed="rId2"/>
              </a:buBlip>
              <a:defRPr/>
            </a:lvl2pPr>
            <a:lvl3pPr>
              <a:buSzPct val="140000"/>
              <a:defRPr/>
            </a:lvl3pPr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 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DCADD99F-411B-44C7-BA06-18153B28910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1368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57BDC8C3-B32E-485D-AA14-37A41548C32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5264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1894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268413"/>
            <a:ext cx="4191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232DE555-2B67-4EE9-B141-C5B36EF44A7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614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339E5120-2356-42B2-8F84-6F02A63C904F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8973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7BCEFEA-0BCF-48F1-A5D6-34A8BD89DA68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003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0946C06-848D-4C99-A01C-56AC03E4611D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5109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BAE0373-E402-4B27-94A4-E2874A9093B4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0150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AFFFB0F9-8B8F-426D-97A4-C1D89CC89F95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848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R. Brause: Adaptive Systeme, WS13/14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562520FE-3D18-4EFE-8984-CFD09D41259B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7308850" y="115888"/>
          <a:ext cx="1714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15" imgW="2565079" imgH="1066291" progId="PhotoshopElements.Image.2">
                  <p:embed/>
                </p:oleObj>
              </mc:Choice>
              <mc:Fallback>
                <p:oleObj name="Image" r:id="rId15" imgW="2565079" imgH="1066291" progId="PhotoshopElements.Image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5888"/>
                        <a:ext cx="1714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1325" indent="-2619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0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49313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66CC"/>
        </a:buClr>
        <a:buSzPct val="140000"/>
        <a:buChar char="•"/>
        <a:defRPr>
          <a:solidFill>
            <a:schemeClr val="tx1"/>
          </a:solidFill>
          <a:latin typeface="TIMES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918450" cy="2536825"/>
          </a:xfrm>
        </p:spPr>
        <p:txBody>
          <a:bodyPr/>
          <a:lstStyle/>
          <a:p>
            <a:r>
              <a:rPr lang="de-DE" sz="8000" dirty="0" smtClean="0"/>
              <a:t>Fuzzy-Systeme</a:t>
            </a:r>
            <a:br>
              <a:rPr lang="de-DE" sz="8000" dirty="0" smtClean="0"/>
            </a:br>
            <a:r>
              <a:rPr lang="de-DE" sz="8000" dirty="0" smtClean="0"/>
              <a:t>AS1-6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AFCB5A4-4730-41B0-8022-1F649906C169}" type="slidenum">
              <a:rPr lang="de-DE" sz="1000" smtClean="0"/>
              <a:pPr/>
              <a:t>10</a:t>
            </a:fld>
            <a:r>
              <a:rPr lang="de-DE" sz="1000" smtClean="0"/>
              <a:t> -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 der Regelmenge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268413"/>
            <a:ext cx="8574087" cy="1695450"/>
          </a:xfrm>
        </p:spPr>
        <p:txBody>
          <a:bodyPr/>
          <a:lstStyle/>
          <a:p>
            <a:pPr marL="263525" indent="-263525">
              <a:buFontTx/>
              <a:buBlip>
                <a:blip r:embed="rId2"/>
              </a:buBlip>
            </a:pPr>
            <a:r>
              <a:rPr lang="de-DE" smtClean="0"/>
              <a:t>Verrechnung multipler Regeln</a:t>
            </a:r>
          </a:p>
          <a:p>
            <a:pPr marL="263525" indent="-263525">
              <a:lnSpc>
                <a:spcPct val="110000"/>
              </a:lnSpc>
            </a:pPr>
            <a:r>
              <a:rPr lang="de-DE" b="0" smtClean="0"/>
              <a:t>Jedes Prinzip, Regel = Bewertung einer Ausgabemenge</a:t>
            </a:r>
          </a:p>
          <a:p>
            <a:pPr marL="263525" indent="-263525">
              <a:lnSpc>
                <a:spcPct val="50000"/>
              </a:lnSpc>
            </a:pPr>
            <a:r>
              <a:rPr lang="de-DE" b="0" smtClean="0"/>
              <a:t>Bilden der </a:t>
            </a:r>
            <a:r>
              <a:rPr lang="de-DE" smtClean="0"/>
              <a:t>gemeinsamen Ausgabefunktion</a:t>
            </a:r>
          </a:p>
        </p:txBody>
      </p:sp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588963" y="3854450"/>
            <a:ext cx="4478337" cy="2619375"/>
            <a:chOff x="371" y="2428"/>
            <a:chExt cx="2821" cy="1650"/>
          </a:xfrm>
        </p:grpSpPr>
        <p:sp>
          <p:nvSpPr>
            <p:cNvPr id="24671" name="Rectangle 8"/>
            <p:cNvSpPr>
              <a:spLocks noChangeArrowheads="1"/>
            </p:cNvSpPr>
            <p:nvPr/>
          </p:nvSpPr>
          <p:spPr bwMode="auto">
            <a:xfrm>
              <a:off x="371" y="2701"/>
              <a:ext cx="9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 Zugehörigkeit</a:t>
              </a:r>
              <a:endParaRPr lang="de-DE"/>
            </a:p>
          </p:txBody>
        </p:sp>
        <p:sp>
          <p:nvSpPr>
            <p:cNvPr id="24672" name="Rectangle 9"/>
            <p:cNvSpPr>
              <a:spLocks noChangeArrowheads="1"/>
            </p:cNvSpPr>
            <p:nvPr/>
          </p:nvSpPr>
          <p:spPr bwMode="auto">
            <a:xfrm>
              <a:off x="1293" y="27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73" name="Rectangle 24"/>
            <p:cNvSpPr>
              <a:spLocks noChangeArrowheads="1"/>
            </p:cNvSpPr>
            <p:nvPr/>
          </p:nvSpPr>
          <p:spPr bwMode="auto">
            <a:xfrm>
              <a:off x="1186" y="3416"/>
              <a:ext cx="352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4" name="Rectangle 25"/>
            <p:cNvSpPr>
              <a:spLocks noChangeArrowheads="1"/>
            </p:cNvSpPr>
            <p:nvPr/>
          </p:nvSpPr>
          <p:spPr bwMode="auto">
            <a:xfrm>
              <a:off x="1222" y="3426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4675" name="Rectangle 26"/>
            <p:cNvSpPr>
              <a:spLocks noChangeArrowheads="1"/>
            </p:cNvSpPr>
            <p:nvPr/>
          </p:nvSpPr>
          <p:spPr bwMode="auto">
            <a:xfrm>
              <a:off x="1297" y="349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24676" name="Rectangle 27"/>
            <p:cNvSpPr>
              <a:spLocks noChangeArrowheads="1"/>
            </p:cNvSpPr>
            <p:nvPr/>
          </p:nvSpPr>
          <p:spPr bwMode="auto">
            <a:xfrm>
              <a:off x="1355" y="342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24677" name="Rectangle 28"/>
            <p:cNvSpPr>
              <a:spLocks noChangeArrowheads="1"/>
            </p:cNvSpPr>
            <p:nvPr/>
          </p:nvSpPr>
          <p:spPr bwMode="auto">
            <a:xfrm>
              <a:off x="1410" y="342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4678" name="Rectangle 29"/>
            <p:cNvSpPr>
              <a:spLocks noChangeArrowheads="1"/>
            </p:cNvSpPr>
            <p:nvPr/>
          </p:nvSpPr>
          <p:spPr bwMode="auto">
            <a:xfrm>
              <a:off x="1482" y="342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24679" name="Rectangle 30"/>
            <p:cNvSpPr>
              <a:spLocks noChangeArrowheads="1"/>
            </p:cNvSpPr>
            <p:nvPr/>
          </p:nvSpPr>
          <p:spPr bwMode="auto">
            <a:xfrm>
              <a:off x="1534" y="342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80" name="Freeform 31"/>
            <p:cNvSpPr>
              <a:spLocks/>
            </p:cNvSpPr>
            <p:nvPr/>
          </p:nvSpPr>
          <p:spPr bwMode="auto">
            <a:xfrm>
              <a:off x="994" y="3045"/>
              <a:ext cx="74" cy="81"/>
            </a:xfrm>
            <a:custGeom>
              <a:avLst/>
              <a:gdLst>
                <a:gd name="T0" fmla="*/ 34 w 74"/>
                <a:gd name="T1" fmla="*/ 37 h 81"/>
                <a:gd name="T2" fmla="*/ 48 w 74"/>
                <a:gd name="T3" fmla="*/ 15 h 81"/>
                <a:gd name="T4" fmla="*/ 52 w 74"/>
                <a:gd name="T5" fmla="*/ 15 h 81"/>
                <a:gd name="T6" fmla="*/ 52 w 74"/>
                <a:gd name="T7" fmla="*/ 11 h 81"/>
                <a:gd name="T8" fmla="*/ 56 w 74"/>
                <a:gd name="T9" fmla="*/ 7 h 81"/>
                <a:gd name="T10" fmla="*/ 56 w 74"/>
                <a:gd name="T11" fmla="*/ 3 h 81"/>
                <a:gd name="T12" fmla="*/ 52 w 74"/>
                <a:gd name="T13" fmla="*/ 3 h 81"/>
                <a:gd name="T14" fmla="*/ 52 w 74"/>
                <a:gd name="T15" fmla="*/ 0 h 81"/>
                <a:gd name="T16" fmla="*/ 48 w 74"/>
                <a:gd name="T17" fmla="*/ 0 h 81"/>
                <a:gd name="T18" fmla="*/ 74 w 74"/>
                <a:gd name="T19" fmla="*/ 0 h 81"/>
                <a:gd name="T20" fmla="*/ 70 w 74"/>
                <a:gd name="T21" fmla="*/ 0 h 81"/>
                <a:gd name="T22" fmla="*/ 67 w 74"/>
                <a:gd name="T23" fmla="*/ 0 h 81"/>
                <a:gd name="T24" fmla="*/ 67 w 74"/>
                <a:gd name="T25" fmla="*/ 3 h 81"/>
                <a:gd name="T26" fmla="*/ 63 w 74"/>
                <a:gd name="T27" fmla="*/ 3 h 81"/>
                <a:gd name="T28" fmla="*/ 63 w 74"/>
                <a:gd name="T29" fmla="*/ 7 h 81"/>
                <a:gd name="T30" fmla="*/ 59 w 74"/>
                <a:gd name="T31" fmla="*/ 7 h 81"/>
                <a:gd name="T32" fmla="*/ 59 w 74"/>
                <a:gd name="T33" fmla="*/ 11 h 81"/>
                <a:gd name="T34" fmla="*/ 56 w 74"/>
                <a:gd name="T35" fmla="*/ 15 h 81"/>
                <a:gd name="T36" fmla="*/ 34 w 74"/>
                <a:gd name="T37" fmla="*/ 40 h 81"/>
                <a:gd name="T38" fmla="*/ 30 w 74"/>
                <a:gd name="T39" fmla="*/ 62 h 81"/>
                <a:gd name="T40" fmla="*/ 30 w 74"/>
                <a:gd name="T41" fmla="*/ 66 h 81"/>
                <a:gd name="T42" fmla="*/ 26 w 74"/>
                <a:gd name="T43" fmla="*/ 66 h 81"/>
                <a:gd name="T44" fmla="*/ 26 w 74"/>
                <a:gd name="T45" fmla="*/ 70 h 81"/>
                <a:gd name="T46" fmla="*/ 26 w 74"/>
                <a:gd name="T47" fmla="*/ 73 h 81"/>
                <a:gd name="T48" fmla="*/ 26 w 74"/>
                <a:gd name="T49" fmla="*/ 77 h 81"/>
                <a:gd name="T50" fmla="*/ 30 w 74"/>
                <a:gd name="T51" fmla="*/ 77 h 81"/>
                <a:gd name="T52" fmla="*/ 34 w 74"/>
                <a:gd name="T53" fmla="*/ 77 h 81"/>
                <a:gd name="T54" fmla="*/ 37 w 74"/>
                <a:gd name="T55" fmla="*/ 77 h 81"/>
                <a:gd name="T56" fmla="*/ 37 w 74"/>
                <a:gd name="T57" fmla="*/ 81 h 81"/>
                <a:gd name="T58" fmla="*/ 0 w 74"/>
                <a:gd name="T59" fmla="*/ 81 h 81"/>
                <a:gd name="T60" fmla="*/ 4 w 74"/>
                <a:gd name="T61" fmla="*/ 77 h 81"/>
                <a:gd name="T62" fmla="*/ 8 w 74"/>
                <a:gd name="T63" fmla="*/ 77 h 81"/>
                <a:gd name="T64" fmla="*/ 12 w 74"/>
                <a:gd name="T65" fmla="*/ 77 h 81"/>
                <a:gd name="T66" fmla="*/ 12 w 74"/>
                <a:gd name="T67" fmla="*/ 73 h 81"/>
                <a:gd name="T68" fmla="*/ 15 w 74"/>
                <a:gd name="T69" fmla="*/ 73 h 81"/>
                <a:gd name="T70" fmla="*/ 15 w 74"/>
                <a:gd name="T71" fmla="*/ 70 h 81"/>
                <a:gd name="T72" fmla="*/ 15 w 74"/>
                <a:gd name="T73" fmla="*/ 66 h 81"/>
                <a:gd name="T74" fmla="*/ 19 w 74"/>
                <a:gd name="T75" fmla="*/ 66 h 81"/>
                <a:gd name="T76" fmla="*/ 19 w 74"/>
                <a:gd name="T77" fmla="*/ 62 h 81"/>
                <a:gd name="T78" fmla="*/ 26 w 74"/>
                <a:gd name="T79" fmla="*/ 40 h 81"/>
                <a:gd name="T80" fmla="*/ 15 w 74"/>
                <a:gd name="T81" fmla="*/ 11 h 81"/>
                <a:gd name="T82" fmla="*/ 15 w 74"/>
                <a:gd name="T83" fmla="*/ 7 h 81"/>
                <a:gd name="T84" fmla="*/ 15 w 74"/>
                <a:gd name="T85" fmla="*/ 3 h 81"/>
                <a:gd name="T86" fmla="*/ 12 w 74"/>
                <a:gd name="T87" fmla="*/ 3 h 81"/>
                <a:gd name="T88" fmla="*/ 8 w 74"/>
                <a:gd name="T89" fmla="*/ 0 h 81"/>
                <a:gd name="T90" fmla="*/ 4 w 74"/>
                <a:gd name="T91" fmla="*/ 0 h 81"/>
                <a:gd name="T92" fmla="*/ 37 w 74"/>
                <a:gd name="T93" fmla="*/ 0 h 81"/>
                <a:gd name="T94" fmla="*/ 34 w 74"/>
                <a:gd name="T95" fmla="*/ 0 h 81"/>
                <a:gd name="T96" fmla="*/ 30 w 74"/>
                <a:gd name="T97" fmla="*/ 0 h 81"/>
                <a:gd name="T98" fmla="*/ 30 w 74"/>
                <a:gd name="T99" fmla="*/ 3 h 81"/>
                <a:gd name="T100" fmla="*/ 26 w 74"/>
                <a:gd name="T101" fmla="*/ 3 h 81"/>
                <a:gd name="T102" fmla="*/ 26 w 74"/>
                <a:gd name="T103" fmla="*/ 7 h 81"/>
                <a:gd name="T104" fmla="*/ 26 w 74"/>
                <a:gd name="T105" fmla="*/ 11 h 81"/>
                <a:gd name="T106" fmla="*/ 26 w 74"/>
                <a:gd name="T107" fmla="*/ 15 h 81"/>
                <a:gd name="T108" fmla="*/ 34 w 74"/>
                <a:gd name="T109" fmla="*/ 37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"/>
                <a:gd name="T166" fmla="*/ 0 h 81"/>
                <a:gd name="T167" fmla="*/ 74 w 74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" h="81">
                  <a:moveTo>
                    <a:pt x="34" y="37"/>
                  </a:moveTo>
                  <a:lnTo>
                    <a:pt x="48" y="15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6" y="15"/>
                  </a:lnTo>
                  <a:lnTo>
                    <a:pt x="34" y="40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2" y="73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15" y="66"/>
                  </a:lnTo>
                  <a:lnTo>
                    <a:pt x="19" y="66"/>
                  </a:lnTo>
                  <a:lnTo>
                    <a:pt x="19" y="62"/>
                  </a:lnTo>
                  <a:lnTo>
                    <a:pt x="26" y="40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1" name="Freeform 32"/>
            <p:cNvSpPr>
              <a:spLocks/>
            </p:cNvSpPr>
            <p:nvPr/>
          </p:nvSpPr>
          <p:spPr bwMode="auto">
            <a:xfrm>
              <a:off x="1079" y="3096"/>
              <a:ext cx="30" cy="81"/>
            </a:xfrm>
            <a:custGeom>
              <a:avLst/>
              <a:gdLst>
                <a:gd name="T0" fmla="*/ 0 w 30"/>
                <a:gd name="T1" fmla="*/ 11 h 81"/>
                <a:gd name="T2" fmla="*/ 19 w 30"/>
                <a:gd name="T3" fmla="*/ 0 h 81"/>
                <a:gd name="T4" fmla="*/ 22 w 30"/>
                <a:gd name="T5" fmla="*/ 0 h 81"/>
                <a:gd name="T6" fmla="*/ 22 w 30"/>
                <a:gd name="T7" fmla="*/ 70 h 81"/>
                <a:gd name="T8" fmla="*/ 22 w 30"/>
                <a:gd name="T9" fmla="*/ 74 h 81"/>
                <a:gd name="T10" fmla="*/ 22 w 30"/>
                <a:gd name="T11" fmla="*/ 78 h 81"/>
                <a:gd name="T12" fmla="*/ 22 w 30"/>
                <a:gd name="T13" fmla="*/ 81 h 81"/>
                <a:gd name="T14" fmla="*/ 26 w 30"/>
                <a:gd name="T15" fmla="*/ 81 h 81"/>
                <a:gd name="T16" fmla="*/ 30 w 30"/>
                <a:gd name="T17" fmla="*/ 81 h 81"/>
                <a:gd name="T18" fmla="*/ 0 w 30"/>
                <a:gd name="T19" fmla="*/ 81 h 81"/>
                <a:gd name="T20" fmla="*/ 4 w 30"/>
                <a:gd name="T21" fmla="*/ 81 h 81"/>
                <a:gd name="T22" fmla="*/ 8 w 30"/>
                <a:gd name="T23" fmla="*/ 81 h 81"/>
                <a:gd name="T24" fmla="*/ 8 w 30"/>
                <a:gd name="T25" fmla="*/ 78 h 81"/>
                <a:gd name="T26" fmla="*/ 11 w 30"/>
                <a:gd name="T27" fmla="*/ 78 h 81"/>
                <a:gd name="T28" fmla="*/ 11 w 30"/>
                <a:gd name="T29" fmla="*/ 74 h 81"/>
                <a:gd name="T30" fmla="*/ 11 w 30"/>
                <a:gd name="T31" fmla="*/ 70 h 81"/>
                <a:gd name="T32" fmla="*/ 11 w 30"/>
                <a:gd name="T33" fmla="*/ 26 h 81"/>
                <a:gd name="T34" fmla="*/ 11 w 30"/>
                <a:gd name="T35" fmla="*/ 22 h 81"/>
                <a:gd name="T36" fmla="*/ 11 w 30"/>
                <a:gd name="T37" fmla="*/ 19 h 81"/>
                <a:gd name="T38" fmla="*/ 11 w 30"/>
                <a:gd name="T39" fmla="*/ 15 h 81"/>
                <a:gd name="T40" fmla="*/ 11 w 30"/>
                <a:gd name="T41" fmla="*/ 11 h 81"/>
                <a:gd name="T42" fmla="*/ 8 w 30"/>
                <a:gd name="T43" fmla="*/ 11 h 81"/>
                <a:gd name="T44" fmla="*/ 4 w 30"/>
                <a:gd name="T45" fmla="*/ 11 h 81"/>
                <a:gd name="T46" fmla="*/ 0 w 30"/>
                <a:gd name="T47" fmla="*/ 11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81"/>
                <a:gd name="T74" fmla="*/ 30 w 3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81">
                  <a:moveTo>
                    <a:pt x="0" y="11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30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81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1" y="7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2" name="Freeform 33"/>
            <p:cNvSpPr>
              <a:spLocks noEditPoints="1"/>
            </p:cNvSpPr>
            <p:nvPr/>
          </p:nvSpPr>
          <p:spPr bwMode="auto">
            <a:xfrm>
              <a:off x="1127" y="3067"/>
              <a:ext cx="81" cy="37"/>
            </a:xfrm>
            <a:custGeom>
              <a:avLst/>
              <a:gdLst>
                <a:gd name="T0" fmla="*/ 0 w 81"/>
                <a:gd name="T1" fmla="*/ 0 h 37"/>
                <a:gd name="T2" fmla="*/ 81 w 81"/>
                <a:gd name="T3" fmla="*/ 0 h 37"/>
                <a:gd name="T4" fmla="*/ 81 w 81"/>
                <a:gd name="T5" fmla="*/ 7 h 37"/>
                <a:gd name="T6" fmla="*/ 0 w 81"/>
                <a:gd name="T7" fmla="*/ 7 h 37"/>
                <a:gd name="T8" fmla="*/ 0 w 81"/>
                <a:gd name="T9" fmla="*/ 0 h 37"/>
                <a:gd name="T10" fmla="*/ 0 w 81"/>
                <a:gd name="T11" fmla="*/ 29 h 37"/>
                <a:gd name="T12" fmla="*/ 81 w 81"/>
                <a:gd name="T13" fmla="*/ 29 h 37"/>
                <a:gd name="T14" fmla="*/ 81 w 81"/>
                <a:gd name="T15" fmla="*/ 37 h 37"/>
                <a:gd name="T16" fmla="*/ 0 w 81"/>
                <a:gd name="T17" fmla="*/ 37 h 37"/>
                <a:gd name="T18" fmla="*/ 0 w 81"/>
                <a:gd name="T19" fmla="*/ 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37"/>
                <a:gd name="T32" fmla="*/ 81 w 8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37">
                  <a:moveTo>
                    <a:pt x="0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29"/>
                  </a:moveTo>
                  <a:lnTo>
                    <a:pt x="81" y="29"/>
                  </a:lnTo>
                  <a:lnTo>
                    <a:pt x="81" y="37"/>
                  </a:lnTo>
                  <a:lnTo>
                    <a:pt x="0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3" name="Freeform 34"/>
            <p:cNvSpPr>
              <a:spLocks/>
            </p:cNvSpPr>
            <p:nvPr/>
          </p:nvSpPr>
          <p:spPr bwMode="auto">
            <a:xfrm>
              <a:off x="453" y="3192"/>
              <a:ext cx="125" cy="103"/>
            </a:xfrm>
            <a:custGeom>
              <a:avLst/>
              <a:gdLst>
                <a:gd name="T0" fmla="*/ 11 w 125"/>
                <a:gd name="T1" fmla="*/ 18 h 103"/>
                <a:gd name="T2" fmla="*/ 11 w 125"/>
                <a:gd name="T3" fmla="*/ 11 h 103"/>
                <a:gd name="T4" fmla="*/ 11 w 125"/>
                <a:gd name="T5" fmla="*/ 4 h 103"/>
                <a:gd name="T6" fmla="*/ 4 w 125"/>
                <a:gd name="T7" fmla="*/ 4 h 103"/>
                <a:gd name="T8" fmla="*/ 0 w 125"/>
                <a:gd name="T9" fmla="*/ 0 h 103"/>
                <a:gd name="T10" fmla="*/ 37 w 125"/>
                <a:gd name="T11" fmla="*/ 0 h 103"/>
                <a:gd name="T12" fmla="*/ 33 w 125"/>
                <a:gd name="T13" fmla="*/ 4 h 103"/>
                <a:gd name="T14" fmla="*/ 26 w 125"/>
                <a:gd name="T15" fmla="*/ 4 h 103"/>
                <a:gd name="T16" fmla="*/ 26 w 125"/>
                <a:gd name="T17" fmla="*/ 11 h 103"/>
                <a:gd name="T18" fmla="*/ 22 w 125"/>
                <a:gd name="T19" fmla="*/ 18 h 103"/>
                <a:gd name="T20" fmla="*/ 55 w 125"/>
                <a:gd name="T21" fmla="*/ 15 h 103"/>
                <a:gd name="T22" fmla="*/ 55 w 125"/>
                <a:gd name="T23" fmla="*/ 7 h 103"/>
                <a:gd name="T24" fmla="*/ 52 w 125"/>
                <a:gd name="T25" fmla="*/ 4 h 103"/>
                <a:gd name="T26" fmla="*/ 44 w 125"/>
                <a:gd name="T27" fmla="*/ 4 h 103"/>
                <a:gd name="T28" fmla="*/ 85 w 125"/>
                <a:gd name="T29" fmla="*/ 0 h 103"/>
                <a:gd name="T30" fmla="*/ 81 w 125"/>
                <a:gd name="T31" fmla="*/ 4 h 103"/>
                <a:gd name="T32" fmla="*/ 74 w 125"/>
                <a:gd name="T33" fmla="*/ 4 h 103"/>
                <a:gd name="T34" fmla="*/ 70 w 125"/>
                <a:gd name="T35" fmla="*/ 7 h 103"/>
                <a:gd name="T36" fmla="*/ 70 w 125"/>
                <a:gd name="T37" fmla="*/ 15 h 103"/>
                <a:gd name="T38" fmla="*/ 70 w 125"/>
                <a:gd name="T39" fmla="*/ 22 h 103"/>
                <a:gd name="T40" fmla="*/ 70 w 125"/>
                <a:gd name="T41" fmla="*/ 29 h 103"/>
                <a:gd name="T42" fmla="*/ 66 w 125"/>
                <a:gd name="T43" fmla="*/ 37 h 103"/>
                <a:gd name="T44" fmla="*/ 66 w 125"/>
                <a:gd name="T45" fmla="*/ 48 h 103"/>
                <a:gd name="T46" fmla="*/ 66 w 125"/>
                <a:gd name="T47" fmla="*/ 59 h 103"/>
                <a:gd name="T48" fmla="*/ 63 w 125"/>
                <a:gd name="T49" fmla="*/ 74 h 103"/>
                <a:gd name="T50" fmla="*/ 96 w 125"/>
                <a:gd name="T51" fmla="*/ 22 h 103"/>
                <a:gd name="T52" fmla="*/ 100 w 125"/>
                <a:gd name="T53" fmla="*/ 18 h 103"/>
                <a:gd name="T54" fmla="*/ 103 w 125"/>
                <a:gd name="T55" fmla="*/ 15 h 103"/>
                <a:gd name="T56" fmla="*/ 103 w 125"/>
                <a:gd name="T57" fmla="*/ 7 h 103"/>
                <a:gd name="T58" fmla="*/ 100 w 125"/>
                <a:gd name="T59" fmla="*/ 4 h 103"/>
                <a:gd name="T60" fmla="*/ 96 w 125"/>
                <a:gd name="T61" fmla="*/ 0 h 103"/>
                <a:gd name="T62" fmla="*/ 125 w 125"/>
                <a:gd name="T63" fmla="*/ 4 h 103"/>
                <a:gd name="T64" fmla="*/ 118 w 125"/>
                <a:gd name="T65" fmla="*/ 4 h 103"/>
                <a:gd name="T66" fmla="*/ 111 w 125"/>
                <a:gd name="T67" fmla="*/ 7 h 103"/>
                <a:gd name="T68" fmla="*/ 111 w 125"/>
                <a:gd name="T69" fmla="*/ 15 h 103"/>
                <a:gd name="T70" fmla="*/ 107 w 125"/>
                <a:gd name="T71" fmla="*/ 18 h 103"/>
                <a:gd name="T72" fmla="*/ 103 w 125"/>
                <a:gd name="T73" fmla="*/ 22 h 103"/>
                <a:gd name="T74" fmla="*/ 52 w 125"/>
                <a:gd name="T75" fmla="*/ 103 h 103"/>
                <a:gd name="T76" fmla="*/ 55 w 125"/>
                <a:gd name="T77" fmla="*/ 26 h 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5"/>
                <a:gd name="T118" fmla="*/ 0 h 103"/>
                <a:gd name="T119" fmla="*/ 125 w 125"/>
                <a:gd name="T120" fmla="*/ 103 h 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5" h="103">
                  <a:moveTo>
                    <a:pt x="4" y="103"/>
                  </a:moveTo>
                  <a:lnTo>
                    <a:pt x="11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9" y="74"/>
                  </a:lnTo>
                  <a:lnTo>
                    <a:pt x="55" y="15"/>
                  </a:lnTo>
                  <a:lnTo>
                    <a:pt x="55" y="11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0" y="7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9"/>
                  </a:lnTo>
                  <a:lnTo>
                    <a:pt x="66" y="33"/>
                  </a:lnTo>
                  <a:lnTo>
                    <a:pt x="66" y="37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5"/>
                  </a:lnTo>
                  <a:lnTo>
                    <a:pt x="66" y="59"/>
                  </a:lnTo>
                  <a:lnTo>
                    <a:pt x="63" y="66"/>
                  </a:lnTo>
                  <a:lnTo>
                    <a:pt x="63" y="74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3" y="11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25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1" y="15"/>
                  </a:lnTo>
                  <a:lnTo>
                    <a:pt x="107" y="15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52" y="103"/>
                  </a:lnTo>
                  <a:lnTo>
                    <a:pt x="48" y="103"/>
                  </a:lnTo>
                  <a:lnTo>
                    <a:pt x="55" y="26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4" name="Freeform 35"/>
            <p:cNvSpPr>
              <a:spLocks noEditPoints="1"/>
            </p:cNvSpPr>
            <p:nvPr/>
          </p:nvSpPr>
          <p:spPr bwMode="auto">
            <a:xfrm>
              <a:off x="567" y="3225"/>
              <a:ext cx="63" cy="70"/>
            </a:xfrm>
            <a:custGeom>
              <a:avLst/>
              <a:gdLst>
                <a:gd name="T0" fmla="*/ 15 w 63"/>
                <a:gd name="T1" fmla="*/ 44 h 70"/>
                <a:gd name="T2" fmla="*/ 15 w 63"/>
                <a:gd name="T3" fmla="*/ 52 h 70"/>
                <a:gd name="T4" fmla="*/ 19 w 63"/>
                <a:gd name="T5" fmla="*/ 55 h 70"/>
                <a:gd name="T6" fmla="*/ 22 w 63"/>
                <a:gd name="T7" fmla="*/ 59 h 70"/>
                <a:gd name="T8" fmla="*/ 30 w 63"/>
                <a:gd name="T9" fmla="*/ 63 h 70"/>
                <a:gd name="T10" fmla="*/ 37 w 63"/>
                <a:gd name="T11" fmla="*/ 59 h 70"/>
                <a:gd name="T12" fmla="*/ 44 w 63"/>
                <a:gd name="T13" fmla="*/ 59 h 70"/>
                <a:gd name="T14" fmla="*/ 48 w 63"/>
                <a:gd name="T15" fmla="*/ 55 h 70"/>
                <a:gd name="T16" fmla="*/ 56 w 63"/>
                <a:gd name="T17" fmla="*/ 48 h 70"/>
                <a:gd name="T18" fmla="*/ 52 w 63"/>
                <a:gd name="T19" fmla="*/ 55 h 70"/>
                <a:gd name="T20" fmla="*/ 44 w 63"/>
                <a:gd name="T21" fmla="*/ 63 h 70"/>
                <a:gd name="T22" fmla="*/ 33 w 63"/>
                <a:gd name="T23" fmla="*/ 66 h 70"/>
                <a:gd name="T24" fmla="*/ 26 w 63"/>
                <a:gd name="T25" fmla="*/ 70 h 70"/>
                <a:gd name="T26" fmla="*/ 19 w 63"/>
                <a:gd name="T27" fmla="*/ 70 h 70"/>
                <a:gd name="T28" fmla="*/ 11 w 63"/>
                <a:gd name="T29" fmla="*/ 66 h 70"/>
                <a:gd name="T30" fmla="*/ 8 w 63"/>
                <a:gd name="T31" fmla="*/ 63 h 70"/>
                <a:gd name="T32" fmla="*/ 4 w 63"/>
                <a:gd name="T33" fmla="*/ 55 h 70"/>
                <a:gd name="T34" fmla="*/ 0 w 63"/>
                <a:gd name="T35" fmla="*/ 52 h 70"/>
                <a:gd name="T36" fmla="*/ 0 w 63"/>
                <a:gd name="T37" fmla="*/ 44 h 70"/>
                <a:gd name="T38" fmla="*/ 4 w 63"/>
                <a:gd name="T39" fmla="*/ 37 h 70"/>
                <a:gd name="T40" fmla="*/ 4 w 63"/>
                <a:gd name="T41" fmla="*/ 29 h 70"/>
                <a:gd name="T42" fmla="*/ 8 w 63"/>
                <a:gd name="T43" fmla="*/ 22 h 70"/>
                <a:gd name="T44" fmla="*/ 11 w 63"/>
                <a:gd name="T45" fmla="*/ 15 h 70"/>
                <a:gd name="T46" fmla="*/ 19 w 63"/>
                <a:gd name="T47" fmla="*/ 11 h 70"/>
                <a:gd name="T48" fmla="*/ 26 w 63"/>
                <a:gd name="T49" fmla="*/ 7 h 70"/>
                <a:gd name="T50" fmla="*/ 30 w 63"/>
                <a:gd name="T51" fmla="*/ 4 h 70"/>
                <a:gd name="T52" fmla="*/ 37 w 63"/>
                <a:gd name="T53" fmla="*/ 0 h 70"/>
                <a:gd name="T54" fmla="*/ 44 w 63"/>
                <a:gd name="T55" fmla="*/ 0 h 70"/>
                <a:gd name="T56" fmla="*/ 52 w 63"/>
                <a:gd name="T57" fmla="*/ 0 h 70"/>
                <a:gd name="T58" fmla="*/ 56 w 63"/>
                <a:gd name="T59" fmla="*/ 4 h 70"/>
                <a:gd name="T60" fmla="*/ 59 w 63"/>
                <a:gd name="T61" fmla="*/ 7 h 70"/>
                <a:gd name="T62" fmla="*/ 63 w 63"/>
                <a:gd name="T63" fmla="*/ 11 h 70"/>
                <a:gd name="T64" fmla="*/ 59 w 63"/>
                <a:gd name="T65" fmla="*/ 18 h 70"/>
                <a:gd name="T66" fmla="*/ 56 w 63"/>
                <a:gd name="T67" fmla="*/ 22 h 70"/>
                <a:gd name="T68" fmla="*/ 52 w 63"/>
                <a:gd name="T69" fmla="*/ 26 h 70"/>
                <a:gd name="T70" fmla="*/ 48 w 63"/>
                <a:gd name="T71" fmla="*/ 29 h 70"/>
                <a:gd name="T72" fmla="*/ 44 w 63"/>
                <a:gd name="T73" fmla="*/ 33 h 70"/>
                <a:gd name="T74" fmla="*/ 37 w 63"/>
                <a:gd name="T75" fmla="*/ 33 h 70"/>
                <a:gd name="T76" fmla="*/ 33 w 63"/>
                <a:gd name="T77" fmla="*/ 37 h 70"/>
                <a:gd name="T78" fmla="*/ 26 w 63"/>
                <a:gd name="T79" fmla="*/ 37 h 70"/>
                <a:gd name="T80" fmla="*/ 19 w 63"/>
                <a:gd name="T81" fmla="*/ 41 h 70"/>
                <a:gd name="T82" fmla="*/ 15 w 63"/>
                <a:gd name="T83" fmla="*/ 37 h 70"/>
                <a:gd name="T84" fmla="*/ 19 w 63"/>
                <a:gd name="T85" fmla="*/ 33 h 70"/>
                <a:gd name="T86" fmla="*/ 26 w 63"/>
                <a:gd name="T87" fmla="*/ 33 h 70"/>
                <a:gd name="T88" fmla="*/ 33 w 63"/>
                <a:gd name="T89" fmla="*/ 29 h 70"/>
                <a:gd name="T90" fmla="*/ 41 w 63"/>
                <a:gd name="T91" fmla="*/ 26 h 70"/>
                <a:gd name="T92" fmla="*/ 44 w 63"/>
                <a:gd name="T93" fmla="*/ 22 h 70"/>
                <a:gd name="T94" fmla="*/ 48 w 63"/>
                <a:gd name="T95" fmla="*/ 18 h 70"/>
                <a:gd name="T96" fmla="*/ 52 w 63"/>
                <a:gd name="T97" fmla="*/ 15 h 70"/>
                <a:gd name="T98" fmla="*/ 52 w 63"/>
                <a:gd name="T99" fmla="*/ 7 h 70"/>
                <a:gd name="T100" fmla="*/ 48 w 63"/>
                <a:gd name="T101" fmla="*/ 4 h 70"/>
                <a:gd name="T102" fmla="*/ 41 w 63"/>
                <a:gd name="T103" fmla="*/ 4 h 70"/>
                <a:gd name="T104" fmla="*/ 33 w 63"/>
                <a:gd name="T105" fmla="*/ 7 h 70"/>
                <a:gd name="T106" fmla="*/ 30 w 63"/>
                <a:gd name="T107" fmla="*/ 11 h 70"/>
                <a:gd name="T108" fmla="*/ 26 w 63"/>
                <a:gd name="T109" fmla="*/ 15 h 70"/>
                <a:gd name="T110" fmla="*/ 22 w 63"/>
                <a:gd name="T111" fmla="*/ 18 h 70"/>
                <a:gd name="T112" fmla="*/ 19 w 63"/>
                <a:gd name="T113" fmla="*/ 26 h 70"/>
                <a:gd name="T114" fmla="*/ 15 w 63"/>
                <a:gd name="T115" fmla="*/ 33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"/>
                <a:gd name="T175" fmla="*/ 0 h 70"/>
                <a:gd name="T176" fmla="*/ 63 w 63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" h="70">
                  <a:moveTo>
                    <a:pt x="15" y="41"/>
                  </a:move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52" y="52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4" y="63"/>
                  </a:lnTo>
                  <a:lnTo>
                    <a:pt x="41" y="66"/>
                  </a:lnTo>
                  <a:lnTo>
                    <a:pt x="33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8" y="66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9" y="41"/>
                  </a:lnTo>
                  <a:lnTo>
                    <a:pt x="15" y="41"/>
                  </a:lnTo>
                  <a:close/>
                  <a:moveTo>
                    <a:pt x="15" y="37"/>
                  </a:moveTo>
                  <a:lnTo>
                    <a:pt x="19" y="37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5" name="Freeform 36"/>
            <p:cNvSpPr>
              <a:spLocks/>
            </p:cNvSpPr>
            <p:nvPr/>
          </p:nvSpPr>
          <p:spPr bwMode="auto">
            <a:xfrm>
              <a:off x="637" y="3207"/>
              <a:ext cx="41" cy="88"/>
            </a:xfrm>
            <a:custGeom>
              <a:avLst/>
              <a:gdLst>
                <a:gd name="T0" fmla="*/ 33 w 41"/>
                <a:gd name="T1" fmla="*/ 0 h 88"/>
                <a:gd name="T2" fmla="*/ 30 w 41"/>
                <a:gd name="T3" fmla="*/ 18 h 88"/>
                <a:gd name="T4" fmla="*/ 41 w 41"/>
                <a:gd name="T5" fmla="*/ 18 h 88"/>
                <a:gd name="T6" fmla="*/ 37 w 41"/>
                <a:gd name="T7" fmla="*/ 25 h 88"/>
                <a:gd name="T8" fmla="*/ 26 w 41"/>
                <a:gd name="T9" fmla="*/ 25 h 88"/>
                <a:gd name="T10" fmla="*/ 15 w 41"/>
                <a:gd name="T11" fmla="*/ 70 h 88"/>
                <a:gd name="T12" fmla="*/ 15 w 41"/>
                <a:gd name="T13" fmla="*/ 73 h 88"/>
                <a:gd name="T14" fmla="*/ 11 w 41"/>
                <a:gd name="T15" fmla="*/ 73 h 88"/>
                <a:gd name="T16" fmla="*/ 11 w 41"/>
                <a:gd name="T17" fmla="*/ 77 h 88"/>
                <a:gd name="T18" fmla="*/ 11 w 41"/>
                <a:gd name="T19" fmla="*/ 81 h 88"/>
                <a:gd name="T20" fmla="*/ 15 w 41"/>
                <a:gd name="T21" fmla="*/ 81 h 88"/>
                <a:gd name="T22" fmla="*/ 19 w 41"/>
                <a:gd name="T23" fmla="*/ 81 h 88"/>
                <a:gd name="T24" fmla="*/ 19 w 41"/>
                <a:gd name="T25" fmla="*/ 77 h 88"/>
                <a:gd name="T26" fmla="*/ 22 w 41"/>
                <a:gd name="T27" fmla="*/ 77 h 88"/>
                <a:gd name="T28" fmla="*/ 22 w 41"/>
                <a:gd name="T29" fmla="*/ 73 h 88"/>
                <a:gd name="T30" fmla="*/ 26 w 41"/>
                <a:gd name="T31" fmla="*/ 73 h 88"/>
                <a:gd name="T32" fmla="*/ 26 w 41"/>
                <a:gd name="T33" fmla="*/ 70 h 88"/>
                <a:gd name="T34" fmla="*/ 30 w 41"/>
                <a:gd name="T35" fmla="*/ 70 h 88"/>
                <a:gd name="T36" fmla="*/ 30 w 41"/>
                <a:gd name="T37" fmla="*/ 73 h 88"/>
                <a:gd name="T38" fmla="*/ 26 w 41"/>
                <a:gd name="T39" fmla="*/ 73 h 88"/>
                <a:gd name="T40" fmla="*/ 26 w 41"/>
                <a:gd name="T41" fmla="*/ 77 h 88"/>
                <a:gd name="T42" fmla="*/ 22 w 41"/>
                <a:gd name="T43" fmla="*/ 81 h 88"/>
                <a:gd name="T44" fmla="*/ 19 w 41"/>
                <a:gd name="T45" fmla="*/ 81 h 88"/>
                <a:gd name="T46" fmla="*/ 19 w 41"/>
                <a:gd name="T47" fmla="*/ 84 h 88"/>
                <a:gd name="T48" fmla="*/ 15 w 41"/>
                <a:gd name="T49" fmla="*/ 84 h 88"/>
                <a:gd name="T50" fmla="*/ 15 w 41"/>
                <a:gd name="T51" fmla="*/ 88 h 88"/>
                <a:gd name="T52" fmla="*/ 11 w 41"/>
                <a:gd name="T53" fmla="*/ 88 h 88"/>
                <a:gd name="T54" fmla="*/ 8 w 41"/>
                <a:gd name="T55" fmla="*/ 88 h 88"/>
                <a:gd name="T56" fmla="*/ 4 w 41"/>
                <a:gd name="T57" fmla="*/ 88 h 88"/>
                <a:gd name="T58" fmla="*/ 4 w 41"/>
                <a:gd name="T59" fmla="*/ 84 h 88"/>
                <a:gd name="T60" fmla="*/ 0 w 41"/>
                <a:gd name="T61" fmla="*/ 84 h 88"/>
                <a:gd name="T62" fmla="*/ 0 w 41"/>
                <a:gd name="T63" fmla="*/ 81 h 88"/>
                <a:gd name="T64" fmla="*/ 0 w 41"/>
                <a:gd name="T65" fmla="*/ 77 h 88"/>
                <a:gd name="T66" fmla="*/ 0 w 41"/>
                <a:gd name="T67" fmla="*/ 73 h 88"/>
                <a:gd name="T68" fmla="*/ 4 w 41"/>
                <a:gd name="T69" fmla="*/ 70 h 88"/>
                <a:gd name="T70" fmla="*/ 4 w 41"/>
                <a:gd name="T71" fmla="*/ 66 h 88"/>
                <a:gd name="T72" fmla="*/ 15 w 41"/>
                <a:gd name="T73" fmla="*/ 25 h 88"/>
                <a:gd name="T74" fmla="*/ 4 w 41"/>
                <a:gd name="T75" fmla="*/ 25 h 88"/>
                <a:gd name="T76" fmla="*/ 4 w 41"/>
                <a:gd name="T77" fmla="*/ 22 h 88"/>
                <a:gd name="T78" fmla="*/ 8 w 41"/>
                <a:gd name="T79" fmla="*/ 22 h 88"/>
                <a:gd name="T80" fmla="*/ 11 w 41"/>
                <a:gd name="T81" fmla="*/ 18 h 88"/>
                <a:gd name="T82" fmla="*/ 15 w 41"/>
                <a:gd name="T83" fmla="*/ 18 h 88"/>
                <a:gd name="T84" fmla="*/ 19 w 41"/>
                <a:gd name="T85" fmla="*/ 14 h 88"/>
                <a:gd name="T86" fmla="*/ 22 w 41"/>
                <a:gd name="T87" fmla="*/ 11 h 88"/>
                <a:gd name="T88" fmla="*/ 26 w 41"/>
                <a:gd name="T89" fmla="*/ 7 h 88"/>
                <a:gd name="T90" fmla="*/ 26 w 41"/>
                <a:gd name="T91" fmla="*/ 3 h 88"/>
                <a:gd name="T92" fmla="*/ 30 w 41"/>
                <a:gd name="T93" fmla="*/ 3 h 88"/>
                <a:gd name="T94" fmla="*/ 30 w 41"/>
                <a:gd name="T95" fmla="*/ 0 h 88"/>
                <a:gd name="T96" fmla="*/ 33 w 41"/>
                <a:gd name="T97" fmla="*/ 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"/>
                <a:gd name="T148" fmla="*/ 0 h 88"/>
                <a:gd name="T149" fmla="*/ 41 w 41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" h="88">
                  <a:moveTo>
                    <a:pt x="33" y="0"/>
                  </a:moveTo>
                  <a:lnTo>
                    <a:pt x="30" y="18"/>
                  </a:lnTo>
                  <a:lnTo>
                    <a:pt x="41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3"/>
                  </a:lnTo>
                  <a:lnTo>
                    <a:pt x="26" y="73"/>
                  </a:lnTo>
                  <a:lnTo>
                    <a:pt x="26" y="77"/>
                  </a:lnTo>
                  <a:lnTo>
                    <a:pt x="22" y="81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5" y="84"/>
                  </a:lnTo>
                  <a:lnTo>
                    <a:pt x="15" y="88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15" y="25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6" name="Freeform 37"/>
            <p:cNvSpPr>
              <a:spLocks/>
            </p:cNvSpPr>
            <p:nvPr/>
          </p:nvSpPr>
          <p:spPr bwMode="auto">
            <a:xfrm>
              <a:off x="681" y="3207"/>
              <a:ext cx="37" cy="88"/>
            </a:xfrm>
            <a:custGeom>
              <a:avLst/>
              <a:gdLst>
                <a:gd name="T0" fmla="*/ 34 w 37"/>
                <a:gd name="T1" fmla="*/ 0 h 88"/>
                <a:gd name="T2" fmla="*/ 26 w 37"/>
                <a:gd name="T3" fmla="*/ 18 h 88"/>
                <a:gd name="T4" fmla="*/ 37 w 37"/>
                <a:gd name="T5" fmla="*/ 18 h 88"/>
                <a:gd name="T6" fmla="*/ 37 w 37"/>
                <a:gd name="T7" fmla="*/ 25 h 88"/>
                <a:gd name="T8" fmla="*/ 26 w 37"/>
                <a:gd name="T9" fmla="*/ 25 h 88"/>
                <a:gd name="T10" fmla="*/ 11 w 37"/>
                <a:gd name="T11" fmla="*/ 70 h 88"/>
                <a:gd name="T12" fmla="*/ 11 w 37"/>
                <a:gd name="T13" fmla="*/ 73 h 88"/>
                <a:gd name="T14" fmla="*/ 11 w 37"/>
                <a:gd name="T15" fmla="*/ 77 h 88"/>
                <a:gd name="T16" fmla="*/ 11 w 37"/>
                <a:gd name="T17" fmla="*/ 81 h 88"/>
                <a:gd name="T18" fmla="*/ 15 w 37"/>
                <a:gd name="T19" fmla="*/ 81 h 88"/>
                <a:gd name="T20" fmla="*/ 15 w 37"/>
                <a:gd name="T21" fmla="*/ 77 h 88"/>
                <a:gd name="T22" fmla="*/ 19 w 37"/>
                <a:gd name="T23" fmla="*/ 77 h 88"/>
                <a:gd name="T24" fmla="*/ 19 w 37"/>
                <a:gd name="T25" fmla="*/ 73 h 88"/>
                <a:gd name="T26" fmla="*/ 23 w 37"/>
                <a:gd name="T27" fmla="*/ 73 h 88"/>
                <a:gd name="T28" fmla="*/ 23 w 37"/>
                <a:gd name="T29" fmla="*/ 70 h 88"/>
                <a:gd name="T30" fmla="*/ 26 w 37"/>
                <a:gd name="T31" fmla="*/ 70 h 88"/>
                <a:gd name="T32" fmla="*/ 26 w 37"/>
                <a:gd name="T33" fmla="*/ 73 h 88"/>
                <a:gd name="T34" fmla="*/ 23 w 37"/>
                <a:gd name="T35" fmla="*/ 73 h 88"/>
                <a:gd name="T36" fmla="*/ 23 w 37"/>
                <a:gd name="T37" fmla="*/ 77 h 88"/>
                <a:gd name="T38" fmla="*/ 23 w 37"/>
                <a:gd name="T39" fmla="*/ 81 h 88"/>
                <a:gd name="T40" fmla="*/ 19 w 37"/>
                <a:gd name="T41" fmla="*/ 81 h 88"/>
                <a:gd name="T42" fmla="*/ 15 w 37"/>
                <a:gd name="T43" fmla="*/ 84 h 88"/>
                <a:gd name="T44" fmla="*/ 11 w 37"/>
                <a:gd name="T45" fmla="*/ 84 h 88"/>
                <a:gd name="T46" fmla="*/ 11 w 37"/>
                <a:gd name="T47" fmla="*/ 88 h 88"/>
                <a:gd name="T48" fmla="*/ 8 w 37"/>
                <a:gd name="T49" fmla="*/ 88 h 88"/>
                <a:gd name="T50" fmla="*/ 4 w 37"/>
                <a:gd name="T51" fmla="*/ 88 h 88"/>
                <a:gd name="T52" fmla="*/ 0 w 37"/>
                <a:gd name="T53" fmla="*/ 88 h 88"/>
                <a:gd name="T54" fmla="*/ 0 w 37"/>
                <a:gd name="T55" fmla="*/ 84 h 88"/>
                <a:gd name="T56" fmla="*/ 0 w 37"/>
                <a:gd name="T57" fmla="*/ 81 h 88"/>
                <a:gd name="T58" fmla="*/ 0 w 37"/>
                <a:gd name="T59" fmla="*/ 77 h 88"/>
                <a:gd name="T60" fmla="*/ 0 w 37"/>
                <a:gd name="T61" fmla="*/ 73 h 88"/>
                <a:gd name="T62" fmla="*/ 0 w 37"/>
                <a:gd name="T63" fmla="*/ 70 h 88"/>
                <a:gd name="T64" fmla="*/ 0 w 37"/>
                <a:gd name="T65" fmla="*/ 66 h 88"/>
                <a:gd name="T66" fmla="*/ 15 w 37"/>
                <a:gd name="T67" fmla="*/ 25 h 88"/>
                <a:gd name="T68" fmla="*/ 0 w 37"/>
                <a:gd name="T69" fmla="*/ 25 h 88"/>
                <a:gd name="T70" fmla="*/ 4 w 37"/>
                <a:gd name="T71" fmla="*/ 22 h 88"/>
                <a:gd name="T72" fmla="*/ 8 w 37"/>
                <a:gd name="T73" fmla="*/ 22 h 88"/>
                <a:gd name="T74" fmla="*/ 8 w 37"/>
                <a:gd name="T75" fmla="*/ 18 h 88"/>
                <a:gd name="T76" fmla="*/ 11 w 37"/>
                <a:gd name="T77" fmla="*/ 18 h 88"/>
                <a:gd name="T78" fmla="*/ 15 w 37"/>
                <a:gd name="T79" fmla="*/ 18 h 88"/>
                <a:gd name="T80" fmla="*/ 15 w 37"/>
                <a:gd name="T81" fmla="*/ 14 h 88"/>
                <a:gd name="T82" fmla="*/ 19 w 37"/>
                <a:gd name="T83" fmla="*/ 14 h 88"/>
                <a:gd name="T84" fmla="*/ 19 w 37"/>
                <a:gd name="T85" fmla="*/ 11 h 88"/>
                <a:gd name="T86" fmla="*/ 23 w 37"/>
                <a:gd name="T87" fmla="*/ 11 h 88"/>
                <a:gd name="T88" fmla="*/ 23 w 37"/>
                <a:gd name="T89" fmla="*/ 7 h 88"/>
                <a:gd name="T90" fmla="*/ 26 w 37"/>
                <a:gd name="T91" fmla="*/ 3 h 88"/>
                <a:gd name="T92" fmla="*/ 30 w 37"/>
                <a:gd name="T93" fmla="*/ 0 h 88"/>
                <a:gd name="T94" fmla="*/ 34 w 37"/>
                <a:gd name="T95" fmla="*/ 0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88"/>
                <a:gd name="T146" fmla="*/ 37 w 37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88">
                  <a:moveTo>
                    <a:pt x="34" y="0"/>
                  </a:moveTo>
                  <a:lnTo>
                    <a:pt x="26" y="18"/>
                  </a:lnTo>
                  <a:lnTo>
                    <a:pt x="37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9" y="77"/>
                  </a:lnTo>
                  <a:lnTo>
                    <a:pt x="19" y="73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3" y="77"/>
                  </a:lnTo>
                  <a:lnTo>
                    <a:pt x="23" y="81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5" y="25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7" name="Freeform 38"/>
            <p:cNvSpPr>
              <a:spLocks noEditPoints="1"/>
            </p:cNvSpPr>
            <p:nvPr/>
          </p:nvSpPr>
          <p:spPr bwMode="auto">
            <a:xfrm>
              <a:off x="722" y="3225"/>
              <a:ext cx="59" cy="70"/>
            </a:xfrm>
            <a:custGeom>
              <a:avLst/>
              <a:gdLst>
                <a:gd name="T0" fmla="*/ 11 w 59"/>
                <a:gd name="T1" fmla="*/ 44 h 70"/>
                <a:gd name="T2" fmla="*/ 15 w 59"/>
                <a:gd name="T3" fmla="*/ 52 h 70"/>
                <a:gd name="T4" fmla="*/ 18 w 59"/>
                <a:gd name="T5" fmla="*/ 55 h 70"/>
                <a:gd name="T6" fmla="*/ 22 w 59"/>
                <a:gd name="T7" fmla="*/ 59 h 70"/>
                <a:gd name="T8" fmla="*/ 26 w 59"/>
                <a:gd name="T9" fmla="*/ 63 h 70"/>
                <a:gd name="T10" fmla="*/ 33 w 59"/>
                <a:gd name="T11" fmla="*/ 63 h 70"/>
                <a:gd name="T12" fmla="*/ 40 w 59"/>
                <a:gd name="T13" fmla="*/ 59 h 70"/>
                <a:gd name="T14" fmla="*/ 48 w 59"/>
                <a:gd name="T15" fmla="*/ 55 h 70"/>
                <a:gd name="T16" fmla="*/ 52 w 59"/>
                <a:gd name="T17" fmla="*/ 52 h 70"/>
                <a:gd name="T18" fmla="*/ 55 w 59"/>
                <a:gd name="T19" fmla="*/ 52 h 70"/>
                <a:gd name="T20" fmla="*/ 48 w 59"/>
                <a:gd name="T21" fmla="*/ 59 h 70"/>
                <a:gd name="T22" fmla="*/ 37 w 59"/>
                <a:gd name="T23" fmla="*/ 66 h 70"/>
                <a:gd name="T24" fmla="*/ 29 w 59"/>
                <a:gd name="T25" fmla="*/ 70 h 70"/>
                <a:gd name="T26" fmla="*/ 22 w 59"/>
                <a:gd name="T27" fmla="*/ 70 h 70"/>
                <a:gd name="T28" fmla="*/ 15 w 59"/>
                <a:gd name="T29" fmla="*/ 70 h 70"/>
                <a:gd name="T30" fmla="*/ 7 w 59"/>
                <a:gd name="T31" fmla="*/ 66 h 70"/>
                <a:gd name="T32" fmla="*/ 4 w 59"/>
                <a:gd name="T33" fmla="*/ 63 h 70"/>
                <a:gd name="T34" fmla="*/ 0 w 59"/>
                <a:gd name="T35" fmla="*/ 55 h 70"/>
                <a:gd name="T36" fmla="*/ 0 w 59"/>
                <a:gd name="T37" fmla="*/ 48 h 70"/>
                <a:gd name="T38" fmla="*/ 0 w 59"/>
                <a:gd name="T39" fmla="*/ 41 h 70"/>
                <a:gd name="T40" fmla="*/ 4 w 59"/>
                <a:gd name="T41" fmla="*/ 33 h 70"/>
                <a:gd name="T42" fmla="*/ 4 w 59"/>
                <a:gd name="T43" fmla="*/ 26 h 70"/>
                <a:gd name="T44" fmla="*/ 7 w 59"/>
                <a:gd name="T45" fmla="*/ 22 h 70"/>
                <a:gd name="T46" fmla="*/ 11 w 59"/>
                <a:gd name="T47" fmla="*/ 15 h 70"/>
                <a:gd name="T48" fmla="*/ 15 w 59"/>
                <a:gd name="T49" fmla="*/ 11 h 70"/>
                <a:gd name="T50" fmla="*/ 22 w 59"/>
                <a:gd name="T51" fmla="*/ 7 h 70"/>
                <a:gd name="T52" fmla="*/ 29 w 59"/>
                <a:gd name="T53" fmla="*/ 4 h 70"/>
                <a:gd name="T54" fmla="*/ 33 w 59"/>
                <a:gd name="T55" fmla="*/ 0 h 70"/>
                <a:gd name="T56" fmla="*/ 40 w 59"/>
                <a:gd name="T57" fmla="*/ 0 h 70"/>
                <a:gd name="T58" fmla="*/ 48 w 59"/>
                <a:gd name="T59" fmla="*/ 0 h 70"/>
                <a:gd name="T60" fmla="*/ 55 w 59"/>
                <a:gd name="T61" fmla="*/ 0 h 70"/>
                <a:gd name="T62" fmla="*/ 59 w 59"/>
                <a:gd name="T63" fmla="*/ 4 h 70"/>
                <a:gd name="T64" fmla="*/ 59 w 59"/>
                <a:gd name="T65" fmla="*/ 11 h 70"/>
                <a:gd name="T66" fmla="*/ 59 w 59"/>
                <a:gd name="T67" fmla="*/ 18 h 70"/>
                <a:gd name="T68" fmla="*/ 55 w 59"/>
                <a:gd name="T69" fmla="*/ 26 h 70"/>
                <a:gd name="T70" fmla="*/ 52 w 59"/>
                <a:gd name="T71" fmla="*/ 29 h 70"/>
                <a:gd name="T72" fmla="*/ 44 w 59"/>
                <a:gd name="T73" fmla="*/ 29 h 70"/>
                <a:gd name="T74" fmla="*/ 40 w 59"/>
                <a:gd name="T75" fmla="*/ 33 h 70"/>
                <a:gd name="T76" fmla="*/ 33 w 59"/>
                <a:gd name="T77" fmla="*/ 37 h 70"/>
                <a:gd name="T78" fmla="*/ 26 w 59"/>
                <a:gd name="T79" fmla="*/ 37 h 70"/>
                <a:gd name="T80" fmla="*/ 18 w 59"/>
                <a:gd name="T81" fmla="*/ 37 h 70"/>
                <a:gd name="T82" fmla="*/ 11 w 59"/>
                <a:gd name="T83" fmla="*/ 41 h 70"/>
                <a:gd name="T84" fmla="*/ 18 w 59"/>
                <a:gd name="T85" fmla="*/ 33 h 70"/>
                <a:gd name="T86" fmla="*/ 26 w 59"/>
                <a:gd name="T87" fmla="*/ 33 h 70"/>
                <a:gd name="T88" fmla="*/ 33 w 59"/>
                <a:gd name="T89" fmla="*/ 29 h 70"/>
                <a:gd name="T90" fmla="*/ 40 w 59"/>
                <a:gd name="T91" fmla="*/ 26 h 70"/>
                <a:gd name="T92" fmla="*/ 44 w 59"/>
                <a:gd name="T93" fmla="*/ 22 h 70"/>
                <a:gd name="T94" fmla="*/ 48 w 59"/>
                <a:gd name="T95" fmla="*/ 15 h 70"/>
                <a:gd name="T96" fmla="*/ 48 w 59"/>
                <a:gd name="T97" fmla="*/ 7 h 70"/>
                <a:gd name="T98" fmla="*/ 44 w 59"/>
                <a:gd name="T99" fmla="*/ 4 h 70"/>
                <a:gd name="T100" fmla="*/ 37 w 59"/>
                <a:gd name="T101" fmla="*/ 4 h 70"/>
                <a:gd name="T102" fmla="*/ 33 w 59"/>
                <a:gd name="T103" fmla="*/ 7 h 70"/>
                <a:gd name="T104" fmla="*/ 29 w 59"/>
                <a:gd name="T105" fmla="*/ 11 h 70"/>
                <a:gd name="T106" fmla="*/ 22 w 59"/>
                <a:gd name="T107" fmla="*/ 15 h 70"/>
                <a:gd name="T108" fmla="*/ 18 w 59"/>
                <a:gd name="T109" fmla="*/ 22 h 70"/>
                <a:gd name="T110" fmla="*/ 15 w 59"/>
                <a:gd name="T111" fmla="*/ 29 h 70"/>
                <a:gd name="T112" fmla="*/ 15 w 59"/>
                <a:gd name="T113" fmla="*/ 3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70"/>
                <a:gd name="T173" fmla="*/ 59 w 5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70">
                  <a:moveTo>
                    <a:pt x="11" y="41"/>
                  </a:moveTo>
                  <a:lnTo>
                    <a:pt x="11" y="44"/>
                  </a:lnTo>
                  <a:lnTo>
                    <a:pt x="11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5" y="48"/>
                  </a:lnTo>
                  <a:lnTo>
                    <a:pt x="55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0" y="63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29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1" y="41"/>
                  </a:lnTo>
                  <a:close/>
                  <a:moveTo>
                    <a:pt x="15" y="37"/>
                  </a:moveTo>
                  <a:lnTo>
                    <a:pt x="18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8" name="Freeform 39"/>
            <p:cNvSpPr>
              <a:spLocks/>
            </p:cNvSpPr>
            <p:nvPr/>
          </p:nvSpPr>
          <p:spPr bwMode="auto">
            <a:xfrm>
              <a:off x="788" y="3225"/>
              <a:ext cx="59" cy="66"/>
            </a:xfrm>
            <a:custGeom>
              <a:avLst/>
              <a:gdLst>
                <a:gd name="T0" fmla="*/ 4 w 59"/>
                <a:gd name="T1" fmla="*/ 4 h 66"/>
                <a:gd name="T2" fmla="*/ 30 w 59"/>
                <a:gd name="T3" fmla="*/ 0 h 66"/>
                <a:gd name="T4" fmla="*/ 19 w 59"/>
                <a:gd name="T5" fmla="*/ 37 h 66"/>
                <a:gd name="T6" fmla="*/ 22 w 59"/>
                <a:gd name="T7" fmla="*/ 29 h 66"/>
                <a:gd name="T8" fmla="*/ 26 w 59"/>
                <a:gd name="T9" fmla="*/ 26 h 66"/>
                <a:gd name="T10" fmla="*/ 30 w 59"/>
                <a:gd name="T11" fmla="*/ 22 h 66"/>
                <a:gd name="T12" fmla="*/ 33 w 59"/>
                <a:gd name="T13" fmla="*/ 18 h 66"/>
                <a:gd name="T14" fmla="*/ 37 w 59"/>
                <a:gd name="T15" fmla="*/ 15 h 66"/>
                <a:gd name="T16" fmla="*/ 37 w 59"/>
                <a:gd name="T17" fmla="*/ 11 h 66"/>
                <a:gd name="T18" fmla="*/ 41 w 59"/>
                <a:gd name="T19" fmla="*/ 7 h 66"/>
                <a:gd name="T20" fmla="*/ 44 w 59"/>
                <a:gd name="T21" fmla="*/ 4 h 66"/>
                <a:gd name="T22" fmla="*/ 48 w 59"/>
                <a:gd name="T23" fmla="*/ 4 h 66"/>
                <a:gd name="T24" fmla="*/ 48 w 59"/>
                <a:gd name="T25" fmla="*/ 0 h 66"/>
                <a:gd name="T26" fmla="*/ 52 w 59"/>
                <a:gd name="T27" fmla="*/ 0 h 66"/>
                <a:gd name="T28" fmla="*/ 55 w 59"/>
                <a:gd name="T29" fmla="*/ 0 h 66"/>
                <a:gd name="T30" fmla="*/ 59 w 59"/>
                <a:gd name="T31" fmla="*/ 0 h 66"/>
                <a:gd name="T32" fmla="*/ 59 w 59"/>
                <a:gd name="T33" fmla="*/ 4 h 66"/>
                <a:gd name="T34" fmla="*/ 59 w 59"/>
                <a:gd name="T35" fmla="*/ 7 h 66"/>
                <a:gd name="T36" fmla="*/ 59 w 59"/>
                <a:gd name="T37" fmla="*/ 11 h 66"/>
                <a:gd name="T38" fmla="*/ 55 w 59"/>
                <a:gd name="T39" fmla="*/ 15 h 66"/>
                <a:gd name="T40" fmla="*/ 55 w 59"/>
                <a:gd name="T41" fmla="*/ 18 h 66"/>
                <a:gd name="T42" fmla="*/ 52 w 59"/>
                <a:gd name="T43" fmla="*/ 18 h 66"/>
                <a:gd name="T44" fmla="*/ 48 w 59"/>
                <a:gd name="T45" fmla="*/ 18 h 66"/>
                <a:gd name="T46" fmla="*/ 48 w 59"/>
                <a:gd name="T47" fmla="*/ 15 h 66"/>
                <a:gd name="T48" fmla="*/ 48 w 59"/>
                <a:gd name="T49" fmla="*/ 11 h 66"/>
                <a:gd name="T50" fmla="*/ 44 w 59"/>
                <a:gd name="T51" fmla="*/ 11 h 66"/>
                <a:gd name="T52" fmla="*/ 41 w 59"/>
                <a:gd name="T53" fmla="*/ 11 h 66"/>
                <a:gd name="T54" fmla="*/ 41 w 59"/>
                <a:gd name="T55" fmla="*/ 15 h 66"/>
                <a:gd name="T56" fmla="*/ 37 w 59"/>
                <a:gd name="T57" fmla="*/ 15 h 66"/>
                <a:gd name="T58" fmla="*/ 37 w 59"/>
                <a:gd name="T59" fmla="*/ 18 h 66"/>
                <a:gd name="T60" fmla="*/ 33 w 59"/>
                <a:gd name="T61" fmla="*/ 18 h 66"/>
                <a:gd name="T62" fmla="*/ 33 w 59"/>
                <a:gd name="T63" fmla="*/ 22 h 66"/>
                <a:gd name="T64" fmla="*/ 30 w 59"/>
                <a:gd name="T65" fmla="*/ 26 h 66"/>
                <a:gd name="T66" fmla="*/ 30 w 59"/>
                <a:gd name="T67" fmla="*/ 29 h 66"/>
                <a:gd name="T68" fmla="*/ 26 w 59"/>
                <a:gd name="T69" fmla="*/ 29 h 66"/>
                <a:gd name="T70" fmla="*/ 26 w 59"/>
                <a:gd name="T71" fmla="*/ 33 h 66"/>
                <a:gd name="T72" fmla="*/ 22 w 59"/>
                <a:gd name="T73" fmla="*/ 37 h 66"/>
                <a:gd name="T74" fmla="*/ 22 w 59"/>
                <a:gd name="T75" fmla="*/ 41 h 66"/>
                <a:gd name="T76" fmla="*/ 19 w 59"/>
                <a:gd name="T77" fmla="*/ 41 h 66"/>
                <a:gd name="T78" fmla="*/ 19 w 59"/>
                <a:gd name="T79" fmla="*/ 44 h 66"/>
                <a:gd name="T80" fmla="*/ 19 w 59"/>
                <a:gd name="T81" fmla="*/ 48 h 66"/>
                <a:gd name="T82" fmla="*/ 19 w 59"/>
                <a:gd name="T83" fmla="*/ 52 h 66"/>
                <a:gd name="T84" fmla="*/ 15 w 59"/>
                <a:gd name="T85" fmla="*/ 52 h 66"/>
                <a:gd name="T86" fmla="*/ 15 w 59"/>
                <a:gd name="T87" fmla="*/ 55 h 66"/>
                <a:gd name="T88" fmla="*/ 15 w 59"/>
                <a:gd name="T89" fmla="*/ 59 h 66"/>
                <a:gd name="T90" fmla="*/ 11 w 59"/>
                <a:gd name="T91" fmla="*/ 66 h 66"/>
                <a:gd name="T92" fmla="*/ 0 w 59"/>
                <a:gd name="T93" fmla="*/ 66 h 66"/>
                <a:gd name="T94" fmla="*/ 15 w 59"/>
                <a:gd name="T95" fmla="*/ 22 h 66"/>
                <a:gd name="T96" fmla="*/ 15 w 59"/>
                <a:gd name="T97" fmla="*/ 18 h 66"/>
                <a:gd name="T98" fmla="*/ 15 w 59"/>
                <a:gd name="T99" fmla="*/ 15 h 66"/>
                <a:gd name="T100" fmla="*/ 15 w 59"/>
                <a:gd name="T101" fmla="*/ 11 h 66"/>
                <a:gd name="T102" fmla="*/ 15 w 59"/>
                <a:gd name="T103" fmla="*/ 7 h 66"/>
                <a:gd name="T104" fmla="*/ 11 w 59"/>
                <a:gd name="T105" fmla="*/ 7 h 66"/>
                <a:gd name="T106" fmla="*/ 8 w 59"/>
                <a:gd name="T107" fmla="*/ 7 h 66"/>
                <a:gd name="T108" fmla="*/ 4 w 59"/>
                <a:gd name="T109" fmla="*/ 7 h 66"/>
                <a:gd name="T110" fmla="*/ 4 w 59"/>
                <a:gd name="T111" fmla="*/ 4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66"/>
                <a:gd name="T170" fmla="*/ 59 w 59"/>
                <a:gd name="T171" fmla="*/ 66 h 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66">
                  <a:moveTo>
                    <a:pt x="4" y="4"/>
                  </a:moveTo>
                  <a:lnTo>
                    <a:pt x="30" y="0"/>
                  </a:lnTo>
                  <a:lnTo>
                    <a:pt x="19" y="37"/>
                  </a:lnTo>
                  <a:lnTo>
                    <a:pt x="22" y="29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5"/>
                  </a:lnTo>
                  <a:lnTo>
                    <a:pt x="55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3" y="18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1" y="66"/>
                  </a:lnTo>
                  <a:lnTo>
                    <a:pt x="0" y="66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9" name="Freeform 40"/>
            <p:cNvSpPr>
              <a:spLocks/>
            </p:cNvSpPr>
            <p:nvPr/>
          </p:nvSpPr>
          <p:spPr bwMode="auto">
            <a:xfrm>
              <a:off x="947" y="3462"/>
              <a:ext cx="70" cy="79"/>
            </a:xfrm>
            <a:custGeom>
              <a:avLst/>
              <a:gdLst>
                <a:gd name="T0" fmla="*/ 29 w 70"/>
                <a:gd name="T1" fmla="*/ 41 h 79"/>
                <a:gd name="T2" fmla="*/ 47 w 70"/>
                <a:gd name="T3" fmla="*/ 19 h 79"/>
                <a:gd name="T4" fmla="*/ 47 w 70"/>
                <a:gd name="T5" fmla="*/ 13 h 79"/>
                <a:gd name="T6" fmla="*/ 51 w 70"/>
                <a:gd name="T7" fmla="*/ 10 h 79"/>
                <a:gd name="T8" fmla="*/ 51 w 70"/>
                <a:gd name="T9" fmla="*/ 6 h 79"/>
                <a:gd name="T10" fmla="*/ 51 w 70"/>
                <a:gd name="T11" fmla="*/ 2 h 79"/>
                <a:gd name="T12" fmla="*/ 47 w 70"/>
                <a:gd name="T13" fmla="*/ 2 h 79"/>
                <a:gd name="T14" fmla="*/ 44 w 70"/>
                <a:gd name="T15" fmla="*/ 2 h 79"/>
                <a:gd name="T16" fmla="*/ 44 w 70"/>
                <a:gd name="T17" fmla="*/ 0 h 79"/>
                <a:gd name="T18" fmla="*/ 70 w 70"/>
                <a:gd name="T19" fmla="*/ 0 h 79"/>
                <a:gd name="T20" fmla="*/ 70 w 70"/>
                <a:gd name="T21" fmla="*/ 2 h 79"/>
                <a:gd name="T22" fmla="*/ 66 w 70"/>
                <a:gd name="T23" fmla="*/ 2 h 79"/>
                <a:gd name="T24" fmla="*/ 62 w 70"/>
                <a:gd name="T25" fmla="*/ 2 h 79"/>
                <a:gd name="T26" fmla="*/ 62 w 70"/>
                <a:gd name="T27" fmla="*/ 6 h 79"/>
                <a:gd name="T28" fmla="*/ 59 w 70"/>
                <a:gd name="T29" fmla="*/ 6 h 79"/>
                <a:gd name="T30" fmla="*/ 59 w 70"/>
                <a:gd name="T31" fmla="*/ 10 h 79"/>
                <a:gd name="T32" fmla="*/ 55 w 70"/>
                <a:gd name="T33" fmla="*/ 10 h 79"/>
                <a:gd name="T34" fmla="*/ 55 w 70"/>
                <a:gd name="T35" fmla="*/ 13 h 79"/>
                <a:gd name="T36" fmla="*/ 51 w 70"/>
                <a:gd name="T37" fmla="*/ 13 h 79"/>
                <a:gd name="T38" fmla="*/ 51 w 70"/>
                <a:gd name="T39" fmla="*/ 19 h 79"/>
                <a:gd name="T40" fmla="*/ 33 w 70"/>
                <a:gd name="T41" fmla="*/ 43 h 79"/>
                <a:gd name="T42" fmla="*/ 25 w 70"/>
                <a:gd name="T43" fmla="*/ 65 h 79"/>
                <a:gd name="T44" fmla="*/ 25 w 70"/>
                <a:gd name="T45" fmla="*/ 68 h 79"/>
                <a:gd name="T46" fmla="*/ 22 w 70"/>
                <a:gd name="T47" fmla="*/ 74 h 79"/>
                <a:gd name="T48" fmla="*/ 22 w 70"/>
                <a:gd name="T49" fmla="*/ 78 h 79"/>
                <a:gd name="T50" fmla="*/ 25 w 70"/>
                <a:gd name="T51" fmla="*/ 78 h 79"/>
                <a:gd name="T52" fmla="*/ 25 w 70"/>
                <a:gd name="T53" fmla="*/ 79 h 79"/>
                <a:gd name="T54" fmla="*/ 29 w 70"/>
                <a:gd name="T55" fmla="*/ 79 h 79"/>
                <a:gd name="T56" fmla="*/ 33 w 70"/>
                <a:gd name="T57" fmla="*/ 79 h 79"/>
                <a:gd name="T58" fmla="*/ 0 w 70"/>
                <a:gd name="T59" fmla="*/ 79 h 79"/>
                <a:gd name="T60" fmla="*/ 3 w 70"/>
                <a:gd name="T61" fmla="*/ 79 h 79"/>
                <a:gd name="T62" fmla="*/ 7 w 70"/>
                <a:gd name="T63" fmla="*/ 79 h 79"/>
                <a:gd name="T64" fmla="*/ 7 w 70"/>
                <a:gd name="T65" fmla="*/ 78 h 79"/>
                <a:gd name="T66" fmla="*/ 11 w 70"/>
                <a:gd name="T67" fmla="*/ 78 h 79"/>
                <a:gd name="T68" fmla="*/ 11 w 70"/>
                <a:gd name="T69" fmla="*/ 74 h 79"/>
                <a:gd name="T70" fmla="*/ 11 w 70"/>
                <a:gd name="T71" fmla="*/ 68 h 79"/>
                <a:gd name="T72" fmla="*/ 14 w 70"/>
                <a:gd name="T73" fmla="*/ 68 h 79"/>
                <a:gd name="T74" fmla="*/ 14 w 70"/>
                <a:gd name="T75" fmla="*/ 65 h 79"/>
                <a:gd name="T76" fmla="*/ 22 w 70"/>
                <a:gd name="T77" fmla="*/ 43 h 79"/>
                <a:gd name="T78" fmla="*/ 11 w 70"/>
                <a:gd name="T79" fmla="*/ 13 h 79"/>
                <a:gd name="T80" fmla="*/ 11 w 70"/>
                <a:gd name="T81" fmla="*/ 10 h 79"/>
                <a:gd name="T82" fmla="*/ 11 w 70"/>
                <a:gd name="T83" fmla="*/ 6 h 79"/>
                <a:gd name="T84" fmla="*/ 7 w 70"/>
                <a:gd name="T85" fmla="*/ 6 h 79"/>
                <a:gd name="T86" fmla="*/ 7 w 70"/>
                <a:gd name="T87" fmla="*/ 2 h 79"/>
                <a:gd name="T88" fmla="*/ 3 w 70"/>
                <a:gd name="T89" fmla="*/ 2 h 79"/>
                <a:gd name="T90" fmla="*/ 0 w 70"/>
                <a:gd name="T91" fmla="*/ 2 h 79"/>
                <a:gd name="T92" fmla="*/ 3 w 70"/>
                <a:gd name="T93" fmla="*/ 0 h 79"/>
                <a:gd name="T94" fmla="*/ 33 w 70"/>
                <a:gd name="T95" fmla="*/ 0 h 79"/>
                <a:gd name="T96" fmla="*/ 33 w 70"/>
                <a:gd name="T97" fmla="*/ 2 h 79"/>
                <a:gd name="T98" fmla="*/ 29 w 70"/>
                <a:gd name="T99" fmla="*/ 2 h 79"/>
                <a:gd name="T100" fmla="*/ 25 w 70"/>
                <a:gd name="T101" fmla="*/ 2 h 79"/>
                <a:gd name="T102" fmla="*/ 22 w 70"/>
                <a:gd name="T103" fmla="*/ 2 h 79"/>
                <a:gd name="T104" fmla="*/ 22 w 70"/>
                <a:gd name="T105" fmla="*/ 6 h 79"/>
                <a:gd name="T106" fmla="*/ 22 w 70"/>
                <a:gd name="T107" fmla="*/ 10 h 79"/>
                <a:gd name="T108" fmla="*/ 22 w 70"/>
                <a:gd name="T109" fmla="*/ 13 h 79"/>
                <a:gd name="T110" fmla="*/ 25 w 70"/>
                <a:gd name="T111" fmla="*/ 19 h 79"/>
                <a:gd name="T112" fmla="*/ 29 w 70"/>
                <a:gd name="T113" fmla="*/ 41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79"/>
                <a:gd name="T173" fmla="*/ 70 w 70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79">
                  <a:moveTo>
                    <a:pt x="29" y="41"/>
                  </a:moveTo>
                  <a:lnTo>
                    <a:pt x="47" y="19"/>
                  </a:lnTo>
                  <a:lnTo>
                    <a:pt x="47" y="13"/>
                  </a:lnTo>
                  <a:lnTo>
                    <a:pt x="51" y="10"/>
                  </a:lnTo>
                  <a:lnTo>
                    <a:pt x="51" y="6"/>
                  </a:lnTo>
                  <a:lnTo>
                    <a:pt x="51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33" y="43"/>
                  </a:lnTo>
                  <a:lnTo>
                    <a:pt x="25" y="65"/>
                  </a:lnTo>
                  <a:lnTo>
                    <a:pt x="25" y="68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9" y="79"/>
                  </a:lnTo>
                  <a:lnTo>
                    <a:pt x="33" y="79"/>
                  </a:lnTo>
                  <a:lnTo>
                    <a:pt x="0" y="79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4" y="65"/>
                  </a:lnTo>
                  <a:lnTo>
                    <a:pt x="22" y="4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7" y="6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25" y="19"/>
                  </a:lnTo>
                  <a:lnTo>
                    <a:pt x="2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0" name="Freeform 41"/>
            <p:cNvSpPr>
              <a:spLocks/>
            </p:cNvSpPr>
            <p:nvPr/>
          </p:nvSpPr>
          <p:spPr bwMode="auto">
            <a:xfrm>
              <a:off x="1013" y="3545"/>
              <a:ext cx="55" cy="83"/>
            </a:xfrm>
            <a:custGeom>
              <a:avLst/>
              <a:gdLst>
                <a:gd name="T0" fmla="*/ 48 w 55"/>
                <a:gd name="T1" fmla="*/ 83 h 83"/>
                <a:gd name="T2" fmla="*/ 7 w 55"/>
                <a:gd name="T3" fmla="*/ 74 h 83"/>
                <a:gd name="T4" fmla="*/ 15 w 55"/>
                <a:gd name="T5" fmla="*/ 68 h 83"/>
                <a:gd name="T6" fmla="*/ 22 w 55"/>
                <a:gd name="T7" fmla="*/ 59 h 83"/>
                <a:gd name="T8" fmla="*/ 29 w 55"/>
                <a:gd name="T9" fmla="*/ 53 h 83"/>
                <a:gd name="T10" fmla="*/ 33 w 55"/>
                <a:gd name="T11" fmla="*/ 46 h 83"/>
                <a:gd name="T12" fmla="*/ 37 w 55"/>
                <a:gd name="T13" fmla="*/ 37 h 83"/>
                <a:gd name="T14" fmla="*/ 40 w 55"/>
                <a:gd name="T15" fmla="*/ 31 h 83"/>
                <a:gd name="T16" fmla="*/ 40 w 55"/>
                <a:gd name="T17" fmla="*/ 22 h 83"/>
                <a:gd name="T18" fmla="*/ 37 w 55"/>
                <a:gd name="T19" fmla="*/ 18 h 83"/>
                <a:gd name="T20" fmla="*/ 33 w 55"/>
                <a:gd name="T21" fmla="*/ 13 h 83"/>
                <a:gd name="T22" fmla="*/ 29 w 55"/>
                <a:gd name="T23" fmla="*/ 9 h 83"/>
                <a:gd name="T24" fmla="*/ 22 w 55"/>
                <a:gd name="T25" fmla="*/ 9 h 83"/>
                <a:gd name="T26" fmla="*/ 18 w 55"/>
                <a:gd name="T27" fmla="*/ 13 h 83"/>
                <a:gd name="T28" fmla="*/ 11 w 55"/>
                <a:gd name="T29" fmla="*/ 13 h 83"/>
                <a:gd name="T30" fmla="*/ 7 w 55"/>
                <a:gd name="T31" fmla="*/ 15 h 83"/>
                <a:gd name="T32" fmla="*/ 7 w 55"/>
                <a:gd name="T33" fmla="*/ 22 h 83"/>
                <a:gd name="T34" fmla="*/ 4 w 55"/>
                <a:gd name="T35" fmla="*/ 18 h 83"/>
                <a:gd name="T36" fmla="*/ 7 w 55"/>
                <a:gd name="T37" fmla="*/ 13 h 83"/>
                <a:gd name="T38" fmla="*/ 11 w 55"/>
                <a:gd name="T39" fmla="*/ 9 h 83"/>
                <a:gd name="T40" fmla="*/ 15 w 55"/>
                <a:gd name="T41" fmla="*/ 4 h 83"/>
                <a:gd name="T42" fmla="*/ 18 w 55"/>
                <a:gd name="T43" fmla="*/ 0 h 83"/>
                <a:gd name="T44" fmla="*/ 26 w 55"/>
                <a:gd name="T45" fmla="*/ 0 h 83"/>
                <a:gd name="T46" fmla="*/ 33 w 55"/>
                <a:gd name="T47" fmla="*/ 0 h 83"/>
                <a:gd name="T48" fmla="*/ 40 w 55"/>
                <a:gd name="T49" fmla="*/ 4 h 83"/>
                <a:gd name="T50" fmla="*/ 44 w 55"/>
                <a:gd name="T51" fmla="*/ 9 h 83"/>
                <a:gd name="T52" fmla="*/ 48 w 55"/>
                <a:gd name="T53" fmla="*/ 13 h 83"/>
                <a:gd name="T54" fmla="*/ 51 w 55"/>
                <a:gd name="T55" fmla="*/ 18 h 83"/>
                <a:gd name="T56" fmla="*/ 48 w 55"/>
                <a:gd name="T57" fmla="*/ 28 h 83"/>
                <a:gd name="T58" fmla="*/ 48 w 55"/>
                <a:gd name="T59" fmla="*/ 33 h 83"/>
                <a:gd name="T60" fmla="*/ 44 w 55"/>
                <a:gd name="T61" fmla="*/ 37 h 83"/>
                <a:gd name="T62" fmla="*/ 40 w 55"/>
                <a:gd name="T63" fmla="*/ 46 h 83"/>
                <a:gd name="T64" fmla="*/ 37 w 55"/>
                <a:gd name="T65" fmla="*/ 53 h 83"/>
                <a:gd name="T66" fmla="*/ 29 w 55"/>
                <a:gd name="T67" fmla="*/ 55 h 83"/>
                <a:gd name="T68" fmla="*/ 22 w 55"/>
                <a:gd name="T69" fmla="*/ 64 h 83"/>
                <a:gd name="T70" fmla="*/ 18 w 55"/>
                <a:gd name="T71" fmla="*/ 72 h 83"/>
                <a:gd name="T72" fmla="*/ 15 w 55"/>
                <a:gd name="T73" fmla="*/ 74 h 83"/>
                <a:gd name="T74" fmla="*/ 40 w 55"/>
                <a:gd name="T75" fmla="*/ 74 h 83"/>
                <a:gd name="T76" fmla="*/ 48 w 55"/>
                <a:gd name="T77" fmla="*/ 72 h 83"/>
                <a:gd name="T78" fmla="*/ 51 w 55"/>
                <a:gd name="T79" fmla="*/ 68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83"/>
                <a:gd name="T122" fmla="*/ 55 w 55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83">
                  <a:moveTo>
                    <a:pt x="55" y="68"/>
                  </a:moveTo>
                  <a:lnTo>
                    <a:pt x="48" y="83"/>
                  </a:lnTo>
                  <a:lnTo>
                    <a:pt x="0" y="83"/>
                  </a:lnTo>
                  <a:lnTo>
                    <a:pt x="7" y="74"/>
                  </a:lnTo>
                  <a:lnTo>
                    <a:pt x="11" y="72"/>
                  </a:lnTo>
                  <a:lnTo>
                    <a:pt x="15" y="68"/>
                  </a:lnTo>
                  <a:lnTo>
                    <a:pt x="18" y="64"/>
                  </a:lnTo>
                  <a:lnTo>
                    <a:pt x="22" y="59"/>
                  </a:lnTo>
                  <a:lnTo>
                    <a:pt x="26" y="55"/>
                  </a:lnTo>
                  <a:lnTo>
                    <a:pt x="29" y="53"/>
                  </a:lnTo>
                  <a:lnTo>
                    <a:pt x="29" y="50"/>
                  </a:lnTo>
                  <a:lnTo>
                    <a:pt x="33" y="46"/>
                  </a:lnTo>
                  <a:lnTo>
                    <a:pt x="37" y="41"/>
                  </a:lnTo>
                  <a:lnTo>
                    <a:pt x="37" y="37"/>
                  </a:lnTo>
                  <a:lnTo>
                    <a:pt x="37" y="33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8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48" y="28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4" y="37"/>
                  </a:lnTo>
                  <a:lnTo>
                    <a:pt x="44" y="41"/>
                  </a:lnTo>
                  <a:lnTo>
                    <a:pt x="40" y="46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29" y="55"/>
                  </a:lnTo>
                  <a:lnTo>
                    <a:pt x="26" y="59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18" y="72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8" y="72"/>
                  </a:lnTo>
                  <a:lnTo>
                    <a:pt x="51" y="72"/>
                  </a:lnTo>
                  <a:lnTo>
                    <a:pt x="51" y="68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1" name="Freeform 42"/>
            <p:cNvSpPr>
              <a:spLocks noEditPoints="1"/>
            </p:cNvSpPr>
            <p:nvPr/>
          </p:nvSpPr>
          <p:spPr bwMode="auto">
            <a:xfrm>
              <a:off x="1079" y="3486"/>
              <a:ext cx="78" cy="37"/>
            </a:xfrm>
            <a:custGeom>
              <a:avLst/>
              <a:gdLst>
                <a:gd name="T0" fmla="*/ 0 w 78"/>
                <a:gd name="T1" fmla="*/ 0 h 37"/>
                <a:gd name="T2" fmla="*/ 78 w 78"/>
                <a:gd name="T3" fmla="*/ 0 h 37"/>
                <a:gd name="T4" fmla="*/ 78 w 78"/>
                <a:gd name="T5" fmla="*/ 8 h 37"/>
                <a:gd name="T6" fmla="*/ 0 w 78"/>
                <a:gd name="T7" fmla="*/ 8 h 37"/>
                <a:gd name="T8" fmla="*/ 0 w 78"/>
                <a:gd name="T9" fmla="*/ 0 h 37"/>
                <a:gd name="T10" fmla="*/ 0 w 78"/>
                <a:gd name="T11" fmla="*/ 31 h 37"/>
                <a:gd name="T12" fmla="*/ 78 w 78"/>
                <a:gd name="T13" fmla="*/ 31 h 37"/>
                <a:gd name="T14" fmla="*/ 78 w 78"/>
                <a:gd name="T15" fmla="*/ 37 h 37"/>
                <a:gd name="T16" fmla="*/ 0 w 78"/>
                <a:gd name="T17" fmla="*/ 37 h 37"/>
                <a:gd name="T18" fmla="*/ 0 w 78"/>
                <a:gd name="T19" fmla="*/ 3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7"/>
                <a:gd name="T32" fmla="*/ 78 w 78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7">
                  <a:moveTo>
                    <a:pt x="0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31"/>
                  </a:moveTo>
                  <a:lnTo>
                    <a:pt x="78" y="31"/>
                  </a:lnTo>
                  <a:lnTo>
                    <a:pt x="78" y="37"/>
                  </a:lnTo>
                  <a:lnTo>
                    <a:pt x="0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2" name="Freeform 43"/>
            <p:cNvSpPr>
              <a:spLocks noEditPoints="1"/>
            </p:cNvSpPr>
            <p:nvPr/>
          </p:nvSpPr>
          <p:spPr bwMode="auto">
            <a:xfrm>
              <a:off x="737" y="3768"/>
              <a:ext cx="66" cy="106"/>
            </a:xfrm>
            <a:custGeom>
              <a:avLst/>
              <a:gdLst>
                <a:gd name="T0" fmla="*/ 0 w 66"/>
                <a:gd name="T1" fmla="*/ 47 h 106"/>
                <a:gd name="T2" fmla="*/ 3 w 66"/>
                <a:gd name="T3" fmla="*/ 33 h 106"/>
                <a:gd name="T4" fmla="*/ 7 w 66"/>
                <a:gd name="T5" fmla="*/ 22 h 106"/>
                <a:gd name="T6" fmla="*/ 14 w 66"/>
                <a:gd name="T7" fmla="*/ 11 h 106"/>
                <a:gd name="T8" fmla="*/ 25 w 66"/>
                <a:gd name="T9" fmla="*/ 3 h 106"/>
                <a:gd name="T10" fmla="*/ 33 w 66"/>
                <a:gd name="T11" fmla="*/ 0 h 106"/>
                <a:gd name="T12" fmla="*/ 44 w 66"/>
                <a:gd name="T13" fmla="*/ 3 h 106"/>
                <a:gd name="T14" fmla="*/ 51 w 66"/>
                <a:gd name="T15" fmla="*/ 11 h 106"/>
                <a:gd name="T16" fmla="*/ 59 w 66"/>
                <a:gd name="T17" fmla="*/ 22 h 106"/>
                <a:gd name="T18" fmla="*/ 66 w 66"/>
                <a:gd name="T19" fmla="*/ 36 h 106"/>
                <a:gd name="T20" fmla="*/ 66 w 66"/>
                <a:gd name="T21" fmla="*/ 51 h 106"/>
                <a:gd name="T22" fmla="*/ 66 w 66"/>
                <a:gd name="T23" fmla="*/ 66 h 106"/>
                <a:gd name="T24" fmla="*/ 62 w 66"/>
                <a:gd name="T25" fmla="*/ 77 h 106"/>
                <a:gd name="T26" fmla="*/ 59 w 66"/>
                <a:gd name="T27" fmla="*/ 84 h 106"/>
                <a:gd name="T28" fmla="*/ 55 w 66"/>
                <a:gd name="T29" fmla="*/ 95 h 106"/>
                <a:gd name="T30" fmla="*/ 48 w 66"/>
                <a:gd name="T31" fmla="*/ 103 h 106"/>
                <a:gd name="T32" fmla="*/ 37 w 66"/>
                <a:gd name="T33" fmla="*/ 106 h 106"/>
                <a:gd name="T34" fmla="*/ 25 w 66"/>
                <a:gd name="T35" fmla="*/ 106 h 106"/>
                <a:gd name="T36" fmla="*/ 18 w 66"/>
                <a:gd name="T37" fmla="*/ 99 h 106"/>
                <a:gd name="T38" fmla="*/ 7 w 66"/>
                <a:gd name="T39" fmla="*/ 88 h 106"/>
                <a:gd name="T40" fmla="*/ 3 w 66"/>
                <a:gd name="T41" fmla="*/ 77 h 106"/>
                <a:gd name="T42" fmla="*/ 0 w 66"/>
                <a:gd name="T43" fmla="*/ 66 h 106"/>
                <a:gd name="T44" fmla="*/ 14 w 66"/>
                <a:gd name="T45" fmla="*/ 55 h 106"/>
                <a:gd name="T46" fmla="*/ 14 w 66"/>
                <a:gd name="T47" fmla="*/ 70 h 106"/>
                <a:gd name="T48" fmla="*/ 18 w 66"/>
                <a:gd name="T49" fmla="*/ 84 h 106"/>
                <a:gd name="T50" fmla="*/ 22 w 66"/>
                <a:gd name="T51" fmla="*/ 95 h 106"/>
                <a:gd name="T52" fmla="*/ 29 w 66"/>
                <a:gd name="T53" fmla="*/ 103 h 106"/>
                <a:gd name="T54" fmla="*/ 37 w 66"/>
                <a:gd name="T55" fmla="*/ 99 h 106"/>
                <a:gd name="T56" fmla="*/ 44 w 66"/>
                <a:gd name="T57" fmla="*/ 92 h 106"/>
                <a:gd name="T58" fmla="*/ 48 w 66"/>
                <a:gd name="T59" fmla="*/ 84 h 106"/>
                <a:gd name="T60" fmla="*/ 51 w 66"/>
                <a:gd name="T61" fmla="*/ 70 h 106"/>
                <a:gd name="T62" fmla="*/ 51 w 66"/>
                <a:gd name="T63" fmla="*/ 55 h 106"/>
                <a:gd name="T64" fmla="*/ 51 w 66"/>
                <a:gd name="T65" fmla="*/ 40 h 106"/>
                <a:gd name="T66" fmla="*/ 51 w 66"/>
                <a:gd name="T67" fmla="*/ 29 h 106"/>
                <a:gd name="T68" fmla="*/ 48 w 66"/>
                <a:gd name="T69" fmla="*/ 22 h 106"/>
                <a:gd name="T70" fmla="*/ 44 w 66"/>
                <a:gd name="T71" fmla="*/ 11 h 106"/>
                <a:gd name="T72" fmla="*/ 37 w 66"/>
                <a:gd name="T73" fmla="*/ 7 h 106"/>
                <a:gd name="T74" fmla="*/ 25 w 66"/>
                <a:gd name="T75" fmla="*/ 7 h 106"/>
                <a:gd name="T76" fmla="*/ 22 w 66"/>
                <a:gd name="T77" fmla="*/ 14 h 106"/>
                <a:gd name="T78" fmla="*/ 18 w 66"/>
                <a:gd name="T79" fmla="*/ 25 h 106"/>
                <a:gd name="T80" fmla="*/ 18 w 66"/>
                <a:gd name="T81" fmla="*/ 36 h 106"/>
                <a:gd name="T82" fmla="*/ 14 w 66"/>
                <a:gd name="T83" fmla="*/ 47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6"/>
                <a:gd name="T128" fmla="*/ 66 w 6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6">
                  <a:moveTo>
                    <a:pt x="0" y="55"/>
                  </a:moveTo>
                  <a:lnTo>
                    <a:pt x="0" y="51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5" y="14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2" y="25"/>
                  </a:lnTo>
                  <a:lnTo>
                    <a:pt x="62" y="29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7"/>
                  </a:lnTo>
                  <a:lnTo>
                    <a:pt x="66" y="51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66" y="73"/>
                  </a:lnTo>
                  <a:lnTo>
                    <a:pt x="62" y="77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9" y="92"/>
                  </a:lnTo>
                  <a:lnTo>
                    <a:pt x="55" y="95"/>
                  </a:lnTo>
                  <a:lnTo>
                    <a:pt x="51" y="99"/>
                  </a:lnTo>
                  <a:lnTo>
                    <a:pt x="48" y="99"/>
                  </a:lnTo>
                  <a:lnTo>
                    <a:pt x="48" y="103"/>
                  </a:lnTo>
                  <a:lnTo>
                    <a:pt x="44" y="103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3" y="106"/>
                  </a:lnTo>
                  <a:lnTo>
                    <a:pt x="29" y="106"/>
                  </a:lnTo>
                  <a:lnTo>
                    <a:pt x="25" y="106"/>
                  </a:lnTo>
                  <a:lnTo>
                    <a:pt x="22" y="103"/>
                  </a:lnTo>
                  <a:lnTo>
                    <a:pt x="18" y="103"/>
                  </a:lnTo>
                  <a:lnTo>
                    <a:pt x="18" y="99"/>
                  </a:lnTo>
                  <a:lnTo>
                    <a:pt x="14" y="95"/>
                  </a:lnTo>
                  <a:lnTo>
                    <a:pt x="11" y="92"/>
                  </a:lnTo>
                  <a:lnTo>
                    <a:pt x="7" y="88"/>
                  </a:lnTo>
                  <a:lnTo>
                    <a:pt x="7" y="84"/>
                  </a:lnTo>
                  <a:lnTo>
                    <a:pt x="3" y="81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55"/>
                  </a:lnTo>
                  <a:close/>
                  <a:moveTo>
                    <a:pt x="14" y="55"/>
                  </a:move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8" y="77"/>
                  </a:lnTo>
                  <a:lnTo>
                    <a:pt x="18" y="81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33" y="103"/>
                  </a:lnTo>
                  <a:lnTo>
                    <a:pt x="37" y="103"/>
                  </a:lnTo>
                  <a:lnTo>
                    <a:pt x="37" y="99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51" y="81"/>
                  </a:lnTo>
                  <a:lnTo>
                    <a:pt x="51" y="73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5"/>
                  </a:lnTo>
                  <a:lnTo>
                    <a:pt x="51" y="51"/>
                  </a:lnTo>
                  <a:lnTo>
                    <a:pt x="51" y="44"/>
                  </a:lnTo>
                  <a:lnTo>
                    <a:pt x="51" y="40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5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3" name="Freeform 44"/>
            <p:cNvSpPr>
              <a:spLocks/>
            </p:cNvSpPr>
            <p:nvPr/>
          </p:nvSpPr>
          <p:spPr bwMode="auto">
            <a:xfrm>
              <a:off x="3020" y="3944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5 w 88"/>
                <a:gd name="T5" fmla="*/ 0 h 81"/>
                <a:gd name="T6" fmla="*/ 85 w 88"/>
                <a:gd name="T7" fmla="*/ 4 h 81"/>
                <a:gd name="T8" fmla="*/ 81 w 88"/>
                <a:gd name="T9" fmla="*/ 4 h 81"/>
                <a:gd name="T10" fmla="*/ 77 w 88"/>
                <a:gd name="T11" fmla="*/ 4 h 81"/>
                <a:gd name="T12" fmla="*/ 77 w 88"/>
                <a:gd name="T13" fmla="*/ 8 h 81"/>
                <a:gd name="T14" fmla="*/ 74 w 88"/>
                <a:gd name="T15" fmla="*/ 8 h 81"/>
                <a:gd name="T16" fmla="*/ 74 w 88"/>
                <a:gd name="T17" fmla="*/ 11 h 81"/>
                <a:gd name="T18" fmla="*/ 70 w 88"/>
                <a:gd name="T19" fmla="*/ 11 h 81"/>
                <a:gd name="T20" fmla="*/ 70 w 88"/>
                <a:gd name="T21" fmla="*/ 15 h 81"/>
                <a:gd name="T22" fmla="*/ 52 w 88"/>
                <a:gd name="T23" fmla="*/ 48 h 81"/>
                <a:gd name="T24" fmla="*/ 52 w 88"/>
                <a:gd name="T25" fmla="*/ 66 h 81"/>
                <a:gd name="T26" fmla="*/ 52 w 88"/>
                <a:gd name="T27" fmla="*/ 70 h 81"/>
                <a:gd name="T28" fmla="*/ 52 w 88"/>
                <a:gd name="T29" fmla="*/ 74 h 81"/>
                <a:gd name="T30" fmla="*/ 52 w 88"/>
                <a:gd name="T31" fmla="*/ 77 h 81"/>
                <a:gd name="T32" fmla="*/ 55 w 88"/>
                <a:gd name="T33" fmla="*/ 77 h 81"/>
                <a:gd name="T34" fmla="*/ 59 w 88"/>
                <a:gd name="T35" fmla="*/ 77 h 81"/>
                <a:gd name="T36" fmla="*/ 63 w 88"/>
                <a:gd name="T37" fmla="*/ 77 h 81"/>
                <a:gd name="T38" fmla="*/ 63 w 88"/>
                <a:gd name="T39" fmla="*/ 81 h 81"/>
                <a:gd name="T40" fmla="*/ 26 w 88"/>
                <a:gd name="T41" fmla="*/ 81 h 81"/>
                <a:gd name="T42" fmla="*/ 26 w 88"/>
                <a:gd name="T43" fmla="*/ 77 h 81"/>
                <a:gd name="T44" fmla="*/ 29 w 88"/>
                <a:gd name="T45" fmla="*/ 77 h 81"/>
                <a:gd name="T46" fmla="*/ 33 w 88"/>
                <a:gd name="T47" fmla="*/ 77 h 81"/>
                <a:gd name="T48" fmla="*/ 37 w 88"/>
                <a:gd name="T49" fmla="*/ 77 h 81"/>
                <a:gd name="T50" fmla="*/ 37 w 88"/>
                <a:gd name="T51" fmla="*/ 74 h 81"/>
                <a:gd name="T52" fmla="*/ 37 w 88"/>
                <a:gd name="T53" fmla="*/ 70 h 81"/>
                <a:gd name="T54" fmla="*/ 41 w 88"/>
                <a:gd name="T55" fmla="*/ 70 h 81"/>
                <a:gd name="T56" fmla="*/ 41 w 88"/>
                <a:gd name="T57" fmla="*/ 66 h 81"/>
                <a:gd name="T58" fmla="*/ 41 w 88"/>
                <a:gd name="T59" fmla="*/ 48 h 81"/>
                <a:gd name="T60" fmla="*/ 15 w 88"/>
                <a:gd name="T61" fmla="*/ 15 h 81"/>
                <a:gd name="T62" fmla="*/ 15 w 88"/>
                <a:gd name="T63" fmla="*/ 11 h 81"/>
                <a:gd name="T64" fmla="*/ 15 w 88"/>
                <a:gd name="T65" fmla="*/ 8 h 81"/>
                <a:gd name="T66" fmla="*/ 11 w 88"/>
                <a:gd name="T67" fmla="*/ 8 h 81"/>
                <a:gd name="T68" fmla="*/ 11 w 88"/>
                <a:gd name="T69" fmla="*/ 4 h 81"/>
                <a:gd name="T70" fmla="*/ 7 w 88"/>
                <a:gd name="T71" fmla="*/ 4 h 81"/>
                <a:gd name="T72" fmla="*/ 4 w 88"/>
                <a:gd name="T73" fmla="*/ 4 h 81"/>
                <a:gd name="T74" fmla="*/ 4 w 88"/>
                <a:gd name="T75" fmla="*/ 0 h 81"/>
                <a:gd name="T76" fmla="*/ 0 w 88"/>
                <a:gd name="T77" fmla="*/ 0 h 81"/>
                <a:gd name="T78" fmla="*/ 37 w 88"/>
                <a:gd name="T79" fmla="*/ 0 h 81"/>
                <a:gd name="T80" fmla="*/ 33 w 88"/>
                <a:gd name="T81" fmla="*/ 0 h 81"/>
                <a:gd name="T82" fmla="*/ 33 w 88"/>
                <a:gd name="T83" fmla="*/ 4 h 81"/>
                <a:gd name="T84" fmla="*/ 29 w 88"/>
                <a:gd name="T85" fmla="*/ 4 h 81"/>
                <a:gd name="T86" fmla="*/ 26 w 88"/>
                <a:gd name="T87" fmla="*/ 4 h 81"/>
                <a:gd name="T88" fmla="*/ 26 w 88"/>
                <a:gd name="T89" fmla="*/ 8 h 81"/>
                <a:gd name="T90" fmla="*/ 29 w 88"/>
                <a:gd name="T91" fmla="*/ 8 h 81"/>
                <a:gd name="T92" fmla="*/ 29 w 88"/>
                <a:gd name="T93" fmla="*/ 11 h 81"/>
                <a:gd name="T94" fmla="*/ 29 w 88"/>
                <a:gd name="T95" fmla="*/ 15 h 81"/>
                <a:gd name="T96" fmla="*/ 48 w 88"/>
                <a:gd name="T97" fmla="*/ 41 h 81"/>
                <a:gd name="T98" fmla="*/ 63 w 88"/>
                <a:gd name="T99" fmla="*/ 15 h 81"/>
                <a:gd name="T100" fmla="*/ 66 w 88"/>
                <a:gd name="T101" fmla="*/ 15 h 81"/>
                <a:gd name="T102" fmla="*/ 66 w 88"/>
                <a:gd name="T103" fmla="*/ 11 h 81"/>
                <a:gd name="T104" fmla="*/ 66 w 88"/>
                <a:gd name="T105" fmla="*/ 8 h 81"/>
                <a:gd name="T106" fmla="*/ 66 w 88"/>
                <a:gd name="T107" fmla="*/ 4 h 81"/>
                <a:gd name="T108" fmla="*/ 63 w 88"/>
                <a:gd name="T109" fmla="*/ 4 h 81"/>
                <a:gd name="T110" fmla="*/ 63 w 88"/>
                <a:gd name="T111" fmla="*/ 0 h 81"/>
                <a:gd name="T112" fmla="*/ 59 w 88"/>
                <a:gd name="T113" fmla="*/ 0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"/>
                <a:gd name="T172" fmla="*/ 0 h 81"/>
                <a:gd name="T173" fmla="*/ 88 w 88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4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77"/>
                  </a:lnTo>
                  <a:lnTo>
                    <a:pt x="55" y="77"/>
                  </a:lnTo>
                  <a:lnTo>
                    <a:pt x="59" y="77"/>
                  </a:lnTo>
                  <a:lnTo>
                    <a:pt x="63" y="77"/>
                  </a:lnTo>
                  <a:lnTo>
                    <a:pt x="63" y="81"/>
                  </a:lnTo>
                  <a:lnTo>
                    <a:pt x="26" y="81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41" y="4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48" y="41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6" y="11"/>
                  </a:lnTo>
                  <a:lnTo>
                    <a:pt x="66" y="8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4" name="Freeform 54"/>
            <p:cNvSpPr>
              <a:spLocks/>
            </p:cNvSpPr>
            <p:nvPr/>
          </p:nvSpPr>
          <p:spPr bwMode="auto">
            <a:xfrm>
              <a:off x="3013" y="3797"/>
              <a:ext cx="92" cy="74"/>
            </a:xfrm>
            <a:custGeom>
              <a:avLst/>
              <a:gdLst>
                <a:gd name="T0" fmla="*/ 0 w 92"/>
                <a:gd name="T1" fmla="*/ 37 h 74"/>
                <a:gd name="T2" fmla="*/ 0 w 92"/>
                <a:gd name="T3" fmla="*/ 74 h 74"/>
                <a:gd name="T4" fmla="*/ 92 w 92"/>
                <a:gd name="T5" fmla="*/ 37 h 74"/>
                <a:gd name="T6" fmla="*/ 0 w 92"/>
                <a:gd name="T7" fmla="*/ 0 h 74"/>
                <a:gd name="T8" fmla="*/ 0 w 92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4"/>
                <a:gd name="T17" fmla="*/ 92 w 9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4">
                  <a:moveTo>
                    <a:pt x="0" y="37"/>
                  </a:moveTo>
                  <a:lnTo>
                    <a:pt x="0" y="74"/>
                  </a:lnTo>
                  <a:lnTo>
                    <a:pt x="92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5" name="Line 55"/>
            <p:cNvSpPr>
              <a:spLocks noChangeShapeType="1"/>
            </p:cNvSpPr>
            <p:nvPr/>
          </p:nvSpPr>
          <p:spPr bwMode="auto">
            <a:xfrm flipH="1">
              <a:off x="891" y="3834"/>
              <a:ext cx="2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6" name="Freeform 56"/>
            <p:cNvSpPr>
              <a:spLocks/>
            </p:cNvSpPr>
            <p:nvPr/>
          </p:nvSpPr>
          <p:spPr bwMode="auto">
            <a:xfrm>
              <a:off x="855" y="2854"/>
              <a:ext cx="73" cy="91"/>
            </a:xfrm>
            <a:custGeom>
              <a:avLst/>
              <a:gdLst>
                <a:gd name="T0" fmla="*/ 36 w 73"/>
                <a:gd name="T1" fmla="*/ 91 h 91"/>
                <a:gd name="T2" fmla="*/ 73 w 73"/>
                <a:gd name="T3" fmla="*/ 91 h 91"/>
                <a:gd name="T4" fmla="*/ 36 w 73"/>
                <a:gd name="T5" fmla="*/ 0 h 91"/>
                <a:gd name="T6" fmla="*/ 0 w 73"/>
                <a:gd name="T7" fmla="*/ 91 h 91"/>
                <a:gd name="T8" fmla="*/ 36 w 73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91"/>
                <a:gd name="T17" fmla="*/ 73 w 7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91">
                  <a:moveTo>
                    <a:pt x="36" y="91"/>
                  </a:moveTo>
                  <a:lnTo>
                    <a:pt x="73" y="91"/>
                  </a:lnTo>
                  <a:lnTo>
                    <a:pt x="36" y="0"/>
                  </a:lnTo>
                  <a:lnTo>
                    <a:pt x="0" y="91"/>
                  </a:lnTo>
                  <a:lnTo>
                    <a:pt x="3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7" name="Line 57"/>
            <p:cNvSpPr>
              <a:spLocks noChangeShapeType="1"/>
            </p:cNvSpPr>
            <p:nvPr/>
          </p:nvSpPr>
          <p:spPr bwMode="auto">
            <a:xfrm>
              <a:off x="891" y="2945"/>
              <a:ext cx="1" cy="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8" name="Line 58"/>
            <p:cNvSpPr>
              <a:spLocks noChangeShapeType="1"/>
            </p:cNvSpPr>
            <p:nvPr/>
          </p:nvSpPr>
          <p:spPr bwMode="auto">
            <a:xfrm>
              <a:off x="816" y="3004"/>
              <a:ext cx="7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9" name="Line 59"/>
            <p:cNvSpPr>
              <a:spLocks noChangeShapeType="1"/>
            </p:cNvSpPr>
            <p:nvPr/>
          </p:nvSpPr>
          <p:spPr bwMode="auto">
            <a:xfrm flipV="1">
              <a:off x="1374" y="2990"/>
              <a:ext cx="41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0" name="Line 60"/>
            <p:cNvSpPr>
              <a:spLocks noChangeShapeType="1"/>
            </p:cNvSpPr>
            <p:nvPr/>
          </p:nvSpPr>
          <p:spPr bwMode="auto">
            <a:xfrm>
              <a:off x="2228" y="2990"/>
              <a:ext cx="3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1" name="Line 61"/>
            <p:cNvSpPr>
              <a:spLocks noChangeShapeType="1"/>
            </p:cNvSpPr>
            <p:nvPr/>
          </p:nvSpPr>
          <p:spPr bwMode="auto">
            <a:xfrm>
              <a:off x="2600" y="2990"/>
              <a:ext cx="368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2" name="Freeform 62"/>
            <p:cNvSpPr>
              <a:spLocks/>
            </p:cNvSpPr>
            <p:nvPr/>
          </p:nvSpPr>
          <p:spPr bwMode="auto">
            <a:xfrm>
              <a:off x="1374" y="3218"/>
              <a:ext cx="869" cy="612"/>
            </a:xfrm>
            <a:custGeom>
              <a:avLst/>
              <a:gdLst>
                <a:gd name="T0" fmla="*/ 302 w 869"/>
                <a:gd name="T1" fmla="*/ 3 h 612"/>
                <a:gd name="T2" fmla="*/ 534 w 869"/>
                <a:gd name="T3" fmla="*/ 11 h 612"/>
                <a:gd name="T4" fmla="*/ 869 w 869"/>
                <a:gd name="T5" fmla="*/ 612 h 612"/>
                <a:gd name="T6" fmla="*/ 0 w 869"/>
                <a:gd name="T7" fmla="*/ 612 h 612"/>
                <a:gd name="T8" fmla="*/ 302 w 869"/>
                <a:gd name="T9" fmla="*/ 0 h 612"/>
                <a:gd name="T10" fmla="*/ 302 w 869"/>
                <a:gd name="T11" fmla="*/ 3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612"/>
                <a:gd name="T20" fmla="*/ 869 w 869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612">
                  <a:moveTo>
                    <a:pt x="302" y="3"/>
                  </a:moveTo>
                  <a:lnTo>
                    <a:pt x="534" y="11"/>
                  </a:lnTo>
                  <a:lnTo>
                    <a:pt x="869" y="612"/>
                  </a:lnTo>
                  <a:lnTo>
                    <a:pt x="0" y="612"/>
                  </a:lnTo>
                  <a:lnTo>
                    <a:pt x="302" y="0"/>
                  </a:lnTo>
                  <a:lnTo>
                    <a:pt x="302" y="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3" name="Freeform 63"/>
            <p:cNvSpPr>
              <a:spLocks/>
            </p:cNvSpPr>
            <p:nvPr/>
          </p:nvSpPr>
          <p:spPr bwMode="auto">
            <a:xfrm>
              <a:off x="1374" y="3218"/>
              <a:ext cx="869" cy="612"/>
            </a:xfrm>
            <a:custGeom>
              <a:avLst/>
              <a:gdLst>
                <a:gd name="T0" fmla="*/ 302 w 869"/>
                <a:gd name="T1" fmla="*/ 3 h 612"/>
                <a:gd name="T2" fmla="*/ 534 w 869"/>
                <a:gd name="T3" fmla="*/ 11 h 612"/>
                <a:gd name="T4" fmla="*/ 869 w 869"/>
                <a:gd name="T5" fmla="*/ 612 h 612"/>
                <a:gd name="T6" fmla="*/ 0 w 869"/>
                <a:gd name="T7" fmla="*/ 612 h 612"/>
                <a:gd name="T8" fmla="*/ 302 w 869"/>
                <a:gd name="T9" fmla="*/ 0 h 612"/>
                <a:gd name="T10" fmla="*/ 302 w 869"/>
                <a:gd name="T11" fmla="*/ 3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612"/>
                <a:gd name="T20" fmla="*/ 869 w 869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612">
                  <a:moveTo>
                    <a:pt x="302" y="3"/>
                  </a:moveTo>
                  <a:lnTo>
                    <a:pt x="534" y="11"/>
                  </a:lnTo>
                  <a:lnTo>
                    <a:pt x="869" y="612"/>
                  </a:lnTo>
                  <a:lnTo>
                    <a:pt x="0" y="612"/>
                  </a:lnTo>
                  <a:lnTo>
                    <a:pt x="302" y="0"/>
                  </a:lnTo>
                  <a:lnTo>
                    <a:pt x="302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4" name="Freeform 64"/>
            <p:cNvSpPr>
              <a:spLocks/>
            </p:cNvSpPr>
            <p:nvPr/>
          </p:nvSpPr>
          <p:spPr bwMode="auto">
            <a:xfrm>
              <a:off x="1805" y="3628"/>
              <a:ext cx="1163" cy="202"/>
            </a:xfrm>
            <a:custGeom>
              <a:avLst/>
              <a:gdLst>
                <a:gd name="T0" fmla="*/ 103 w 1163"/>
                <a:gd name="T1" fmla="*/ 0 h 202"/>
                <a:gd name="T2" fmla="*/ 1071 w 1163"/>
                <a:gd name="T3" fmla="*/ 4 h 202"/>
                <a:gd name="T4" fmla="*/ 1163 w 1163"/>
                <a:gd name="T5" fmla="*/ 202 h 202"/>
                <a:gd name="T6" fmla="*/ 0 w 1163"/>
                <a:gd name="T7" fmla="*/ 202 h 202"/>
                <a:gd name="T8" fmla="*/ 95 w 1163"/>
                <a:gd name="T9" fmla="*/ 4 h 202"/>
                <a:gd name="T10" fmla="*/ 103 w 116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3"/>
                <a:gd name="T19" fmla="*/ 0 h 202"/>
                <a:gd name="T20" fmla="*/ 1163 w 116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3" h="202">
                  <a:moveTo>
                    <a:pt x="103" y="0"/>
                  </a:moveTo>
                  <a:lnTo>
                    <a:pt x="1071" y="4"/>
                  </a:lnTo>
                  <a:lnTo>
                    <a:pt x="1163" y="202"/>
                  </a:lnTo>
                  <a:lnTo>
                    <a:pt x="0" y="202"/>
                  </a:lnTo>
                  <a:lnTo>
                    <a:pt x="95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5" name="Freeform 65"/>
            <p:cNvSpPr>
              <a:spLocks/>
            </p:cNvSpPr>
            <p:nvPr/>
          </p:nvSpPr>
          <p:spPr bwMode="auto">
            <a:xfrm>
              <a:off x="1805" y="3628"/>
              <a:ext cx="1163" cy="202"/>
            </a:xfrm>
            <a:custGeom>
              <a:avLst/>
              <a:gdLst>
                <a:gd name="T0" fmla="*/ 103 w 1163"/>
                <a:gd name="T1" fmla="*/ 0 h 202"/>
                <a:gd name="T2" fmla="*/ 1071 w 1163"/>
                <a:gd name="T3" fmla="*/ 4 h 202"/>
                <a:gd name="T4" fmla="*/ 1163 w 1163"/>
                <a:gd name="T5" fmla="*/ 202 h 202"/>
                <a:gd name="T6" fmla="*/ 0 w 1163"/>
                <a:gd name="T7" fmla="*/ 202 h 202"/>
                <a:gd name="T8" fmla="*/ 95 w 1163"/>
                <a:gd name="T9" fmla="*/ 4 h 202"/>
                <a:gd name="T10" fmla="*/ 103 w 116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3"/>
                <a:gd name="T19" fmla="*/ 0 h 202"/>
                <a:gd name="T20" fmla="*/ 1163 w 116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3" h="202">
                  <a:moveTo>
                    <a:pt x="103" y="0"/>
                  </a:moveTo>
                  <a:lnTo>
                    <a:pt x="1071" y="4"/>
                  </a:lnTo>
                  <a:lnTo>
                    <a:pt x="1163" y="202"/>
                  </a:lnTo>
                  <a:lnTo>
                    <a:pt x="0" y="202"/>
                  </a:lnTo>
                  <a:lnTo>
                    <a:pt x="95" y="4"/>
                  </a:lnTo>
                  <a:lnTo>
                    <a:pt x="1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6" name="Line 77"/>
            <p:cNvSpPr>
              <a:spLocks noChangeShapeType="1"/>
            </p:cNvSpPr>
            <p:nvPr/>
          </p:nvSpPr>
          <p:spPr bwMode="auto">
            <a:xfrm flipV="1">
              <a:off x="1805" y="2990"/>
              <a:ext cx="423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7" name="Line 119"/>
            <p:cNvSpPr>
              <a:spLocks noChangeShapeType="1"/>
            </p:cNvSpPr>
            <p:nvPr/>
          </p:nvSpPr>
          <p:spPr bwMode="auto">
            <a:xfrm>
              <a:off x="91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8" name="Line 120"/>
            <p:cNvSpPr>
              <a:spLocks noChangeShapeType="1"/>
            </p:cNvSpPr>
            <p:nvPr/>
          </p:nvSpPr>
          <p:spPr bwMode="auto">
            <a:xfrm>
              <a:off x="1017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9" name="Line 121"/>
            <p:cNvSpPr>
              <a:spLocks noChangeShapeType="1"/>
            </p:cNvSpPr>
            <p:nvPr/>
          </p:nvSpPr>
          <p:spPr bwMode="auto">
            <a:xfrm>
              <a:off x="1079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0" name="Line 122"/>
            <p:cNvSpPr>
              <a:spLocks noChangeShapeType="1"/>
            </p:cNvSpPr>
            <p:nvPr/>
          </p:nvSpPr>
          <p:spPr bwMode="auto">
            <a:xfrm>
              <a:off x="1138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1" name="Line 123"/>
            <p:cNvSpPr>
              <a:spLocks noChangeShapeType="1"/>
            </p:cNvSpPr>
            <p:nvPr/>
          </p:nvSpPr>
          <p:spPr bwMode="auto">
            <a:xfrm>
              <a:off x="1245" y="361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2" name="Line 124"/>
            <p:cNvSpPr>
              <a:spLocks noChangeShapeType="1"/>
            </p:cNvSpPr>
            <p:nvPr/>
          </p:nvSpPr>
          <p:spPr bwMode="auto">
            <a:xfrm>
              <a:off x="1308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3" name="Line 125"/>
            <p:cNvSpPr>
              <a:spLocks noChangeShapeType="1"/>
            </p:cNvSpPr>
            <p:nvPr/>
          </p:nvSpPr>
          <p:spPr bwMode="auto">
            <a:xfrm>
              <a:off x="137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4" name="Line 126"/>
            <p:cNvSpPr>
              <a:spLocks noChangeShapeType="1"/>
            </p:cNvSpPr>
            <p:nvPr/>
          </p:nvSpPr>
          <p:spPr bwMode="auto">
            <a:xfrm>
              <a:off x="1477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5" name="Line 127"/>
            <p:cNvSpPr>
              <a:spLocks noChangeShapeType="1"/>
            </p:cNvSpPr>
            <p:nvPr/>
          </p:nvSpPr>
          <p:spPr bwMode="auto">
            <a:xfrm>
              <a:off x="1540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6" name="Line 128"/>
            <p:cNvSpPr>
              <a:spLocks noChangeShapeType="1"/>
            </p:cNvSpPr>
            <p:nvPr/>
          </p:nvSpPr>
          <p:spPr bwMode="auto">
            <a:xfrm>
              <a:off x="1598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7" name="Line 129"/>
            <p:cNvSpPr>
              <a:spLocks noChangeShapeType="1"/>
            </p:cNvSpPr>
            <p:nvPr/>
          </p:nvSpPr>
          <p:spPr bwMode="auto">
            <a:xfrm>
              <a:off x="1705" y="361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8" name="Line 130"/>
            <p:cNvSpPr>
              <a:spLocks noChangeShapeType="1"/>
            </p:cNvSpPr>
            <p:nvPr/>
          </p:nvSpPr>
          <p:spPr bwMode="auto">
            <a:xfrm>
              <a:off x="1768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9" name="Line 131"/>
            <p:cNvSpPr>
              <a:spLocks noChangeShapeType="1"/>
            </p:cNvSpPr>
            <p:nvPr/>
          </p:nvSpPr>
          <p:spPr bwMode="auto">
            <a:xfrm>
              <a:off x="183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0" name="Line 132"/>
            <p:cNvSpPr>
              <a:spLocks noChangeShapeType="1"/>
            </p:cNvSpPr>
            <p:nvPr/>
          </p:nvSpPr>
          <p:spPr bwMode="auto">
            <a:xfrm>
              <a:off x="1937" y="361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1" name="Line 133"/>
            <p:cNvSpPr>
              <a:spLocks noChangeShapeType="1"/>
            </p:cNvSpPr>
            <p:nvPr/>
          </p:nvSpPr>
          <p:spPr bwMode="auto">
            <a:xfrm>
              <a:off x="2000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2" name="Line 134"/>
            <p:cNvSpPr>
              <a:spLocks noChangeShapeType="1"/>
            </p:cNvSpPr>
            <p:nvPr/>
          </p:nvSpPr>
          <p:spPr bwMode="auto">
            <a:xfrm>
              <a:off x="2059" y="3619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3" name="Line 135"/>
            <p:cNvSpPr>
              <a:spLocks noChangeShapeType="1"/>
            </p:cNvSpPr>
            <p:nvPr/>
          </p:nvSpPr>
          <p:spPr bwMode="auto">
            <a:xfrm>
              <a:off x="2169" y="361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4" name="Line 136"/>
            <p:cNvSpPr>
              <a:spLocks noChangeShapeType="1"/>
            </p:cNvSpPr>
            <p:nvPr/>
          </p:nvSpPr>
          <p:spPr bwMode="auto">
            <a:xfrm>
              <a:off x="2228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5" name="Line 137"/>
            <p:cNvSpPr>
              <a:spLocks noChangeShapeType="1"/>
            </p:cNvSpPr>
            <p:nvPr/>
          </p:nvSpPr>
          <p:spPr bwMode="auto">
            <a:xfrm>
              <a:off x="2291" y="3619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6" name="Line 138"/>
            <p:cNvSpPr>
              <a:spLocks noChangeShapeType="1"/>
            </p:cNvSpPr>
            <p:nvPr/>
          </p:nvSpPr>
          <p:spPr bwMode="auto">
            <a:xfrm>
              <a:off x="2398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7" name="Line 139"/>
            <p:cNvSpPr>
              <a:spLocks noChangeShapeType="1"/>
            </p:cNvSpPr>
            <p:nvPr/>
          </p:nvSpPr>
          <p:spPr bwMode="auto">
            <a:xfrm>
              <a:off x="2460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8" name="Line 140"/>
            <p:cNvSpPr>
              <a:spLocks noChangeShapeType="1"/>
            </p:cNvSpPr>
            <p:nvPr/>
          </p:nvSpPr>
          <p:spPr bwMode="auto">
            <a:xfrm>
              <a:off x="2519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9" name="Line 141"/>
            <p:cNvSpPr>
              <a:spLocks noChangeShapeType="1"/>
            </p:cNvSpPr>
            <p:nvPr/>
          </p:nvSpPr>
          <p:spPr bwMode="auto">
            <a:xfrm>
              <a:off x="2630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0" name="Line 142"/>
            <p:cNvSpPr>
              <a:spLocks noChangeShapeType="1"/>
            </p:cNvSpPr>
            <p:nvPr/>
          </p:nvSpPr>
          <p:spPr bwMode="auto">
            <a:xfrm>
              <a:off x="2689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1" name="Line 143"/>
            <p:cNvSpPr>
              <a:spLocks noChangeShapeType="1"/>
            </p:cNvSpPr>
            <p:nvPr/>
          </p:nvSpPr>
          <p:spPr bwMode="auto">
            <a:xfrm>
              <a:off x="2751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2" name="Line 144"/>
            <p:cNvSpPr>
              <a:spLocks noChangeShapeType="1"/>
            </p:cNvSpPr>
            <p:nvPr/>
          </p:nvSpPr>
          <p:spPr bwMode="auto">
            <a:xfrm>
              <a:off x="2858" y="3619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3" name="Line 145"/>
            <p:cNvSpPr>
              <a:spLocks noChangeShapeType="1"/>
            </p:cNvSpPr>
            <p:nvPr/>
          </p:nvSpPr>
          <p:spPr bwMode="auto">
            <a:xfrm>
              <a:off x="891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4" name="Line 146"/>
            <p:cNvSpPr>
              <a:spLocks noChangeShapeType="1"/>
            </p:cNvSpPr>
            <p:nvPr/>
          </p:nvSpPr>
          <p:spPr bwMode="auto">
            <a:xfrm>
              <a:off x="998" y="3221"/>
              <a:ext cx="3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5" name="Line 147"/>
            <p:cNvSpPr>
              <a:spLocks noChangeShapeType="1"/>
            </p:cNvSpPr>
            <p:nvPr/>
          </p:nvSpPr>
          <p:spPr bwMode="auto">
            <a:xfrm>
              <a:off x="1057" y="3221"/>
              <a:ext cx="1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6" name="Line 148"/>
            <p:cNvSpPr>
              <a:spLocks noChangeShapeType="1"/>
            </p:cNvSpPr>
            <p:nvPr/>
          </p:nvSpPr>
          <p:spPr bwMode="auto">
            <a:xfrm>
              <a:off x="1120" y="3221"/>
              <a:ext cx="6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7" name="Line 149"/>
            <p:cNvSpPr>
              <a:spLocks noChangeShapeType="1"/>
            </p:cNvSpPr>
            <p:nvPr/>
          </p:nvSpPr>
          <p:spPr bwMode="auto">
            <a:xfrm>
              <a:off x="1226" y="3221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8" name="Line 150"/>
            <p:cNvSpPr>
              <a:spLocks noChangeShapeType="1"/>
            </p:cNvSpPr>
            <p:nvPr/>
          </p:nvSpPr>
          <p:spPr bwMode="auto">
            <a:xfrm>
              <a:off x="1289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9" name="Line 151"/>
            <p:cNvSpPr>
              <a:spLocks noChangeShapeType="1"/>
            </p:cNvSpPr>
            <p:nvPr/>
          </p:nvSpPr>
          <p:spPr bwMode="auto">
            <a:xfrm>
              <a:off x="1352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0" name="Line 152"/>
            <p:cNvSpPr>
              <a:spLocks noChangeShapeType="1"/>
            </p:cNvSpPr>
            <p:nvPr/>
          </p:nvSpPr>
          <p:spPr bwMode="auto">
            <a:xfrm>
              <a:off x="1459" y="3221"/>
              <a:ext cx="2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1" name="Line 153"/>
            <p:cNvSpPr>
              <a:spLocks noChangeShapeType="1"/>
            </p:cNvSpPr>
            <p:nvPr/>
          </p:nvSpPr>
          <p:spPr bwMode="auto">
            <a:xfrm>
              <a:off x="1521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2" name="Line 154"/>
            <p:cNvSpPr>
              <a:spLocks noChangeShapeType="1"/>
            </p:cNvSpPr>
            <p:nvPr/>
          </p:nvSpPr>
          <p:spPr bwMode="auto">
            <a:xfrm>
              <a:off x="1580" y="3221"/>
              <a:ext cx="6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3" name="Line 155"/>
            <p:cNvSpPr>
              <a:spLocks noChangeShapeType="1"/>
            </p:cNvSpPr>
            <p:nvPr/>
          </p:nvSpPr>
          <p:spPr bwMode="auto">
            <a:xfrm>
              <a:off x="1687" y="3221"/>
              <a:ext cx="3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4" name="Line 156"/>
            <p:cNvSpPr>
              <a:spLocks noChangeShapeType="1"/>
            </p:cNvSpPr>
            <p:nvPr/>
          </p:nvSpPr>
          <p:spPr bwMode="auto">
            <a:xfrm>
              <a:off x="1749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5" name="Line 157"/>
            <p:cNvSpPr>
              <a:spLocks noChangeShapeType="1"/>
            </p:cNvSpPr>
            <p:nvPr/>
          </p:nvSpPr>
          <p:spPr bwMode="auto">
            <a:xfrm>
              <a:off x="1812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6" name="Rectangle 159"/>
            <p:cNvSpPr>
              <a:spLocks noChangeArrowheads="1"/>
            </p:cNvSpPr>
            <p:nvPr/>
          </p:nvSpPr>
          <p:spPr bwMode="auto">
            <a:xfrm>
              <a:off x="1512" y="3896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24747" name="Rectangle 160"/>
            <p:cNvSpPr>
              <a:spLocks noChangeArrowheads="1"/>
            </p:cNvSpPr>
            <p:nvPr/>
          </p:nvSpPr>
          <p:spPr bwMode="auto">
            <a:xfrm>
              <a:off x="2000" y="38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748" name="Rectangle 161"/>
            <p:cNvSpPr>
              <a:spLocks noChangeArrowheads="1"/>
            </p:cNvSpPr>
            <p:nvPr/>
          </p:nvSpPr>
          <p:spPr bwMode="auto">
            <a:xfrm>
              <a:off x="2313" y="3896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24749" name="Rectangle 162"/>
            <p:cNvSpPr>
              <a:spLocks noChangeArrowheads="1"/>
            </p:cNvSpPr>
            <p:nvPr/>
          </p:nvSpPr>
          <p:spPr bwMode="auto">
            <a:xfrm>
              <a:off x="2661" y="38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750" name="Rectangle 167"/>
            <p:cNvSpPr>
              <a:spLocks noChangeArrowheads="1"/>
            </p:cNvSpPr>
            <p:nvPr/>
          </p:nvSpPr>
          <p:spPr bwMode="auto">
            <a:xfrm>
              <a:off x="1659" y="2710"/>
              <a:ext cx="299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51" name="Rectangle 168"/>
            <p:cNvSpPr>
              <a:spLocks noChangeArrowheads="1"/>
            </p:cNvSpPr>
            <p:nvPr/>
          </p:nvSpPr>
          <p:spPr bwMode="auto">
            <a:xfrm>
              <a:off x="1698" y="27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4752" name="Rectangle 169"/>
            <p:cNvSpPr>
              <a:spLocks noChangeArrowheads="1"/>
            </p:cNvSpPr>
            <p:nvPr/>
          </p:nvSpPr>
          <p:spPr bwMode="auto">
            <a:xfrm>
              <a:off x="1843" y="27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24753" name="Rectangle 170"/>
            <p:cNvSpPr>
              <a:spLocks noChangeArrowheads="1"/>
            </p:cNvSpPr>
            <p:nvPr/>
          </p:nvSpPr>
          <p:spPr bwMode="auto">
            <a:xfrm>
              <a:off x="1963" y="2717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754" name="Rectangle 171"/>
            <p:cNvSpPr>
              <a:spLocks noChangeArrowheads="1"/>
            </p:cNvSpPr>
            <p:nvPr/>
          </p:nvSpPr>
          <p:spPr bwMode="auto">
            <a:xfrm>
              <a:off x="2276" y="2688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55" name="Rectangle 172"/>
            <p:cNvSpPr>
              <a:spLocks noChangeArrowheads="1"/>
            </p:cNvSpPr>
            <p:nvPr/>
          </p:nvSpPr>
          <p:spPr bwMode="auto">
            <a:xfrm>
              <a:off x="2313" y="2688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4756" name="Rectangle 173"/>
            <p:cNvSpPr>
              <a:spLocks noChangeArrowheads="1"/>
            </p:cNvSpPr>
            <p:nvPr/>
          </p:nvSpPr>
          <p:spPr bwMode="auto">
            <a:xfrm>
              <a:off x="2458" y="276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  <p:sp>
          <p:nvSpPr>
            <p:cNvPr id="24757" name="Freeform 185"/>
            <p:cNvSpPr>
              <a:spLocks/>
            </p:cNvSpPr>
            <p:nvPr/>
          </p:nvSpPr>
          <p:spPr bwMode="auto">
            <a:xfrm>
              <a:off x="750" y="2940"/>
              <a:ext cx="40" cy="103"/>
            </a:xfrm>
            <a:custGeom>
              <a:avLst/>
              <a:gdLst>
                <a:gd name="T0" fmla="*/ 0 w 40"/>
                <a:gd name="T1" fmla="*/ 17 h 103"/>
                <a:gd name="T2" fmla="*/ 25 w 40"/>
                <a:gd name="T3" fmla="*/ 0 h 103"/>
                <a:gd name="T4" fmla="*/ 29 w 40"/>
                <a:gd name="T5" fmla="*/ 0 h 103"/>
                <a:gd name="T6" fmla="*/ 29 w 40"/>
                <a:gd name="T7" fmla="*/ 90 h 103"/>
                <a:gd name="T8" fmla="*/ 29 w 40"/>
                <a:gd name="T9" fmla="*/ 94 h 103"/>
                <a:gd name="T10" fmla="*/ 29 w 40"/>
                <a:gd name="T11" fmla="*/ 96 h 103"/>
                <a:gd name="T12" fmla="*/ 29 w 40"/>
                <a:gd name="T13" fmla="*/ 99 h 103"/>
                <a:gd name="T14" fmla="*/ 33 w 40"/>
                <a:gd name="T15" fmla="*/ 99 h 103"/>
                <a:gd name="T16" fmla="*/ 36 w 40"/>
                <a:gd name="T17" fmla="*/ 103 h 103"/>
                <a:gd name="T18" fmla="*/ 40 w 40"/>
                <a:gd name="T19" fmla="*/ 103 h 103"/>
                <a:gd name="T20" fmla="*/ 3 w 40"/>
                <a:gd name="T21" fmla="*/ 103 h 103"/>
                <a:gd name="T22" fmla="*/ 7 w 40"/>
                <a:gd name="T23" fmla="*/ 103 h 103"/>
                <a:gd name="T24" fmla="*/ 11 w 40"/>
                <a:gd name="T25" fmla="*/ 99 h 103"/>
                <a:gd name="T26" fmla="*/ 14 w 40"/>
                <a:gd name="T27" fmla="*/ 99 h 103"/>
                <a:gd name="T28" fmla="*/ 14 w 40"/>
                <a:gd name="T29" fmla="*/ 96 h 103"/>
                <a:gd name="T30" fmla="*/ 14 w 40"/>
                <a:gd name="T31" fmla="*/ 94 h 103"/>
                <a:gd name="T32" fmla="*/ 14 w 40"/>
                <a:gd name="T33" fmla="*/ 90 h 103"/>
                <a:gd name="T34" fmla="*/ 14 w 40"/>
                <a:gd name="T35" fmla="*/ 35 h 103"/>
                <a:gd name="T36" fmla="*/ 14 w 40"/>
                <a:gd name="T37" fmla="*/ 29 h 103"/>
                <a:gd name="T38" fmla="*/ 14 w 40"/>
                <a:gd name="T39" fmla="*/ 26 h 103"/>
                <a:gd name="T40" fmla="*/ 14 w 40"/>
                <a:gd name="T41" fmla="*/ 22 h 103"/>
                <a:gd name="T42" fmla="*/ 14 w 40"/>
                <a:gd name="T43" fmla="*/ 20 h 103"/>
                <a:gd name="T44" fmla="*/ 14 w 40"/>
                <a:gd name="T45" fmla="*/ 17 h 103"/>
                <a:gd name="T46" fmla="*/ 11 w 40"/>
                <a:gd name="T47" fmla="*/ 17 h 103"/>
                <a:gd name="T48" fmla="*/ 7 w 40"/>
                <a:gd name="T49" fmla="*/ 17 h 103"/>
                <a:gd name="T50" fmla="*/ 3 w 40"/>
                <a:gd name="T51" fmla="*/ 17 h 103"/>
                <a:gd name="T52" fmla="*/ 0 w 40"/>
                <a:gd name="T53" fmla="*/ 17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103"/>
                <a:gd name="T83" fmla="*/ 40 w 40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103">
                  <a:moveTo>
                    <a:pt x="0" y="17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90"/>
                  </a:lnTo>
                  <a:lnTo>
                    <a:pt x="29" y="94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6" y="103"/>
                  </a:lnTo>
                  <a:lnTo>
                    <a:pt x="40" y="103"/>
                  </a:lnTo>
                  <a:lnTo>
                    <a:pt x="3" y="103"/>
                  </a:lnTo>
                  <a:lnTo>
                    <a:pt x="7" y="103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35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58" name="Rectangle 186"/>
            <p:cNvSpPr>
              <a:spLocks noChangeArrowheads="1"/>
            </p:cNvSpPr>
            <p:nvPr/>
          </p:nvSpPr>
          <p:spPr bwMode="auto">
            <a:xfrm>
              <a:off x="1239" y="2991"/>
              <a:ext cx="33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59" name="Rectangle 187"/>
            <p:cNvSpPr>
              <a:spLocks noChangeArrowheads="1"/>
            </p:cNvSpPr>
            <p:nvPr/>
          </p:nvSpPr>
          <p:spPr bwMode="auto">
            <a:xfrm>
              <a:off x="1273" y="3001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4760" name="Rectangle 188"/>
            <p:cNvSpPr>
              <a:spLocks noChangeArrowheads="1"/>
            </p:cNvSpPr>
            <p:nvPr/>
          </p:nvSpPr>
          <p:spPr bwMode="auto">
            <a:xfrm>
              <a:off x="1348" y="307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4761" name="Rectangle 189"/>
            <p:cNvSpPr>
              <a:spLocks noChangeArrowheads="1"/>
            </p:cNvSpPr>
            <p:nvPr/>
          </p:nvSpPr>
          <p:spPr bwMode="auto">
            <a:xfrm>
              <a:off x="1407" y="3001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24762" name="Rectangle 190"/>
            <p:cNvSpPr>
              <a:spLocks noChangeArrowheads="1"/>
            </p:cNvSpPr>
            <p:nvPr/>
          </p:nvSpPr>
          <p:spPr bwMode="auto">
            <a:xfrm>
              <a:off x="1461" y="2999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4763" name="Rectangle 191"/>
            <p:cNvSpPr>
              <a:spLocks noChangeArrowheads="1"/>
            </p:cNvSpPr>
            <p:nvPr/>
          </p:nvSpPr>
          <p:spPr bwMode="auto">
            <a:xfrm>
              <a:off x="1534" y="3001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24764" name="Rectangle 192"/>
            <p:cNvSpPr>
              <a:spLocks noChangeArrowheads="1"/>
            </p:cNvSpPr>
            <p:nvPr/>
          </p:nvSpPr>
          <p:spPr bwMode="auto">
            <a:xfrm>
              <a:off x="1585" y="30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765" name="Line 193"/>
            <p:cNvSpPr>
              <a:spLocks noChangeShapeType="1"/>
            </p:cNvSpPr>
            <p:nvPr/>
          </p:nvSpPr>
          <p:spPr bwMode="auto">
            <a:xfrm>
              <a:off x="1790" y="2990"/>
              <a:ext cx="44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66" name="Text Box 195"/>
            <p:cNvSpPr txBox="1">
              <a:spLocks noChangeArrowheads="1"/>
            </p:cNvSpPr>
            <p:nvPr/>
          </p:nvSpPr>
          <p:spPr bwMode="auto">
            <a:xfrm>
              <a:off x="593" y="2428"/>
              <a:ext cx="25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fr-FR" b="1" i="1" dirty="0" err="1">
                  <a:solidFill>
                    <a:srgbClr val="CC3300"/>
                  </a:solidFill>
                  <a:latin typeface="+mj-lt"/>
                  <a:cs typeface="Times New Roman" pitchFamily="18" charset="0"/>
                </a:rPr>
                <a:t>correlation</a:t>
              </a:r>
              <a:r>
                <a:rPr lang="fr-FR" b="1" i="1" dirty="0">
                  <a:solidFill>
                    <a:srgbClr val="CC3300"/>
                  </a:solidFill>
                  <a:latin typeface="+mj-lt"/>
                  <a:cs typeface="Times New Roman" pitchFamily="18" charset="0"/>
                </a:rPr>
                <a:t> minimum </a:t>
              </a:r>
              <a:r>
                <a:rPr lang="fr-FR" b="1" i="1" dirty="0" err="1">
                  <a:solidFill>
                    <a:srgbClr val="CC3300"/>
                  </a:solidFill>
                  <a:latin typeface="+mj-lt"/>
                  <a:cs typeface="Times New Roman" pitchFamily="18" charset="0"/>
                </a:rPr>
                <a:t>encoding</a:t>
              </a:r>
              <a:r>
                <a:rPr lang="de-DE" b="1" dirty="0">
                  <a:latin typeface="+mj-lt"/>
                </a:rPr>
                <a:t> </a:t>
              </a:r>
            </a:p>
          </p:txBody>
        </p:sp>
        <p:sp>
          <p:nvSpPr>
            <p:cNvPr id="24767" name="Freeform 199"/>
            <p:cNvSpPr>
              <a:spLocks/>
            </p:cNvSpPr>
            <p:nvPr/>
          </p:nvSpPr>
          <p:spPr bwMode="auto">
            <a:xfrm>
              <a:off x="908" y="3212"/>
              <a:ext cx="2068" cy="628"/>
            </a:xfrm>
            <a:custGeom>
              <a:avLst/>
              <a:gdLst>
                <a:gd name="T0" fmla="*/ 0 w 2068"/>
                <a:gd name="T1" fmla="*/ 619 h 628"/>
                <a:gd name="T2" fmla="*/ 462 w 2068"/>
                <a:gd name="T3" fmla="*/ 619 h 628"/>
                <a:gd name="T4" fmla="*/ 768 w 2068"/>
                <a:gd name="T5" fmla="*/ 0 h 628"/>
                <a:gd name="T6" fmla="*/ 1003 w 2068"/>
                <a:gd name="T7" fmla="*/ 0 h 628"/>
                <a:gd name="T8" fmla="*/ 1221 w 2068"/>
                <a:gd name="T9" fmla="*/ 410 h 628"/>
                <a:gd name="T10" fmla="*/ 1972 w 2068"/>
                <a:gd name="T11" fmla="*/ 410 h 628"/>
                <a:gd name="T12" fmla="*/ 2068 w 2068"/>
                <a:gd name="T13" fmla="*/ 628 h 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8"/>
                <a:gd name="T22" fmla="*/ 0 h 628"/>
                <a:gd name="T23" fmla="*/ 2068 w 2068"/>
                <a:gd name="T24" fmla="*/ 628 h 6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8" h="628">
                  <a:moveTo>
                    <a:pt x="0" y="619"/>
                  </a:moveTo>
                  <a:lnTo>
                    <a:pt x="462" y="619"/>
                  </a:lnTo>
                  <a:lnTo>
                    <a:pt x="768" y="0"/>
                  </a:lnTo>
                  <a:lnTo>
                    <a:pt x="1003" y="0"/>
                  </a:lnTo>
                  <a:lnTo>
                    <a:pt x="1221" y="410"/>
                  </a:lnTo>
                  <a:lnTo>
                    <a:pt x="1972" y="410"/>
                  </a:lnTo>
                  <a:lnTo>
                    <a:pt x="2068" y="6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5199063" y="3883025"/>
            <a:ext cx="3778250" cy="2600325"/>
            <a:chOff x="3275" y="2446"/>
            <a:chExt cx="2380" cy="1638"/>
          </a:xfrm>
        </p:grpSpPr>
        <p:sp>
          <p:nvSpPr>
            <p:cNvPr id="24585" name="Rectangle 10"/>
            <p:cNvSpPr>
              <a:spLocks noChangeArrowheads="1"/>
            </p:cNvSpPr>
            <p:nvPr/>
          </p:nvSpPr>
          <p:spPr bwMode="auto">
            <a:xfrm>
              <a:off x="3834" y="3440"/>
              <a:ext cx="350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6" name="Rectangle 11"/>
            <p:cNvSpPr>
              <a:spLocks noChangeArrowheads="1"/>
            </p:cNvSpPr>
            <p:nvPr/>
          </p:nvSpPr>
          <p:spPr bwMode="auto">
            <a:xfrm>
              <a:off x="3868" y="3448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4587" name="Rectangle 12"/>
            <p:cNvSpPr>
              <a:spLocks noChangeArrowheads="1"/>
            </p:cNvSpPr>
            <p:nvPr/>
          </p:nvSpPr>
          <p:spPr bwMode="auto">
            <a:xfrm>
              <a:off x="3943" y="35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24588" name="Rectangle 13"/>
            <p:cNvSpPr>
              <a:spLocks noChangeArrowheads="1"/>
            </p:cNvSpPr>
            <p:nvPr/>
          </p:nvSpPr>
          <p:spPr bwMode="auto">
            <a:xfrm>
              <a:off x="4001" y="344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24589" name="Rectangle 14"/>
            <p:cNvSpPr>
              <a:spLocks noChangeArrowheads="1"/>
            </p:cNvSpPr>
            <p:nvPr/>
          </p:nvSpPr>
          <p:spPr bwMode="auto">
            <a:xfrm>
              <a:off x="4056" y="344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4128" y="344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24591" name="Rectangle 16"/>
            <p:cNvSpPr>
              <a:spLocks noChangeArrowheads="1"/>
            </p:cNvSpPr>
            <p:nvPr/>
          </p:nvSpPr>
          <p:spPr bwMode="auto">
            <a:xfrm>
              <a:off x="4180" y="344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592" name="Rectangle 17"/>
            <p:cNvSpPr>
              <a:spLocks noChangeArrowheads="1"/>
            </p:cNvSpPr>
            <p:nvPr/>
          </p:nvSpPr>
          <p:spPr bwMode="auto">
            <a:xfrm>
              <a:off x="3885" y="3015"/>
              <a:ext cx="33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3" name="Rectangle 18"/>
            <p:cNvSpPr>
              <a:spLocks noChangeArrowheads="1"/>
            </p:cNvSpPr>
            <p:nvPr/>
          </p:nvSpPr>
          <p:spPr bwMode="auto">
            <a:xfrm>
              <a:off x="3921" y="3023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4594" name="Rectangle 19"/>
            <p:cNvSpPr>
              <a:spLocks noChangeArrowheads="1"/>
            </p:cNvSpPr>
            <p:nvPr/>
          </p:nvSpPr>
          <p:spPr bwMode="auto">
            <a:xfrm>
              <a:off x="3996" y="3095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4595" name="Rectangle 20"/>
            <p:cNvSpPr>
              <a:spLocks noChangeArrowheads="1"/>
            </p:cNvSpPr>
            <p:nvPr/>
          </p:nvSpPr>
          <p:spPr bwMode="auto">
            <a:xfrm>
              <a:off x="4055" y="30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24596" name="Rectangle 21"/>
            <p:cNvSpPr>
              <a:spLocks noChangeArrowheads="1"/>
            </p:cNvSpPr>
            <p:nvPr/>
          </p:nvSpPr>
          <p:spPr bwMode="auto">
            <a:xfrm>
              <a:off x="4109" y="3021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4597" name="Rectangle 22"/>
            <p:cNvSpPr>
              <a:spLocks noChangeArrowheads="1"/>
            </p:cNvSpPr>
            <p:nvPr/>
          </p:nvSpPr>
          <p:spPr bwMode="auto">
            <a:xfrm>
              <a:off x="4182" y="30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4233" y="3023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599" name="Freeform 45"/>
            <p:cNvSpPr>
              <a:spLocks/>
            </p:cNvSpPr>
            <p:nvPr/>
          </p:nvSpPr>
          <p:spPr bwMode="auto">
            <a:xfrm>
              <a:off x="3281" y="2947"/>
              <a:ext cx="41" cy="103"/>
            </a:xfrm>
            <a:custGeom>
              <a:avLst/>
              <a:gdLst>
                <a:gd name="T0" fmla="*/ 0 w 41"/>
                <a:gd name="T1" fmla="*/ 15 h 103"/>
                <a:gd name="T2" fmla="*/ 26 w 41"/>
                <a:gd name="T3" fmla="*/ 0 h 103"/>
                <a:gd name="T4" fmla="*/ 30 w 41"/>
                <a:gd name="T5" fmla="*/ 0 h 103"/>
                <a:gd name="T6" fmla="*/ 30 w 41"/>
                <a:gd name="T7" fmla="*/ 89 h 103"/>
                <a:gd name="T8" fmla="*/ 30 w 41"/>
                <a:gd name="T9" fmla="*/ 92 h 103"/>
                <a:gd name="T10" fmla="*/ 30 w 41"/>
                <a:gd name="T11" fmla="*/ 96 h 103"/>
                <a:gd name="T12" fmla="*/ 30 w 41"/>
                <a:gd name="T13" fmla="*/ 100 h 103"/>
                <a:gd name="T14" fmla="*/ 34 w 41"/>
                <a:gd name="T15" fmla="*/ 100 h 103"/>
                <a:gd name="T16" fmla="*/ 37 w 41"/>
                <a:gd name="T17" fmla="*/ 103 h 103"/>
                <a:gd name="T18" fmla="*/ 41 w 41"/>
                <a:gd name="T19" fmla="*/ 103 h 103"/>
                <a:gd name="T20" fmla="*/ 4 w 41"/>
                <a:gd name="T21" fmla="*/ 103 h 103"/>
                <a:gd name="T22" fmla="*/ 8 w 41"/>
                <a:gd name="T23" fmla="*/ 103 h 103"/>
                <a:gd name="T24" fmla="*/ 12 w 41"/>
                <a:gd name="T25" fmla="*/ 100 h 103"/>
                <a:gd name="T26" fmla="*/ 15 w 41"/>
                <a:gd name="T27" fmla="*/ 100 h 103"/>
                <a:gd name="T28" fmla="*/ 15 w 41"/>
                <a:gd name="T29" fmla="*/ 96 h 103"/>
                <a:gd name="T30" fmla="*/ 15 w 41"/>
                <a:gd name="T31" fmla="*/ 92 h 103"/>
                <a:gd name="T32" fmla="*/ 15 w 41"/>
                <a:gd name="T33" fmla="*/ 89 h 103"/>
                <a:gd name="T34" fmla="*/ 15 w 41"/>
                <a:gd name="T35" fmla="*/ 33 h 103"/>
                <a:gd name="T36" fmla="*/ 15 w 41"/>
                <a:gd name="T37" fmla="*/ 30 h 103"/>
                <a:gd name="T38" fmla="*/ 15 w 41"/>
                <a:gd name="T39" fmla="*/ 26 h 103"/>
                <a:gd name="T40" fmla="*/ 15 w 41"/>
                <a:gd name="T41" fmla="*/ 22 h 103"/>
                <a:gd name="T42" fmla="*/ 15 w 41"/>
                <a:gd name="T43" fmla="*/ 19 h 103"/>
                <a:gd name="T44" fmla="*/ 15 w 41"/>
                <a:gd name="T45" fmla="*/ 15 h 103"/>
                <a:gd name="T46" fmla="*/ 12 w 41"/>
                <a:gd name="T47" fmla="*/ 15 h 103"/>
                <a:gd name="T48" fmla="*/ 8 w 41"/>
                <a:gd name="T49" fmla="*/ 15 h 103"/>
                <a:gd name="T50" fmla="*/ 4 w 41"/>
                <a:gd name="T51" fmla="*/ 15 h 103"/>
                <a:gd name="T52" fmla="*/ 0 w 41"/>
                <a:gd name="T53" fmla="*/ 15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103"/>
                <a:gd name="T83" fmla="*/ 41 w 41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103">
                  <a:moveTo>
                    <a:pt x="0" y="15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3"/>
                  </a:lnTo>
                  <a:lnTo>
                    <a:pt x="41" y="103"/>
                  </a:lnTo>
                  <a:lnTo>
                    <a:pt x="4" y="103"/>
                  </a:lnTo>
                  <a:lnTo>
                    <a:pt x="8" y="103"/>
                  </a:lnTo>
                  <a:lnTo>
                    <a:pt x="12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0" name="Freeform 46"/>
            <p:cNvSpPr>
              <a:spLocks/>
            </p:cNvSpPr>
            <p:nvPr/>
          </p:nvSpPr>
          <p:spPr bwMode="auto">
            <a:xfrm>
              <a:off x="3624" y="3089"/>
              <a:ext cx="74" cy="81"/>
            </a:xfrm>
            <a:custGeom>
              <a:avLst/>
              <a:gdLst>
                <a:gd name="T0" fmla="*/ 33 w 74"/>
                <a:gd name="T1" fmla="*/ 37 h 81"/>
                <a:gd name="T2" fmla="*/ 46 w 74"/>
                <a:gd name="T3" fmla="*/ 15 h 81"/>
                <a:gd name="T4" fmla="*/ 52 w 74"/>
                <a:gd name="T5" fmla="*/ 11 h 81"/>
                <a:gd name="T6" fmla="*/ 52 w 74"/>
                <a:gd name="T7" fmla="*/ 7 h 81"/>
                <a:gd name="T8" fmla="*/ 55 w 74"/>
                <a:gd name="T9" fmla="*/ 7 h 81"/>
                <a:gd name="T10" fmla="*/ 55 w 74"/>
                <a:gd name="T11" fmla="*/ 4 h 81"/>
                <a:gd name="T12" fmla="*/ 55 w 74"/>
                <a:gd name="T13" fmla="*/ 0 h 81"/>
                <a:gd name="T14" fmla="*/ 52 w 74"/>
                <a:gd name="T15" fmla="*/ 0 h 81"/>
                <a:gd name="T16" fmla="*/ 46 w 74"/>
                <a:gd name="T17" fmla="*/ 0 h 81"/>
                <a:gd name="T18" fmla="*/ 74 w 74"/>
                <a:gd name="T19" fmla="*/ 0 h 81"/>
                <a:gd name="T20" fmla="*/ 70 w 74"/>
                <a:gd name="T21" fmla="*/ 0 h 81"/>
                <a:gd name="T22" fmla="*/ 64 w 74"/>
                <a:gd name="T23" fmla="*/ 0 h 81"/>
                <a:gd name="T24" fmla="*/ 64 w 74"/>
                <a:gd name="T25" fmla="*/ 4 h 81"/>
                <a:gd name="T26" fmla="*/ 63 w 74"/>
                <a:gd name="T27" fmla="*/ 4 h 81"/>
                <a:gd name="T28" fmla="*/ 63 w 74"/>
                <a:gd name="T29" fmla="*/ 7 h 81"/>
                <a:gd name="T30" fmla="*/ 59 w 74"/>
                <a:gd name="T31" fmla="*/ 7 h 81"/>
                <a:gd name="T32" fmla="*/ 59 w 74"/>
                <a:gd name="T33" fmla="*/ 11 h 81"/>
                <a:gd name="T34" fmla="*/ 55 w 74"/>
                <a:gd name="T35" fmla="*/ 11 h 81"/>
                <a:gd name="T36" fmla="*/ 55 w 74"/>
                <a:gd name="T37" fmla="*/ 15 h 81"/>
                <a:gd name="T38" fmla="*/ 33 w 74"/>
                <a:gd name="T39" fmla="*/ 40 h 81"/>
                <a:gd name="T40" fmla="*/ 28 w 74"/>
                <a:gd name="T41" fmla="*/ 62 h 81"/>
                <a:gd name="T42" fmla="*/ 26 w 74"/>
                <a:gd name="T43" fmla="*/ 66 h 81"/>
                <a:gd name="T44" fmla="*/ 26 w 74"/>
                <a:gd name="T45" fmla="*/ 70 h 81"/>
                <a:gd name="T46" fmla="*/ 26 w 74"/>
                <a:gd name="T47" fmla="*/ 74 h 81"/>
                <a:gd name="T48" fmla="*/ 26 w 74"/>
                <a:gd name="T49" fmla="*/ 77 h 81"/>
                <a:gd name="T50" fmla="*/ 28 w 74"/>
                <a:gd name="T51" fmla="*/ 77 h 81"/>
                <a:gd name="T52" fmla="*/ 33 w 74"/>
                <a:gd name="T53" fmla="*/ 77 h 81"/>
                <a:gd name="T54" fmla="*/ 37 w 74"/>
                <a:gd name="T55" fmla="*/ 77 h 81"/>
                <a:gd name="T56" fmla="*/ 37 w 74"/>
                <a:gd name="T57" fmla="*/ 81 h 81"/>
                <a:gd name="T58" fmla="*/ 0 w 74"/>
                <a:gd name="T59" fmla="*/ 81 h 81"/>
                <a:gd name="T60" fmla="*/ 4 w 74"/>
                <a:gd name="T61" fmla="*/ 77 h 81"/>
                <a:gd name="T62" fmla="*/ 7 w 74"/>
                <a:gd name="T63" fmla="*/ 77 h 81"/>
                <a:gd name="T64" fmla="*/ 9 w 74"/>
                <a:gd name="T65" fmla="*/ 77 h 81"/>
                <a:gd name="T66" fmla="*/ 9 w 74"/>
                <a:gd name="T67" fmla="*/ 74 h 81"/>
                <a:gd name="T68" fmla="*/ 15 w 74"/>
                <a:gd name="T69" fmla="*/ 74 h 81"/>
                <a:gd name="T70" fmla="*/ 15 w 74"/>
                <a:gd name="T71" fmla="*/ 70 h 81"/>
                <a:gd name="T72" fmla="*/ 15 w 74"/>
                <a:gd name="T73" fmla="*/ 66 h 81"/>
                <a:gd name="T74" fmla="*/ 18 w 74"/>
                <a:gd name="T75" fmla="*/ 62 h 81"/>
                <a:gd name="T76" fmla="*/ 26 w 74"/>
                <a:gd name="T77" fmla="*/ 40 h 81"/>
                <a:gd name="T78" fmla="*/ 15 w 74"/>
                <a:gd name="T79" fmla="*/ 11 h 81"/>
                <a:gd name="T80" fmla="*/ 15 w 74"/>
                <a:gd name="T81" fmla="*/ 7 h 81"/>
                <a:gd name="T82" fmla="*/ 9 w 74"/>
                <a:gd name="T83" fmla="*/ 4 h 81"/>
                <a:gd name="T84" fmla="*/ 9 w 74"/>
                <a:gd name="T85" fmla="*/ 0 h 81"/>
                <a:gd name="T86" fmla="*/ 7 w 74"/>
                <a:gd name="T87" fmla="*/ 0 h 81"/>
                <a:gd name="T88" fmla="*/ 4 w 74"/>
                <a:gd name="T89" fmla="*/ 0 h 81"/>
                <a:gd name="T90" fmla="*/ 37 w 74"/>
                <a:gd name="T91" fmla="*/ 0 h 81"/>
                <a:gd name="T92" fmla="*/ 33 w 74"/>
                <a:gd name="T93" fmla="*/ 0 h 81"/>
                <a:gd name="T94" fmla="*/ 28 w 74"/>
                <a:gd name="T95" fmla="*/ 0 h 81"/>
                <a:gd name="T96" fmla="*/ 26 w 74"/>
                <a:gd name="T97" fmla="*/ 0 h 81"/>
                <a:gd name="T98" fmla="*/ 26 w 74"/>
                <a:gd name="T99" fmla="*/ 4 h 81"/>
                <a:gd name="T100" fmla="*/ 26 w 74"/>
                <a:gd name="T101" fmla="*/ 7 h 81"/>
                <a:gd name="T102" fmla="*/ 26 w 74"/>
                <a:gd name="T103" fmla="*/ 11 h 81"/>
                <a:gd name="T104" fmla="*/ 26 w 74"/>
                <a:gd name="T105" fmla="*/ 15 h 81"/>
                <a:gd name="T106" fmla="*/ 33 w 74"/>
                <a:gd name="T107" fmla="*/ 37 h 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"/>
                <a:gd name="T163" fmla="*/ 0 h 81"/>
                <a:gd name="T164" fmla="*/ 74 w 74"/>
                <a:gd name="T165" fmla="*/ 81 h 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" h="81">
                  <a:moveTo>
                    <a:pt x="33" y="37"/>
                  </a:moveTo>
                  <a:lnTo>
                    <a:pt x="46" y="15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5"/>
                  </a:lnTo>
                  <a:lnTo>
                    <a:pt x="33" y="40"/>
                  </a:lnTo>
                  <a:lnTo>
                    <a:pt x="28" y="62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7" y="77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66"/>
                  </a:lnTo>
                  <a:lnTo>
                    <a:pt x="18" y="62"/>
                  </a:lnTo>
                  <a:lnTo>
                    <a:pt x="26" y="40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Freeform 47"/>
            <p:cNvSpPr>
              <a:spLocks/>
            </p:cNvSpPr>
            <p:nvPr/>
          </p:nvSpPr>
          <p:spPr bwMode="auto">
            <a:xfrm>
              <a:off x="3707" y="3155"/>
              <a:ext cx="31" cy="81"/>
            </a:xfrm>
            <a:custGeom>
              <a:avLst/>
              <a:gdLst>
                <a:gd name="T0" fmla="*/ 0 w 31"/>
                <a:gd name="T1" fmla="*/ 8 h 81"/>
                <a:gd name="T2" fmla="*/ 18 w 31"/>
                <a:gd name="T3" fmla="*/ 0 h 81"/>
                <a:gd name="T4" fmla="*/ 24 w 31"/>
                <a:gd name="T5" fmla="*/ 0 h 81"/>
                <a:gd name="T6" fmla="*/ 24 w 31"/>
                <a:gd name="T7" fmla="*/ 66 h 81"/>
                <a:gd name="T8" fmla="*/ 24 w 31"/>
                <a:gd name="T9" fmla="*/ 70 h 81"/>
                <a:gd name="T10" fmla="*/ 24 w 31"/>
                <a:gd name="T11" fmla="*/ 74 h 81"/>
                <a:gd name="T12" fmla="*/ 24 w 31"/>
                <a:gd name="T13" fmla="*/ 77 h 81"/>
                <a:gd name="T14" fmla="*/ 27 w 31"/>
                <a:gd name="T15" fmla="*/ 77 h 81"/>
                <a:gd name="T16" fmla="*/ 27 w 31"/>
                <a:gd name="T17" fmla="*/ 81 h 81"/>
                <a:gd name="T18" fmla="*/ 31 w 31"/>
                <a:gd name="T19" fmla="*/ 81 h 81"/>
                <a:gd name="T20" fmla="*/ 0 w 31"/>
                <a:gd name="T21" fmla="*/ 81 h 81"/>
                <a:gd name="T22" fmla="*/ 5 w 31"/>
                <a:gd name="T23" fmla="*/ 81 h 81"/>
                <a:gd name="T24" fmla="*/ 9 w 31"/>
                <a:gd name="T25" fmla="*/ 77 h 81"/>
                <a:gd name="T26" fmla="*/ 13 w 31"/>
                <a:gd name="T27" fmla="*/ 77 h 81"/>
                <a:gd name="T28" fmla="*/ 13 w 31"/>
                <a:gd name="T29" fmla="*/ 74 h 81"/>
                <a:gd name="T30" fmla="*/ 13 w 31"/>
                <a:gd name="T31" fmla="*/ 70 h 81"/>
                <a:gd name="T32" fmla="*/ 13 w 31"/>
                <a:gd name="T33" fmla="*/ 66 h 81"/>
                <a:gd name="T34" fmla="*/ 13 w 31"/>
                <a:gd name="T35" fmla="*/ 22 h 81"/>
                <a:gd name="T36" fmla="*/ 13 w 31"/>
                <a:gd name="T37" fmla="*/ 19 h 81"/>
                <a:gd name="T38" fmla="*/ 13 w 31"/>
                <a:gd name="T39" fmla="*/ 15 h 81"/>
                <a:gd name="T40" fmla="*/ 13 w 31"/>
                <a:gd name="T41" fmla="*/ 11 h 81"/>
                <a:gd name="T42" fmla="*/ 9 w 31"/>
                <a:gd name="T43" fmla="*/ 11 h 81"/>
                <a:gd name="T44" fmla="*/ 9 w 31"/>
                <a:gd name="T45" fmla="*/ 8 h 81"/>
                <a:gd name="T46" fmla="*/ 5 w 31"/>
                <a:gd name="T47" fmla="*/ 8 h 81"/>
                <a:gd name="T48" fmla="*/ 0 w 31"/>
                <a:gd name="T49" fmla="*/ 11 h 81"/>
                <a:gd name="T50" fmla="*/ 0 w 31"/>
                <a:gd name="T51" fmla="*/ 8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81"/>
                <a:gd name="T80" fmla="*/ 31 w 31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81">
                  <a:moveTo>
                    <a:pt x="0" y="8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31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3" y="70"/>
                  </a:lnTo>
                  <a:lnTo>
                    <a:pt x="13" y="66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5" y="8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2" name="Freeform 48"/>
            <p:cNvSpPr>
              <a:spLocks noEditPoints="1"/>
            </p:cNvSpPr>
            <p:nvPr/>
          </p:nvSpPr>
          <p:spPr bwMode="auto">
            <a:xfrm>
              <a:off x="3757" y="3111"/>
              <a:ext cx="79" cy="37"/>
            </a:xfrm>
            <a:custGeom>
              <a:avLst/>
              <a:gdLst>
                <a:gd name="T0" fmla="*/ 0 w 79"/>
                <a:gd name="T1" fmla="*/ 0 h 37"/>
                <a:gd name="T2" fmla="*/ 79 w 79"/>
                <a:gd name="T3" fmla="*/ 0 h 37"/>
                <a:gd name="T4" fmla="*/ 79 w 79"/>
                <a:gd name="T5" fmla="*/ 7 h 37"/>
                <a:gd name="T6" fmla="*/ 0 w 79"/>
                <a:gd name="T7" fmla="*/ 7 h 37"/>
                <a:gd name="T8" fmla="*/ 0 w 79"/>
                <a:gd name="T9" fmla="*/ 0 h 37"/>
                <a:gd name="T10" fmla="*/ 0 w 79"/>
                <a:gd name="T11" fmla="*/ 29 h 37"/>
                <a:gd name="T12" fmla="*/ 79 w 79"/>
                <a:gd name="T13" fmla="*/ 29 h 37"/>
                <a:gd name="T14" fmla="*/ 79 w 79"/>
                <a:gd name="T15" fmla="*/ 37 h 37"/>
                <a:gd name="T16" fmla="*/ 0 w 79"/>
                <a:gd name="T17" fmla="*/ 37 h 37"/>
                <a:gd name="T18" fmla="*/ 0 w 79"/>
                <a:gd name="T19" fmla="*/ 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37"/>
                <a:gd name="T32" fmla="*/ 79 w 7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37">
                  <a:moveTo>
                    <a:pt x="0" y="0"/>
                  </a:moveTo>
                  <a:lnTo>
                    <a:pt x="79" y="0"/>
                  </a:lnTo>
                  <a:lnTo>
                    <a:pt x="7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29"/>
                  </a:moveTo>
                  <a:lnTo>
                    <a:pt x="79" y="29"/>
                  </a:lnTo>
                  <a:lnTo>
                    <a:pt x="79" y="37"/>
                  </a:lnTo>
                  <a:lnTo>
                    <a:pt x="0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3" name="Freeform 49"/>
            <p:cNvSpPr>
              <a:spLocks/>
            </p:cNvSpPr>
            <p:nvPr/>
          </p:nvSpPr>
          <p:spPr bwMode="auto">
            <a:xfrm>
              <a:off x="3595" y="3483"/>
              <a:ext cx="69" cy="80"/>
            </a:xfrm>
            <a:custGeom>
              <a:avLst/>
              <a:gdLst>
                <a:gd name="T0" fmla="*/ 33 w 69"/>
                <a:gd name="T1" fmla="*/ 38 h 80"/>
                <a:gd name="T2" fmla="*/ 47 w 69"/>
                <a:gd name="T3" fmla="*/ 16 h 80"/>
                <a:gd name="T4" fmla="*/ 51 w 69"/>
                <a:gd name="T5" fmla="*/ 11 h 80"/>
                <a:gd name="T6" fmla="*/ 51 w 69"/>
                <a:gd name="T7" fmla="*/ 7 h 80"/>
                <a:gd name="T8" fmla="*/ 51 w 69"/>
                <a:gd name="T9" fmla="*/ 3 h 80"/>
                <a:gd name="T10" fmla="*/ 47 w 69"/>
                <a:gd name="T11" fmla="*/ 3 h 80"/>
                <a:gd name="T12" fmla="*/ 44 w 69"/>
                <a:gd name="T13" fmla="*/ 3 h 80"/>
                <a:gd name="T14" fmla="*/ 44 w 69"/>
                <a:gd name="T15" fmla="*/ 0 h 80"/>
                <a:gd name="T16" fmla="*/ 69 w 69"/>
                <a:gd name="T17" fmla="*/ 0 h 80"/>
                <a:gd name="T18" fmla="*/ 69 w 69"/>
                <a:gd name="T19" fmla="*/ 3 h 80"/>
                <a:gd name="T20" fmla="*/ 66 w 69"/>
                <a:gd name="T21" fmla="*/ 3 h 80"/>
                <a:gd name="T22" fmla="*/ 62 w 69"/>
                <a:gd name="T23" fmla="*/ 3 h 80"/>
                <a:gd name="T24" fmla="*/ 62 w 69"/>
                <a:gd name="T25" fmla="*/ 7 h 80"/>
                <a:gd name="T26" fmla="*/ 57 w 69"/>
                <a:gd name="T27" fmla="*/ 7 h 80"/>
                <a:gd name="T28" fmla="*/ 57 w 69"/>
                <a:gd name="T29" fmla="*/ 11 h 80"/>
                <a:gd name="T30" fmla="*/ 55 w 69"/>
                <a:gd name="T31" fmla="*/ 11 h 80"/>
                <a:gd name="T32" fmla="*/ 55 w 69"/>
                <a:gd name="T33" fmla="*/ 16 h 80"/>
                <a:gd name="T34" fmla="*/ 51 w 69"/>
                <a:gd name="T35" fmla="*/ 16 h 80"/>
                <a:gd name="T36" fmla="*/ 33 w 69"/>
                <a:gd name="T37" fmla="*/ 44 h 80"/>
                <a:gd name="T38" fmla="*/ 25 w 69"/>
                <a:gd name="T39" fmla="*/ 62 h 80"/>
                <a:gd name="T40" fmla="*/ 25 w 69"/>
                <a:gd name="T41" fmla="*/ 66 h 80"/>
                <a:gd name="T42" fmla="*/ 25 w 69"/>
                <a:gd name="T43" fmla="*/ 71 h 80"/>
                <a:gd name="T44" fmla="*/ 25 w 69"/>
                <a:gd name="T45" fmla="*/ 75 h 80"/>
                <a:gd name="T46" fmla="*/ 25 w 69"/>
                <a:gd name="T47" fmla="*/ 77 h 80"/>
                <a:gd name="T48" fmla="*/ 29 w 69"/>
                <a:gd name="T49" fmla="*/ 77 h 80"/>
                <a:gd name="T50" fmla="*/ 33 w 69"/>
                <a:gd name="T51" fmla="*/ 77 h 80"/>
                <a:gd name="T52" fmla="*/ 33 w 69"/>
                <a:gd name="T53" fmla="*/ 80 h 80"/>
                <a:gd name="T54" fmla="*/ 0 w 69"/>
                <a:gd name="T55" fmla="*/ 80 h 80"/>
                <a:gd name="T56" fmla="*/ 0 w 69"/>
                <a:gd name="T57" fmla="*/ 77 h 80"/>
                <a:gd name="T58" fmla="*/ 1 w 69"/>
                <a:gd name="T59" fmla="*/ 77 h 80"/>
                <a:gd name="T60" fmla="*/ 7 w 69"/>
                <a:gd name="T61" fmla="*/ 77 h 80"/>
                <a:gd name="T62" fmla="*/ 11 w 69"/>
                <a:gd name="T63" fmla="*/ 77 h 80"/>
                <a:gd name="T64" fmla="*/ 11 w 69"/>
                <a:gd name="T65" fmla="*/ 75 h 80"/>
                <a:gd name="T66" fmla="*/ 14 w 69"/>
                <a:gd name="T67" fmla="*/ 75 h 80"/>
                <a:gd name="T68" fmla="*/ 14 w 69"/>
                <a:gd name="T69" fmla="*/ 71 h 80"/>
                <a:gd name="T70" fmla="*/ 14 w 69"/>
                <a:gd name="T71" fmla="*/ 66 h 80"/>
                <a:gd name="T72" fmla="*/ 20 w 69"/>
                <a:gd name="T73" fmla="*/ 40 h 80"/>
                <a:gd name="T74" fmla="*/ 14 w 69"/>
                <a:gd name="T75" fmla="*/ 16 h 80"/>
                <a:gd name="T76" fmla="*/ 14 w 69"/>
                <a:gd name="T77" fmla="*/ 11 h 80"/>
                <a:gd name="T78" fmla="*/ 11 w 69"/>
                <a:gd name="T79" fmla="*/ 11 h 80"/>
                <a:gd name="T80" fmla="*/ 11 w 69"/>
                <a:gd name="T81" fmla="*/ 7 h 80"/>
                <a:gd name="T82" fmla="*/ 11 w 69"/>
                <a:gd name="T83" fmla="*/ 3 h 80"/>
                <a:gd name="T84" fmla="*/ 7 w 69"/>
                <a:gd name="T85" fmla="*/ 3 h 80"/>
                <a:gd name="T86" fmla="*/ 1 w 69"/>
                <a:gd name="T87" fmla="*/ 3 h 80"/>
                <a:gd name="T88" fmla="*/ 1 w 69"/>
                <a:gd name="T89" fmla="*/ 0 h 80"/>
                <a:gd name="T90" fmla="*/ 33 w 69"/>
                <a:gd name="T91" fmla="*/ 0 h 80"/>
                <a:gd name="T92" fmla="*/ 33 w 69"/>
                <a:gd name="T93" fmla="*/ 3 h 80"/>
                <a:gd name="T94" fmla="*/ 29 w 69"/>
                <a:gd name="T95" fmla="*/ 3 h 80"/>
                <a:gd name="T96" fmla="*/ 25 w 69"/>
                <a:gd name="T97" fmla="*/ 3 h 80"/>
                <a:gd name="T98" fmla="*/ 20 w 69"/>
                <a:gd name="T99" fmla="*/ 3 h 80"/>
                <a:gd name="T100" fmla="*/ 20 w 69"/>
                <a:gd name="T101" fmla="*/ 7 h 80"/>
                <a:gd name="T102" fmla="*/ 20 w 69"/>
                <a:gd name="T103" fmla="*/ 11 h 80"/>
                <a:gd name="T104" fmla="*/ 25 w 69"/>
                <a:gd name="T105" fmla="*/ 11 h 80"/>
                <a:gd name="T106" fmla="*/ 25 w 69"/>
                <a:gd name="T107" fmla="*/ 16 h 80"/>
                <a:gd name="T108" fmla="*/ 33 w 69"/>
                <a:gd name="T109" fmla="*/ 38 h 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"/>
                <a:gd name="T166" fmla="*/ 0 h 80"/>
                <a:gd name="T167" fmla="*/ 69 w 69"/>
                <a:gd name="T168" fmla="*/ 80 h 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" h="80">
                  <a:moveTo>
                    <a:pt x="33" y="38"/>
                  </a:moveTo>
                  <a:lnTo>
                    <a:pt x="47" y="16"/>
                  </a:lnTo>
                  <a:lnTo>
                    <a:pt x="51" y="11"/>
                  </a:lnTo>
                  <a:lnTo>
                    <a:pt x="51" y="7"/>
                  </a:lnTo>
                  <a:lnTo>
                    <a:pt x="51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57" y="7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33" y="44"/>
                  </a:lnTo>
                  <a:lnTo>
                    <a:pt x="25" y="62"/>
                  </a:lnTo>
                  <a:lnTo>
                    <a:pt x="25" y="66"/>
                  </a:lnTo>
                  <a:lnTo>
                    <a:pt x="25" y="71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3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7" y="77"/>
                  </a:lnTo>
                  <a:lnTo>
                    <a:pt x="11" y="77"/>
                  </a:lnTo>
                  <a:lnTo>
                    <a:pt x="11" y="75"/>
                  </a:lnTo>
                  <a:lnTo>
                    <a:pt x="14" y="75"/>
                  </a:lnTo>
                  <a:lnTo>
                    <a:pt x="14" y="71"/>
                  </a:lnTo>
                  <a:lnTo>
                    <a:pt x="14" y="66"/>
                  </a:lnTo>
                  <a:lnTo>
                    <a:pt x="20" y="40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4" name="Freeform 50"/>
            <p:cNvSpPr>
              <a:spLocks/>
            </p:cNvSpPr>
            <p:nvPr/>
          </p:nvSpPr>
          <p:spPr bwMode="auto">
            <a:xfrm>
              <a:off x="3664" y="3549"/>
              <a:ext cx="56" cy="86"/>
            </a:xfrm>
            <a:custGeom>
              <a:avLst/>
              <a:gdLst>
                <a:gd name="T0" fmla="*/ 48 w 56"/>
                <a:gd name="T1" fmla="*/ 86 h 86"/>
                <a:gd name="T2" fmla="*/ 0 w 56"/>
                <a:gd name="T3" fmla="*/ 83 h 86"/>
                <a:gd name="T4" fmla="*/ 12 w 56"/>
                <a:gd name="T5" fmla="*/ 73 h 86"/>
                <a:gd name="T6" fmla="*/ 19 w 56"/>
                <a:gd name="T7" fmla="*/ 68 h 86"/>
                <a:gd name="T8" fmla="*/ 24 w 56"/>
                <a:gd name="T9" fmla="*/ 55 h 86"/>
                <a:gd name="T10" fmla="*/ 34 w 56"/>
                <a:gd name="T11" fmla="*/ 49 h 86"/>
                <a:gd name="T12" fmla="*/ 37 w 56"/>
                <a:gd name="T13" fmla="*/ 42 h 86"/>
                <a:gd name="T14" fmla="*/ 37 w 56"/>
                <a:gd name="T15" fmla="*/ 33 h 86"/>
                <a:gd name="T16" fmla="*/ 37 w 56"/>
                <a:gd name="T17" fmla="*/ 27 h 86"/>
                <a:gd name="T18" fmla="*/ 37 w 56"/>
                <a:gd name="T19" fmla="*/ 18 h 86"/>
                <a:gd name="T20" fmla="*/ 34 w 56"/>
                <a:gd name="T21" fmla="*/ 14 h 86"/>
                <a:gd name="T22" fmla="*/ 30 w 56"/>
                <a:gd name="T23" fmla="*/ 11 h 86"/>
                <a:gd name="T24" fmla="*/ 23 w 56"/>
                <a:gd name="T25" fmla="*/ 11 h 86"/>
                <a:gd name="T26" fmla="*/ 15 w 56"/>
                <a:gd name="T27" fmla="*/ 11 h 86"/>
                <a:gd name="T28" fmla="*/ 6 w 56"/>
                <a:gd name="T29" fmla="*/ 18 h 86"/>
                <a:gd name="T30" fmla="*/ 4 w 56"/>
                <a:gd name="T31" fmla="*/ 24 h 86"/>
                <a:gd name="T32" fmla="*/ 4 w 56"/>
                <a:gd name="T33" fmla="*/ 24 h 86"/>
                <a:gd name="T34" fmla="*/ 4 w 56"/>
                <a:gd name="T35" fmla="*/ 14 h 86"/>
                <a:gd name="T36" fmla="*/ 6 w 56"/>
                <a:gd name="T37" fmla="*/ 9 h 86"/>
                <a:gd name="T38" fmla="*/ 15 w 56"/>
                <a:gd name="T39" fmla="*/ 5 h 86"/>
                <a:gd name="T40" fmla="*/ 23 w 56"/>
                <a:gd name="T41" fmla="*/ 0 h 86"/>
                <a:gd name="T42" fmla="*/ 30 w 56"/>
                <a:gd name="T43" fmla="*/ 0 h 86"/>
                <a:gd name="T44" fmla="*/ 37 w 56"/>
                <a:gd name="T45" fmla="*/ 5 h 86"/>
                <a:gd name="T46" fmla="*/ 43 w 56"/>
                <a:gd name="T47" fmla="*/ 11 h 86"/>
                <a:gd name="T48" fmla="*/ 48 w 56"/>
                <a:gd name="T49" fmla="*/ 14 h 86"/>
                <a:gd name="T50" fmla="*/ 48 w 56"/>
                <a:gd name="T51" fmla="*/ 24 h 86"/>
                <a:gd name="T52" fmla="*/ 48 w 56"/>
                <a:gd name="T53" fmla="*/ 29 h 86"/>
                <a:gd name="T54" fmla="*/ 43 w 56"/>
                <a:gd name="T55" fmla="*/ 33 h 86"/>
                <a:gd name="T56" fmla="*/ 43 w 56"/>
                <a:gd name="T57" fmla="*/ 42 h 86"/>
                <a:gd name="T58" fmla="*/ 37 w 56"/>
                <a:gd name="T59" fmla="*/ 49 h 86"/>
                <a:gd name="T60" fmla="*/ 34 w 56"/>
                <a:gd name="T61" fmla="*/ 51 h 86"/>
                <a:gd name="T62" fmla="*/ 30 w 56"/>
                <a:gd name="T63" fmla="*/ 60 h 86"/>
                <a:gd name="T64" fmla="*/ 23 w 56"/>
                <a:gd name="T65" fmla="*/ 68 h 86"/>
                <a:gd name="T66" fmla="*/ 15 w 56"/>
                <a:gd name="T67" fmla="*/ 73 h 86"/>
                <a:gd name="T68" fmla="*/ 34 w 56"/>
                <a:gd name="T69" fmla="*/ 73 h 86"/>
                <a:gd name="T70" fmla="*/ 41 w 56"/>
                <a:gd name="T71" fmla="*/ 73 h 86"/>
                <a:gd name="T72" fmla="*/ 48 w 56"/>
                <a:gd name="T73" fmla="*/ 73 h 86"/>
                <a:gd name="T74" fmla="*/ 52 w 56"/>
                <a:gd name="T75" fmla="*/ 70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6"/>
                <a:gd name="T115" fmla="*/ 0 h 86"/>
                <a:gd name="T116" fmla="*/ 56 w 56"/>
                <a:gd name="T117" fmla="*/ 86 h 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6" h="86">
                  <a:moveTo>
                    <a:pt x="56" y="70"/>
                  </a:moveTo>
                  <a:lnTo>
                    <a:pt x="48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4" y="79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19" y="68"/>
                  </a:lnTo>
                  <a:lnTo>
                    <a:pt x="23" y="60"/>
                  </a:lnTo>
                  <a:lnTo>
                    <a:pt x="24" y="55"/>
                  </a:lnTo>
                  <a:lnTo>
                    <a:pt x="30" y="51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7" y="42"/>
                  </a:lnTo>
                  <a:lnTo>
                    <a:pt x="37" y="37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7" y="18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3" y="33"/>
                  </a:lnTo>
                  <a:lnTo>
                    <a:pt x="43" y="37"/>
                  </a:lnTo>
                  <a:lnTo>
                    <a:pt x="43" y="42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1"/>
                  </a:lnTo>
                  <a:lnTo>
                    <a:pt x="34" y="51"/>
                  </a:lnTo>
                  <a:lnTo>
                    <a:pt x="34" y="55"/>
                  </a:lnTo>
                  <a:lnTo>
                    <a:pt x="30" y="60"/>
                  </a:lnTo>
                  <a:lnTo>
                    <a:pt x="24" y="64"/>
                  </a:lnTo>
                  <a:lnTo>
                    <a:pt x="23" y="68"/>
                  </a:lnTo>
                  <a:lnTo>
                    <a:pt x="19" y="70"/>
                  </a:lnTo>
                  <a:lnTo>
                    <a:pt x="15" y="73"/>
                  </a:lnTo>
                  <a:lnTo>
                    <a:pt x="12" y="73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8" y="73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5" name="Freeform 51"/>
            <p:cNvSpPr>
              <a:spLocks noEditPoints="1"/>
            </p:cNvSpPr>
            <p:nvPr/>
          </p:nvSpPr>
          <p:spPr bwMode="auto">
            <a:xfrm>
              <a:off x="3725" y="3508"/>
              <a:ext cx="79" cy="33"/>
            </a:xfrm>
            <a:custGeom>
              <a:avLst/>
              <a:gdLst>
                <a:gd name="T0" fmla="*/ 0 w 79"/>
                <a:gd name="T1" fmla="*/ 0 h 33"/>
                <a:gd name="T2" fmla="*/ 79 w 79"/>
                <a:gd name="T3" fmla="*/ 0 h 33"/>
                <a:gd name="T4" fmla="*/ 79 w 79"/>
                <a:gd name="T5" fmla="*/ 9 h 33"/>
                <a:gd name="T6" fmla="*/ 0 w 79"/>
                <a:gd name="T7" fmla="*/ 9 h 33"/>
                <a:gd name="T8" fmla="*/ 0 w 79"/>
                <a:gd name="T9" fmla="*/ 0 h 33"/>
                <a:gd name="T10" fmla="*/ 0 w 79"/>
                <a:gd name="T11" fmla="*/ 28 h 33"/>
                <a:gd name="T12" fmla="*/ 79 w 79"/>
                <a:gd name="T13" fmla="*/ 28 h 33"/>
                <a:gd name="T14" fmla="*/ 79 w 79"/>
                <a:gd name="T15" fmla="*/ 33 h 33"/>
                <a:gd name="T16" fmla="*/ 0 w 79"/>
                <a:gd name="T17" fmla="*/ 33 h 33"/>
                <a:gd name="T18" fmla="*/ 0 w 79"/>
                <a:gd name="T19" fmla="*/ 28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33"/>
                <a:gd name="T32" fmla="*/ 79 w 79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33">
                  <a:moveTo>
                    <a:pt x="0" y="0"/>
                  </a:moveTo>
                  <a:lnTo>
                    <a:pt x="79" y="0"/>
                  </a:lnTo>
                  <a:lnTo>
                    <a:pt x="7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28"/>
                  </a:moveTo>
                  <a:lnTo>
                    <a:pt x="79" y="28"/>
                  </a:lnTo>
                  <a:lnTo>
                    <a:pt x="79" y="33"/>
                  </a:lnTo>
                  <a:lnTo>
                    <a:pt x="0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6" name="Freeform 52"/>
            <p:cNvSpPr>
              <a:spLocks noEditPoints="1"/>
            </p:cNvSpPr>
            <p:nvPr/>
          </p:nvSpPr>
          <p:spPr bwMode="auto">
            <a:xfrm>
              <a:off x="3329" y="3768"/>
              <a:ext cx="65" cy="106"/>
            </a:xfrm>
            <a:custGeom>
              <a:avLst/>
              <a:gdLst>
                <a:gd name="T0" fmla="*/ 0 w 65"/>
                <a:gd name="T1" fmla="*/ 44 h 106"/>
                <a:gd name="T2" fmla="*/ 0 w 65"/>
                <a:gd name="T3" fmla="*/ 33 h 106"/>
                <a:gd name="T4" fmla="*/ 4 w 65"/>
                <a:gd name="T5" fmla="*/ 22 h 106"/>
                <a:gd name="T6" fmla="*/ 11 w 65"/>
                <a:gd name="T7" fmla="*/ 11 h 106"/>
                <a:gd name="T8" fmla="*/ 19 w 65"/>
                <a:gd name="T9" fmla="*/ 3 h 106"/>
                <a:gd name="T10" fmla="*/ 30 w 65"/>
                <a:gd name="T11" fmla="*/ 0 h 106"/>
                <a:gd name="T12" fmla="*/ 41 w 65"/>
                <a:gd name="T13" fmla="*/ 0 h 106"/>
                <a:gd name="T14" fmla="*/ 46 w 65"/>
                <a:gd name="T15" fmla="*/ 7 h 106"/>
                <a:gd name="T16" fmla="*/ 56 w 65"/>
                <a:gd name="T17" fmla="*/ 14 h 106"/>
                <a:gd name="T18" fmla="*/ 63 w 65"/>
                <a:gd name="T19" fmla="*/ 29 h 106"/>
                <a:gd name="T20" fmla="*/ 65 w 65"/>
                <a:gd name="T21" fmla="*/ 44 h 106"/>
                <a:gd name="T22" fmla="*/ 65 w 65"/>
                <a:gd name="T23" fmla="*/ 58 h 106"/>
                <a:gd name="T24" fmla="*/ 63 w 65"/>
                <a:gd name="T25" fmla="*/ 70 h 106"/>
                <a:gd name="T26" fmla="*/ 59 w 65"/>
                <a:gd name="T27" fmla="*/ 81 h 106"/>
                <a:gd name="T28" fmla="*/ 56 w 65"/>
                <a:gd name="T29" fmla="*/ 88 h 106"/>
                <a:gd name="T30" fmla="*/ 46 w 65"/>
                <a:gd name="T31" fmla="*/ 99 h 106"/>
                <a:gd name="T32" fmla="*/ 41 w 65"/>
                <a:gd name="T33" fmla="*/ 103 h 106"/>
                <a:gd name="T34" fmla="*/ 30 w 65"/>
                <a:gd name="T35" fmla="*/ 103 h 106"/>
                <a:gd name="T36" fmla="*/ 19 w 65"/>
                <a:gd name="T37" fmla="*/ 99 h 106"/>
                <a:gd name="T38" fmla="*/ 11 w 65"/>
                <a:gd name="T39" fmla="*/ 92 h 106"/>
                <a:gd name="T40" fmla="*/ 4 w 65"/>
                <a:gd name="T41" fmla="*/ 81 h 106"/>
                <a:gd name="T42" fmla="*/ 0 w 65"/>
                <a:gd name="T43" fmla="*/ 66 h 106"/>
                <a:gd name="T44" fmla="*/ 0 w 65"/>
                <a:gd name="T45" fmla="*/ 51 h 106"/>
                <a:gd name="T46" fmla="*/ 15 w 65"/>
                <a:gd name="T47" fmla="*/ 66 h 106"/>
                <a:gd name="T48" fmla="*/ 15 w 65"/>
                <a:gd name="T49" fmla="*/ 77 h 106"/>
                <a:gd name="T50" fmla="*/ 19 w 65"/>
                <a:gd name="T51" fmla="*/ 88 h 106"/>
                <a:gd name="T52" fmla="*/ 26 w 65"/>
                <a:gd name="T53" fmla="*/ 99 h 106"/>
                <a:gd name="T54" fmla="*/ 37 w 65"/>
                <a:gd name="T55" fmla="*/ 99 h 106"/>
                <a:gd name="T56" fmla="*/ 45 w 65"/>
                <a:gd name="T57" fmla="*/ 95 h 106"/>
                <a:gd name="T58" fmla="*/ 46 w 65"/>
                <a:gd name="T59" fmla="*/ 84 h 106"/>
                <a:gd name="T60" fmla="*/ 46 w 65"/>
                <a:gd name="T61" fmla="*/ 73 h 106"/>
                <a:gd name="T62" fmla="*/ 52 w 65"/>
                <a:gd name="T63" fmla="*/ 58 h 106"/>
                <a:gd name="T64" fmla="*/ 52 w 65"/>
                <a:gd name="T65" fmla="*/ 44 h 106"/>
                <a:gd name="T66" fmla="*/ 52 w 65"/>
                <a:gd name="T67" fmla="*/ 33 h 106"/>
                <a:gd name="T68" fmla="*/ 46 w 65"/>
                <a:gd name="T69" fmla="*/ 22 h 106"/>
                <a:gd name="T70" fmla="*/ 45 w 65"/>
                <a:gd name="T71" fmla="*/ 11 h 106"/>
                <a:gd name="T72" fmla="*/ 37 w 65"/>
                <a:gd name="T73" fmla="*/ 7 h 106"/>
                <a:gd name="T74" fmla="*/ 30 w 65"/>
                <a:gd name="T75" fmla="*/ 3 h 106"/>
                <a:gd name="T76" fmla="*/ 22 w 65"/>
                <a:gd name="T77" fmla="*/ 11 h 106"/>
                <a:gd name="T78" fmla="*/ 19 w 65"/>
                <a:gd name="T79" fmla="*/ 22 h 106"/>
                <a:gd name="T80" fmla="*/ 15 w 65"/>
                <a:gd name="T81" fmla="*/ 33 h 106"/>
                <a:gd name="T82" fmla="*/ 15 w 65"/>
                <a:gd name="T83" fmla="*/ 44 h 106"/>
                <a:gd name="T84" fmla="*/ 15 w 65"/>
                <a:gd name="T85" fmla="*/ 55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06"/>
                <a:gd name="T131" fmla="*/ 65 w 65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06">
                  <a:moveTo>
                    <a:pt x="0" y="51"/>
                  </a:move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9" y="18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51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3" y="66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7"/>
                  </a:lnTo>
                  <a:lnTo>
                    <a:pt x="59" y="81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6" y="88"/>
                  </a:lnTo>
                  <a:lnTo>
                    <a:pt x="56" y="92"/>
                  </a:lnTo>
                  <a:lnTo>
                    <a:pt x="52" y="95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103"/>
                  </a:lnTo>
                  <a:lnTo>
                    <a:pt x="41" y="103"/>
                  </a:lnTo>
                  <a:lnTo>
                    <a:pt x="37" y="103"/>
                  </a:lnTo>
                  <a:lnTo>
                    <a:pt x="34" y="106"/>
                  </a:lnTo>
                  <a:lnTo>
                    <a:pt x="30" y="103"/>
                  </a:lnTo>
                  <a:lnTo>
                    <a:pt x="26" y="103"/>
                  </a:lnTo>
                  <a:lnTo>
                    <a:pt x="22" y="103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5" y="95"/>
                  </a:lnTo>
                  <a:lnTo>
                    <a:pt x="11" y="92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15" y="55"/>
                  </a:moveTo>
                  <a:lnTo>
                    <a:pt x="15" y="58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9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6" y="99"/>
                  </a:lnTo>
                  <a:lnTo>
                    <a:pt x="30" y="99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41" y="99"/>
                  </a:lnTo>
                  <a:lnTo>
                    <a:pt x="41" y="95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6" y="77"/>
                  </a:lnTo>
                  <a:lnTo>
                    <a:pt x="46" y="73"/>
                  </a:lnTo>
                  <a:lnTo>
                    <a:pt x="52" y="70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5"/>
                  </a:lnTo>
                  <a:lnTo>
                    <a:pt x="52" y="47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46" y="29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40"/>
                  </a:lnTo>
                  <a:lnTo>
                    <a:pt x="15" y="44"/>
                  </a:lnTo>
                  <a:lnTo>
                    <a:pt x="15" y="47"/>
                  </a:lnTo>
                  <a:lnTo>
                    <a:pt x="15" y="51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7" name="Freeform 53"/>
            <p:cNvSpPr>
              <a:spLocks/>
            </p:cNvSpPr>
            <p:nvPr/>
          </p:nvSpPr>
          <p:spPr bwMode="auto">
            <a:xfrm>
              <a:off x="5486" y="3896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6 w 88"/>
                <a:gd name="T5" fmla="*/ 0 h 81"/>
                <a:gd name="T6" fmla="*/ 82 w 88"/>
                <a:gd name="T7" fmla="*/ 4 h 81"/>
                <a:gd name="T8" fmla="*/ 77 w 88"/>
                <a:gd name="T9" fmla="*/ 4 h 81"/>
                <a:gd name="T10" fmla="*/ 77 w 88"/>
                <a:gd name="T11" fmla="*/ 8 h 81"/>
                <a:gd name="T12" fmla="*/ 73 w 88"/>
                <a:gd name="T13" fmla="*/ 8 h 81"/>
                <a:gd name="T14" fmla="*/ 73 w 88"/>
                <a:gd name="T15" fmla="*/ 11 h 81"/>
                <a:gd name="T16" fmla="*/ 70 w 88"/>
                <a:gd name="T17" fmla="*/ 11 h 81"/>
                <a:gd name="T18" fmla="*/ 70 w 88"/>
                <a:gd name="T19" fmla="*/ 15 h 81"/>
                <a:gd name="T20" fmla="*/ 49 w 88"/>
                <a:gd name="T21" fmla="*/ 48 h 81"/>
                <a:gd name="T22" fmla="*/ 49 w 88"/>
                <a:gd name="T23" fmla="*/ 67 h 81"/>
                <a:gd name="T24" fmla="*/ 49 w 88"/>
                <a:gd name="T25" fmla="*/ 70 h 81"/>
                <a:gd name="T26" fmla="*/ 51 w 88"/>
                <a:gd name="T27" fmla="*/ 70 h 81"/>
                <a:gd name="T28" fmla="*/ 51 w 88"/>
                <a:gd name="T29" fmla="*/ 74 h 81"/>
                <a:gd name="T30" fmla="*/ 51 w 88"/>
                <a:gd name="T31" fmla="*/ 78 h 81"/>
                <a:gd name="T32" fmla="*/ 55 w 88"/>
                <a:gd name="T33" fmla="*/ 78 h 81"/>
                <a:gd name="T34" fmla="*/ 59 w 88"/>
                <a:gd name="T35" fmla="*/ 78 h 81"/>
                <a:gd name="T36" fmla="*/ 64 w 88"/>
                <a:gd name="T37" fmla="*/ 78 h 81"/>
                <a:gd name="T38" fmla="*/ 64 w 88"/>
                <a:gd name="T39" fmla="*/ 81 h 81"/>
                <a:gd name="T40" fmla="*/ 27 w 88"/>
                <a:gd name="T41" fmla="*/ 81 h 81"/>
                <a:gd name="T42" fmla="*/ 27 w 88"/>
                <a:gd name="T43" fmla="*/ 78 h 81"/>
                <a:gd name="T44" fmla="*/ 31 w 88"/>
                <a:gd name="T45" fmla="*/ 78 h 81"/>
                <a:gd name="T46" fmla="*/ 33 w 88"/>
                <a:gd name="T47" fmla="*/ 78 h 81"/>
                <a:gd name="T48" fmla="*/ 36 w 88"/>
                <a:gd name="T49" fmla="*/ 78 h 81"/>
                <a:gd name="T50" fmla="*/ 36 w 88"/>
                <a:gd name="T51" fmla="*/ 74 h 81"/>
                <a:gd name="T52" fmla="*/ 36 w 88"/>
                <a:gd name="T53" fmla="*/ 70 h 81"/>
                <a:gd name="T54" fmla="*/ 36 w 88"/>
                <a:gd name="T55" fmla="*/ 67 h 81"/>
                <a:gd name="T56" fmla="*/ 36 w 88"/>
                <a:gd name="T57" fmla="*/ 48 h 81"/>
                <a:gd name="T58" fmla="*/ 14 w 88"/>
                <a:gd name="T59" fmla="*/ 15 h 81"/>
                <a:gd name="T60" fmla="*/ 14 w 88"/>
                <a:gd name="T61" fmla="*/ 11 h 81"/>
                <a:gd name="T62" fmla="*/ 13 w 88"/>
                <a:gd name="T63" fmla="*/ 8 h 81"/>
                <a:gd name="T64" fmla="*/ 13 w 88"/>
                <a:gd name="T65" fmla="*/ 4 h 81"/>
                <a:gd name="T66" fmla="*/ 9 w 88"/>
                <a:gd name="T67" fmla="*/ 4 h 81"/>
                <a:gd name="T68" fmla="*/ 3 w 88"/>
                <a:gd name="T69" fmla="*/ 4 h 81"/>
                <a:gd name="T70" fmla="*/ 3 w 88"/>
                <a:gd name="T71" fmla="*/ 0 h 81"/>
                <a:gd name="T72" fmla="*/ 0 w 88"/>
                <a:gd name="T73" fmla="*/ 0 h 81"/>
                <a:gd name="T74" fmla="*/ 36 w 88"/>
                <a:gd name="T75" fmla="*/ 0 h 81"/>
                <a:gd name="T76" fmla="*/ 33 w 88"/>
                <a:gd name="T77" fmla="*/ 0 h 81"/>
                <a:gd name="T78" fmla="*/ 31 w 88"/>
                <a:gd name="T79" fmla="*/ 0 h 81"/>
                <a:gd name="T80" fmla="*/ 31 w 88"/>
                <a:gd name="T81" fmla="*/ 4 h 81"/>
                <a:gd name="T82" fmla="*/ 27 w 88"/>
                <a:gd name="T83" fmla="*/ 4 h 81"/>
                <a:gd name="T84" fmla="*/ 27 w 88"/>
                <a:gd name="T85" fmla="*/ 8 h 81"/>
                <a:gd name="T86" fmla="*/ 27 w 88"/>
                <a:gd name="T87" fmla="*/ 11 h 81"/>
                <a:gd name="T88" fmla="*/ 31 w 88"/>
                <a:gd name="T89" fmla="*/ 11 h 81"/>
                <a:gd name="T90" fmla="*/ 31 w 88"/>
                <a:gd name="T91" fmla="*/ 15 h 81"/>
                <a:gd name="T92" fmla="*/ 49 w 88"/>
                <a:gd name="T93" fmla="*/ 41 h 81"/>
                <a:gd name="T94" fmla="*/ 64 w 88"/>
                <a:gd name="T95" fmla="*/ 15 h 81"/>
                <a:gd name="T96" fmla="*/ 68 w 88"/>
                <a:gd name="T97" fmla="*/ 15 h 81"/>
                <a:gd name="T98" fmla="*/ 68 w 88"/>
                <a:gd name="T99" fmla="*/ 11 h 81"/>
                <a:gd name="T100" fmla="*/ 68 w 88"/>
                <a:gd name="T101" fmla="*/ 8 h 81"/>
                <a:gd name="T102" fmla="*/ 68 w 88"/>
                <a:gd name="T103" fmla="*/ 4 h 81"/>
                <a:gd name="T104" fmla="*/ 64 w 88"/>
                <a:gd name="T105" fmla="*/ 4 h 81"/>
                <a:gd name="T106" fmla="*/ 64 w 88"/>
                <a:gd name="T107" fmla="*/ 0 h 81"/>
                <a:gd name="T108" fmla="*/ 59 w 88"/>
                <a:gd name="T109" fmla="*/ 0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81"/>
                <a:gd name="T167" fmla="*/ 88 w 88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49" y="48"/>
                  </a:lnTo>
                  <a:lnTo>
                    <a:pt x="49" y="67"/>
                  </a:lnTo>
                  <a:lnTo>
                    <a:pt x="49" y="70"/>
                  </a:lnTo>
                  <a:lnTo>
                    <a:pt x="51" y="70"/>
                  </a:lnTo>
                  <a:lnTo>
                    <a:pt x="51" y="74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6" y="67"/>
                  </a:lnTo>
                  <a:lnTo>
                    <a:pt x="36" y="48"/>
                  </a:lnTo>
                  <a:lnTo>
                    <a:pt x="14" y="15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49" y="41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8" name="Freeform 68"/>
            <p:cNvSpPr>
              <a:spLocks/>
            </p:cNvSpPr>
            <p:nvPr/>
          </p:nvSpPr>
          <p:spPr bwMode="auto">
            <a:xfrm>
              <a:off x="3410" y="2887"/>
              <a:ext cx="76" cy="92"/>
            </a:xfrm>
            <a:custGeom>
              <a:avLst/>
              <a:gdLst>
                <a:gd name="T0" fmla="*/ 37 w 76"/>
                <a:gd name="T1" fmla="*/ 92 h 92"/>
                <a:gd name="T2" fmla="*/ 76 w 76"/>
                <a:gd name="T3" fmla="*/ 92 h 92"/>
                <a:gd name="T4" fmla="*/ 37 w 76"/>
                <a:gd name="T5" fmla="*/ 0 h 92"/>
                <a:gd name="T6" fmla="*/ 0 w 76"/>
                <a:gd name="T7" fmla="*/ 92 h 92"/>
                <a:gd name="T8" fmla="*/ 37 w 76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92"/>
                <a:gd name="T17" fmla="*/ 76 w 76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92">
                  <a:moveTo>
                    <a:pt x="37" y="92"/>
                  </a:moveTo>
                  <a:lnTo>
                    <a:pt x="76" y="92"/>
                  </a:lnTo>
                  <a:lnTo>
                    <a:pt x="37" y="0"/>
                  </a:lnTo>
                  <a:lnTo>
                    <a:pt x="0" y="92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9" name="Line 69"/>
            <p:cNvSpPr>
              <a:spLocks noChangeShapeType="1"/>
            </p:cNvSpPr>
            <p:nvPr/>
          </p:nvSpPr>
          <p:spPr bwMode="auto">
            <a:xfrm>
              <a:off x="3447" y="2979"/>
              <a:ext cx="1" cy="8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0" name="Freeform 70"/>
            <p:cNvSpPr>
              <a:spLocks/>
            </p:cNvSpPr>
            <p:nvPr/>
          </p:nvSpPr>
          <p:spPr bwMode="auto">
            <a:xfrm>
              <a:off x="5568" y="3808"/>
              <a:ext cx="87" cy="70"/>
            </a:xfrm>
            <a:custGeom>
              <a:avLst/>
              <a:gdLst>
                <a:gd name="T0" fmla="*/ 0 w 87"/>
                <a:gd name="T1" fmla="*/ 37 h 70"/>
                <a:gd name="T2" fmla="*/ 0 w 87"/>
                <a:gd name="T3" fmla="*/ 70 h 70"/>
                <a:gd name="T4" fmla="*/ 87 w 87"/>
                <a:gd name="T5" fmla="*/ 37 h 70"/>
                <a:gd name="T6" fmla="*/ 0 w 87"/>
                <a:gd name="T7" fmla="*/ 0 h 70"/>
                <a:gd name="T8" fmla="*/ 0 w 87"/>
                <a:gd name="T9" fmla="*/ 3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0"/>
                <a:gd name="T17" fmla="*/ 87 w 8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0">
                  <a:moveTo>
                    <a:pt x="0" y="37"/>
                  </a:moveTo>
                  <a:lnTo>
                    <a:pt x="0" y="70"/>
                  </a:lnTo>
                  <a:lnTo>
                    <a:pt x="87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1" name="Line 71"/>
            <p:cNvSpPr>
              <a:spLocks noChangeShapeType="1"/>
            </p:cNvSpPr>
            <p:nvPr/>
          </p:nvSpPr>
          <p:spPr bwMode="auto">
            <a:xfrm flipH="1">
              <a:off x="3447" y="3845"/>
              <a:ext cx="212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2" name="Line 72"/>
            <p:cNvSpPr>
              <a:spLocks noChangeShapeType="1"/>
            </p:cNvSpPr>
            <p:nvPr/>
          </p:nvSpPr>
          <p:spPr bwMode="auto">
            <a:xfrm>
              <a:off x="5152" y="3004"/>
              <a:ext cx="367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3" name="Line 73"/>
            <p:cNvSpPr>
              <a:spLocks noChangeShapeType="1"/>
            </p:cNvSpPr>
            <p:nvPr/>
          </p:nvSpPr>
          <p:spPr bwMode="auto">
            <a:xfrm>
              <a:off x="4767" y="2997"/>
              <a:ext cx="3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4" name="Line 74"/>
            <p:cNvSpPr>
              <a:spLocks noChangeShapeType="1"/>
            </p:cNvSpPr>
            <p:nvPr/>
          </p:nvSpPr>
          <p:spPr bwMode="auto">
            <a:xfrm flipV="1">
              <a:off x="4335" y="3004"/>
              <a:ext cx="423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5" name="Line 75"/>
            <p:cNvSpPr>
              <a:spLocks noChangeShapeType="1"/>
            </p:cNvSpPr>
            <p:nvPr/>
          </p:nvSpPr>
          <p:spPr bwMode="auto">
            <a:xfrm>
              <a:off x="4416" y="3004"/>
              <a:ext cx="444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6" name="Line 76"/>
            <p:cNvSpPr>
              <a:spLocks noChangeShapeType="1"/>
            </p:cNvSpPr>
            <p:nvPr/>
          </p:nvSpPr>
          <p:spPr bwMode="auto">
            <a:xfrm flipV="1">
              <a:off x="3996" y="3004"/>
              <a:ext cx="416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7" name="Freeform 80"/>
            <p:cNvSpPr>
              <a:spLocks/>
            </p:cNvSpPr>
            <p:nvPr/>
          </p:nvSpPr>
          <p:spPr bwMode="auto">
            <a:xfrm>
              <a:off x="3978" y="3262"/>
              <a:ext cx="900" cy="587"/>
            </a:xfrm>
            <a:custGeom>
              <a:avLst/>
              <a:gdLst>
                <a:gd name="T0" fmla="*/ 0 w 900"/>
                <a:gd name="T1" fmla="*/ 587 h 587"/>
                <a:gd name="T2" fmla="*/ 434 w 900"/>
                <a:gd name="T3" fmla="*/ 0 h 587"/>
                <a:gd name="T4" fmla="*/ 900 w 900"/>
                <a:gd name="T5" fmla="*/ 583 h 587"/>
                <a:gd name="T6" fmla="*/ 14 w 900"/>
                <a:gd name="T7" fmla="*/ 583 h 587"/>
                <a:gd name="T8" fmla="*/ 0 w 900"/>
                <a:gd name="T9" fmla="*/ 58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587"/>
                <a:gd name="T17" fmla="*/ 900 w 900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587">
                  <a:moveTo>
                    <a:pt x="0" y="587"/>
                  </a:moveTo>
                  <a:lnTo>
                    <a:pt x="434" y="0"/>
                  </a:lnTo>
                  <a:lnTo>
                    <a:pt x="900" y="583"/>
                  </a:lnTo>
                  <a:lnTo>
                    <a:pt x="14" y="583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8" name="Freeform 81"/>
            <p:cNvSpPr>
              <a:spLocks/>
            </p:cNvSpPr>
            <p:nvPr/>
          </p:nvSpPr>
          <p:spPr bwMode="auto">
            <a:xfrm>
              <a:off x="3978" y="3262"/>
              <a:ext cx="900" cy="587"/>
            </a:xfrm>
            <a:custGeom>
              <a:avLst/>
              <a:gdLst>
                <a:gd name="T0" fmla="*/ 0 w 900"/>
                <a:gd name="T1" fmla="*/ 587 h 587"/>
                <a:gd name="T2" fmla="*/ 434 w 900"/>
                <a:gd name="T3" fmla="*/ 0 h 587"/>
                <a:gd name="T4" fmla="*/ 900 w 900"/>
                <a:gd name="T5" fmla="*/ 583 h 587"/>
                <a:gd name="T6" fmla="*/ 14 w 900"/>
                <a:gd name="T7" fmla="*/ 583 h 587"/>
                <a:gd name="T8" fmla="*/ 0 w 900"/>
                <a:gd name="T9" fmla="*/ 58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587"/>
                <a:gd name="T17" fmla="*/ 900 w 900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587">
                  <a:moveTo>
                    <a:pt x="0" y="587"/>
                  </a:moveTo>
                  <a:lnTo>
                    <a:pt x="434" y="0"/>
                  </a:lnTo>
                  <a:lnTo>
                    <a:pt x="900" y="583"/>
                  </a:lnTo>
                  <a:lnTo>
                    <a:pt x="14" y="583"/>
                  </a:lnTo>
                  <a:lnTo>
                    <a:pt x="0" y="58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Freeform 82"/>
            <p:cNvSpPr>
              <a:spLocks/>
            </p:cNvSpPr>
            <p:nvPr/>
          </p:nvSpPr>
          <p:spPr bwMode="auto">
            <a:xfrm>
              <a:off x="4342" y="3661"/>
              <a:ext cx="1153" cy="180"/>
            </a:xfrm>
            <a:custGeom>
              <a:avLst/>
              <a:gdLst>
                <a:gd name="T0" fmla="*/ 775 w 1153"/>
                <a:gd name="T1" fmla="*/ 0 h 180"/>
                <a:gd name="T2" fmla="*/ 1153 w 1153"/>
                <a:gd name="T3" fmla="*/ 180 h 180"/>
                <a:gd name="T4" fmla="*/ 0 w 1153"/>
                <a:gd name="T5" fmla="*/ 177 h 180"/>
                <a:gd name="T6" fmla="*/ 424 w 1153"/>
                <a:gd name="T7" fmla="*/ 4 h 180"/>
                <a:gd name="T8" fmla="*/ 775 w 1153"/>
                <a:gd name="T9" fmla="*/ 4 h 180"/>
                <a:gd name="T10" fmla="*/ 775 w 1153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"/>
                <a:gd name="T19" fmla="*/ 0 h 180"/>
                <a:gd name="T20" fmla="*/ 1153 w 1153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" h="180">
                  <a:moveTo>
                    <a:pt x="775" y="0"/>
                  </a:moveTo>
                  <a:lnTo>
                    <a:pt x="1153" y="180"/>
                  </a:lnTo>
                  <a:lnTo>
                    <a:pt x="0" y="177"/>
                  </a:lnTo>
                  <a:lnTo>
                    <a:pt x="424" y="4"/>
                  </a:lnTo>
                  <a:lnTo>
                    <a:pt x="775" y="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0" name="Freeform 83"/>
            <p:cNvSpPr>
              <a:spLocks/>
            </p:cNvSpPr>
            <p:nvPr/>
          </p:nvSpPr>
          <p:spPr bwMode="auto">
            <a:xfrm>
              <a:off x="4342" y="3661"/>
              <a:ext cx="1153" cy="180"/>
            </a:xfrm>
            <a:custGeom>
              <a:avLst/>
              <a:gdLst>
                <a:gd name="T0" fmla="*/ 775 w 1153"/>
                <a:gd name="T1" fmla="*/ 0 h 180"/>
                <a:gd name="T2" fmla="*/ 1153 w 1153"/>
                <a:gd name="T3" fmla="*/ 180 h 180"/>
                <a:gd name="T4" fmla="*/ 0 w 1153"/>
                <a:gd name="T5" fmla="*/ 177 h 180"/>
                <a:gd name="T6" fmla="*/ 424 w 1153"/>
                <a:gd name="T7" fmla="*/ 4 h 180"/>
                <a:gd name="T8" fmla="*/ 775 w 1153"/>
                <a:gd name="T9" fmla="*/ 4 h 180"/>
                <a:gd name="T10" fmla="*/ 775 w 1153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"/>
                <a:gd name="T19" fmla="*/ 0 h 180"/>
                <a:gd name="T20" fmla="*/ 1153 w 1153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" h="180">
                  <a:moveTo>
                    <a:pt x="775" y="0"/>
                  </a:moveTo>
                  <a:lnTo>
                    <a:pt x="1153" y="180"/>
                  </a:lnTo>
                  <a:lnTo>
                    <a:pt x="0" y="177"/>
                  </a:lnTo>
                  <a:lnTo>
                    <a:pt x="424" y="4"/>
                  </a:lnTo>
                  <a:lnTo>
                    <a:pt x="775" y="4"/>
                  </a:lnTo>
                  <a:lnTo>
                    <a:pt x="77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1" name="Line 84"/>
            <p:cNvSpPr>
              <a:spLocks noChangeShapeType="1"/>
            </p:cNvSpPr>
            <p:nvPr/>
          </p:nvSpPr>
          <p:spPr bwMode="auto">
            <a:xfrm flipH="1">
              <a:off x="5071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2" name="Line 85"/>
            <p:cNvSpPr>
              <a:spLocks noChangeShapeType="1"/>
            </p:cNvSpPr>
            <p:nvPr/>
          </p:nvSpPr>
          <p:spPr bwMode="auto">
            <a:xfrm flipH="1">
              <a:off x="4992" y="36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3" name="Line 86"/>
            <p:cNvSpPr>
              <a:spLocks noChangeShapeType="1"/>
            </p:cNvSpPr>
            <p:nvPr/>
          </p:nvSpPr>
          <p:spPr bwMode="auto">
            <a:xfrm flipH="1">
              <a:off x="4950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4" name="Line 87"/>
            <p:cNvSpPr>
              <a:spLocks noChangeShapeType="1"/>
            </p:cNvSpPr>
            <p:nvPr/>
          </p:nvSpPr>
          <p:spPr bwMode="auto">
            <a:xfrm flipH="1">
              <a:off x="4839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5" name="Line 88"/>
            <p:cNvSpPr>
              <a:spLocks noChangeShapeType="1"/>
            </p:cNvSpPr>
            <p:nvPr/>
          </p:nvSpPr>
          <p:spPr bwMode="auto">
            <a:xfrm flipH="1">
              <a:off x="4766" y="3665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6" name="Line 89"/>
            <p:cNvSpPr>
              <a:spLocks noChangeShapeType="1"/>
            </p:cNvSpPr>
            <p:nvPr/>
          </p:nvSpPr>
          <p:spPr bwMode="auto">
            <a:xfrm flipH="1">
              <a:off x="4716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7" name="Line 90"/>
            <p:cNvSpPr>
              <a:spLocks noChangeShapeType="1"/>
            </p:cNvSpPr>
            <p:nvPr/>
          </p:nvSpPr>
          <p:spPr bwMode="auto">
            <a:xfrm flipH="1">
              <a:off x="4611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8" name="Line 91"/>
            <p:cNvSpPr>
              <a:spLocks noChangeShapeType="1"/>
            </p:cNvSpPr>
            <p:nvPr/>
          </p:nvSpPr>
          <p:spPr bwMode="auto">
            <a:xfrm flipH="1">
              <a:off x="4532" y="36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9" name="Line 92"/>
            <p:cNvSpPr>
              <a:spLocks noChangeShapeType="1"/>
            </p:cNvSpPr>
            <p:nvPr/>
          </p:nvSpPr>
          <p:spPr bwMode="auto">
            <a:xfrm flipH="1">
              <a:off x="4489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0" name="Line 93"/>
            <p:cNvSpPr>
              <a:spLocks noChangeShapeType="1"/>
            </p:cNvSpPr>
            <p:nvPr/>
          </p:nvSpPr>
          <p:spPr bwMode="auto">
            <a:xfrm flipH="1">
              <a:off x="4379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1" name="Line 94"/>
            <p:cNvSpPr>
              <a:spLocks noChangeShapeType="1"/>
            </p:cNvSpPr>
            <p:nvPr/>
          </p:nvSpPr>
          <p:spPr bwMode="auto">
            <a:xfrm flipH="1">
              <a:off x="4305" y="3665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2" name="Line 95"/>
            <p:cNvSpPr>
              <a:spLocks noChangeShapeType="1"/>
            </p:cNvSpPr>
            <p:nvPr/>
          </p:nvSpPr>
          <p:spPr bwMode="auto">
            <a:xfrm flipH="1">
              <a:off x="4256" y="3665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3" name="Line 96"/>
            <p:cNvSpPr>
              <a:spLocks noChangeShapeType="1"/>
            </p:cNvSpPr>
            <p:nvPr/>
          </p:nvSpPr>
          <p:spPr bwMode="auto">
            <a:xfrm flipH="1">
              <a:off x="4151" y="3665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4" name="Line 97"/>
            <p:cNvSpPr>
              <a:spLocks noChangeShapeType="1"/>
            </p:cNvSpPr>
            <p:nvPr/>
          </p:nvSpPr>
          <p:spPr bwMode="auto">
            <a:xfrm flipH="1">
              <a:off x="4071" y="36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5" name="Line 98"/>
            <p:cNvSpPr>
              <a:spLocks noChangeShapeType="1"/>
            </p:cNvSpPr>
            <p:nvPr/>
          </p:nvSpPr>
          <p:spPr bwMode="auto">
            <a:xfrm flipH="1">
              <a:off x="4029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6" name="Line 99"/>
            <p:cNvSpPr>
              <a:spLocks noChangeShapeType="1"/>
            </p:cNvSpPr>
            <p:nvPr/>
          </p:nvSpPr>
          <p:spPr bwMode="auto">
            <a:xfrm flipH="1">
              <a:off x="3919" y="3665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7" name="Line 100"/>
            <p:cNvSpPr>
              <a:spLocks noChangeShapeType="1"/>
            </p:cNvSpPr>
            <p:nvPr/>
          </p:nvSpPr>
          <p:spPr bwMode="auto">
            <a:xfrm flipH="1">
              <a:off x="3841" y="36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8" name="Line 101"/>
            <p:cNvSpPr>
              <a:spLocks noChangeShapeType="1"/>
            </p:cNvSpPr>
            <p:nvPr/>
          </p:nvSpPr>
          <p:spPr bwMode="auto">
            <a:xfrm flipH="1">
              <a:off x="3797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9" name="Line 102"/>
            <p:cNvSpPr>
              <a:spLocks noChangeShapeType="1"/>
            </p:cNvSpPr>
            <p:nvPr/>
          </p:nvSpPr>
          <p:spPr bwMode="auto">
            <a:xfrm flipH="1">
              <a:off x="3688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0" name="Line 103"/>
            <p:cNvSpPr>
              <a:spLocks noChangeShapeType="1"/>
            </p:cNvSpPr>
            <p:nvPr/>
          </p:nvSpPr>
          <p:spPr bwMode="auto">
            <a:xfrm flipH="1">
              <a:off x="3613" y="3665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1" name="Line 104"/>
            <p:cNvSpPr>
              <a:spLocks noChangeShapeType="1"/>
            </p:cNvSpPr>
            <p:nvPr/>
          </p:nvSpPr>
          <p:spPr bwMode="auto">
            <a:xfrm flipH="1">
              <a:off x="3565" y="3665"/>
              <a:ext cx="1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2" name="Line 105"/>
            <p:cNvSpPr>
              <a:spLocks noChangeShapeType="1"/>
            </p:cNvSpPr>
            <p:nvPr/>
          </p:nvSpPr>
          <p:spPr bwMode="auto">
            <a:xfrm flipH="1">
              <a:off x="3458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3" name="Line 106"/>
            <p:cNvSpPr>
              <a:spLocks noChangeShapeType="1"/>
            </p:cNvSpPr>
            <p:nvPr/>
          </p:nvSpPr>
          <p:spPr bwMode="auto">
            <a:xfrm>
              <a:off x="3458" y="3258"/>
              <a:ext cx="6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4" name="Line 107"/>
            <p:cNvSpPr>
              <a:spLocks noChangeShapeType="1"/>
            </p:cNvSpPr>
            <p:nvPr/>
          </p:nvSpPr>
          <p:spPr bwMode="auto">
            <a:xfrm>
              <a:off x="3565" y="3258"/>
              <a:ext cx="3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5" name="Line 108"/>
            <p:cNvSpPr>
              <a:spLocks noChangeShapeType="1"/>
            </p:cNvSpPr>
            <p:nvPr/>
          </p:nvSpPr>
          <p:spPr bwMode="auto">
            <a:xfrm>
              <a:off x="3628" y="3258"/>
              <a:ext cx="1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6" name="Line 109"/>
            <p:cNvSpPr>
              <a:spLocks noChangeShapeType="1"/>
            </p:cNvSpPr>
            <p:nvPr/>
          </p:nvSpPr>
          <p:spPr bwMode="auto">
            <a:xfrm>
              <a:off x="3688" y="3258"/>
              <a:ext cx="6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7" name="Line 110"/>
            <p:cNvSpPr>
              <a:spLocks noChangeShapeType="1"/>
            </p:cNvSpPr>
            <p:nvPr/>
          </p:nvSpPr>
          <p:spPr bwMode="auto">
            <a:xfrm>
              <a:off x="3797" y="3258"/>
              <a:ext cx="3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8" name="Line 111"/>
            <p:cNvSpPr>
              <a:spLocks noChangeShapeType="1"/>
            </p:cNvSpPr>
            <p:nvPr/>
          </p:nvSpPr>
          <p:spPr bwMode="auto">
            <a:xfrm>
              <a:off x="3854" y="3258"/>
              <a:ext cx="1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9" name="Line 112"/>
            <p:cNvSpPr>
              <a:spLocks noChangeShapeType="1"/>
            </p:cNvSpPr>
            <p:nvPr/>
          </p:nvSpPr>
          <p:spPr bwMode="auto">
            <a:xfrm>
              <a:off x="3919" y="3258"/>
              <a:ext cx="6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0" name="Line 113"/>
            <p:cNvSpPr>
              <a:spLocks noChangeShapeType="1"/>
            </p:cNvSpPr>
            <p:nvPr/>
          </p:nvSpPr>
          <p:spPr bwMode="auto">
            <a:xfrm>
              <a:off x="4025" y="3258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1" name="Line 114"/>
            <p:cNvSpPr>
              <a:spLocks noChangeShapeType="1"/>
            </p:cNvSpPr>
            <p:nvPr/>
          </p:nvSpPr>
          <p:spPr bwMode="auto">
            <a:xfrm>
              <a:off x="4088" y="3258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2" name="Line 115"/>
            <p:cNvSpPr>
              <a:spLocks noChangeShapeType="1"/>
            </p:cNvSpPr>
            <p:nvPr/>
          </p:nvSpPr>
          <p:spPr bwMode="auto">
            <a:xfrm>
              <a:off x="4151" y="3258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3" name="Line 116"/>
            <p:cNvSpPr>
              <a:spLocks noChangeShapeType="1"/>
            </p:cNvSpPr>
            <p:nvPr/>
          </p:nvSpPr>
          <p:spPr bwMode="auto">
            <a:xfrm>
              <a:off x="4256" y="3258"/>
              <a:ext cx="3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4" name="Line 117"/>
            <p:cNvSpPr>
              <a:spLocks noChangeShapeType="1"/>
            </p:cNvSpPr>
            <p:nvPr/>
          </p:nvSpPr>
          <p:spPr bwMode="auto">
            <a:xfrm>
              <a:off x="4316" y="3258"/>
              <a:ext cx="1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5" name="Line 118"/>
            <p:cNvSpPr>
              <a:spLocks noChangeShapeType="1"/>
            </p:cNvSpPr>
            <p:nvPr/>
          </p:nvSpPr>
          <p:spPr bwMode="auto">
            <a:xfrm>
              <a:off x="4379" y="3258"/>
              <a:ext cx="37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6" name="Line 158"/>
            <p:cNvSpPr>
              <a:spLocks noChangeShapeType="1"/>
            </p:cNvSpPr>
            <p:nvPr/>
          </p:nvSpPr>
          <p:spPr bwMode="auto">
            <a:xfrm>
              <a:off x="3364" y="3015"/>
              <a:ext cx="8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4068" y="3885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24658" name="Rectangle 164"/>
            <p:cNvSpPr>
              <a:spLocks noChangeArrowheads="1"/>
            </p:cNvSpPr>
            <p:nvPr/>
          </p:nvSpPr>
          <p:spPr bwMode="auto">
            <a:xfrm>
              <a:off x="4556" y="3885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59" name="Rectangle 165"/>
            <p:cNvSpPr>
              <a:spLocks noChangeArrowheads="1"/>
            </p:cNvSpPr>
            <p:nvPr/>
          </p:nvSpPr>
          <p:spPr bwMode="auto">
            <a:xfrm>
              <a:off x="4887" y="3902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24660" name="Rectangle 166"/>
            <p:cNvSpPr>
              <a:spLocks noChangeArrowheads="1"/>
            </p:cNvSpPr>
            <p:nvPr/>
          </p:nvSpPr>
          <p:spPr bwMode="auto">
            <a:xfrm>
              <a:off x="5235" y="390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61" name="Rectangle 176"/>
            <p:cNvSpPr>
              <a:spLocks noChangeArrowheads="1"/>
            </p:cNvSpPr>
            <p:nvPr/>
          </p:nvSpPr>
          <p:spPr bwMode="auto">
            <a:xfrm>
              <a:off x="4283" y="2728"/>
              <a:ext cx="300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2" name="Rectangle 177"/>
            <p:cNvSpPr>
              <a:spLocks noChangeArrowheads="1"/>
            </p:cNvSpPr>
            <p:nvPr/>
          </p:nvSpPr>
          <p:spPr bwMode="auto">
            <a:xfrm>
              <a:off x="4322" y="2733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4663" name="Rectangle 178"/>
            <p:cNvSpPr>
              <a:spLocks noChangeArrowheads="1"/>
            </p:cNvSpPr>
            <p:nvPr/>
          </p:nvSpPr>
          <p:spPr bwMode="auto">
            <a:xfrm>
              <a:off x="4467" y="2813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24664" name="Rectangle 179"/>
            <p:cNvSpPr>
              <a:spLocks noChangeArrowheads="1"/>
            </p:cNvSpPr>
            <p:nvPr/>
          </p:nvSpPr>
          <p:spPr bwMode="auto">
            <a:xfrm>
              <a:off x="4587" y="2733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65" name="Rectangle 180"/>
            <p:cNvSpPr>
              <a:spLocks noChangeArrowheads="1"/>
            </p:cNvSpPr>
            <p:nvPr/>
          </p:nvSpPr>
          <p:spPr bwMode="auto">
            <a:xfrm>
              <a:off x="4814" y="2717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6" name="Rectangle 181"/>
            <p:cNvSpPr>
              <a:spLocks noChangeArrowheads="1"/>
            </p:cNvSpPr>
            <p:nvPr/>
          </p:nvSpPr>
          <p:spPr bwMode="auto">
            <a:xfrm>
              <a:off x="4851" y="27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4667" name="Rectangle 182"/>
            <p:cNvSpPr>
              <a:spLocks noChangeArrowheads="1"/>
            </p:cNvSpPr>
            <p:nvPr/>
          </p:nvSpPr>
          <p:spPr bwMode="auto">
            <a:xfrm>
              <a:off x="4995" y="27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  <p:sp>
          <p:nvSpPr>
            <p:cNvPr id="24668" name="Line 194"/>
            <p:cNvSpPr>
              <a:spLocks noChangeShapeType="1"/>
            </p:cNvSpPr>
            <p:nvPr/>
          </p:nvSpPr>
          <p:spPr bwMode="auto">
            <a:xfrm>
              <a:off x="4416" y="3267"/>
              <a:ext cx="466" cy="5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9" name="Text Box 196"/>
            <p:cNvSpPr txBox="1">
              <a:spLocks noChangeArrowheads="1"/>
            </p:cNvSpPr>
            <p:nvPr/>
          </p:nvSpPr>
          <p:spPr bwMode="auto">
            <a:xfrm>
              <a:off x="3275" y="2446"/>
              <a:ext cx="23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fr-FR" b="1" i="1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correlation</a:t>
              </a:r>
              <a:r>
                <a:rPr lang="fr-FR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fr-FR" b="1" i="1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product</a:t>
              </a:r>
              <a:r>
                <a:rPr lang="fr-FR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fr-FR" b="1" i="1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encoding</a:t>
              </a: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endParaRPr lang="de-DE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670" name="Freeform 200"/>
            <p:cNvSpPr>
              <a:spLocks/>
            </p:cNvSpPr>
            <p:nvPr/>
          </p:nvSpPr>
          <p:spPr bwMode="auto">
            <a:xfrm>
              <a:off x="3482" y="3264"/>
              <a:ext cx="2025" cy="585"/>
            </a:xfrm>
            <a:custGeom>
              <a:avLst/>
              <a:gdLst>
                <a:gd name="T0" fmla="*/ 0 w 2025"/>
                <a:gd name="T1" fmla="*/ 576 h 585"/>
                <a:gd name="T2" fmla="*/ 506 w 2025"/>
                <a:gd name="T3" fmla="*/ 576 h 585"/>
                <a:gd name="T4" fmla="*/ 925 w 2025"/>
                <a:gd name="T5" fmla="*/ 0 h 585"/>
                <a:gd name="T6" fmla="*/ 1257 w 2025"/>
                <a:gd name="T7" fmla="*/ 401 h 585"/>
                <a:gd name="T8" fmla="*/ 1632 w 2025"/>
                <a:gd name="T9" fmla="*/ 401 h 585"/>
                <a:gd name="T10" fmla="*/ 2025 w 2025"/>
                <a:gd name="T11" fmla="*/ 585 h 5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5"/>
                <a:gd name="T19" fmla="*/ 0 h 585"/>
                <a:gd name="T20" fmla="*/ 2025 w 2025"/>
                <a:gd name="T21" fmla="*/ 585 h 5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5" h="585">
                  <a:moveTo>
                    <a:pt x="0" y="576"/>
                  </a:moveTo>
                  <a:lnTo>
                    <a:pt x="506" y="576"/>
                  </a:lnTo>
                  <a:lnTo>
                    <a:pt x="925" y="0"/>
                  </a:lnTo>
                  <a:lnTo>
                    <a:pt x="1257" y="401"/>
                  </a:lnTo>
                  <a:lnTo>
                    <a:pt x="1632" y="401"/>
                  </a:lnTo>
                  <a:lnTo>
                    <a:pt x="2025" y="58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24584" name="Rectangle 201"/>
          <p:cNvSpPr>
            <a:spLocks noChangeArrowheads="1"/>
          </p:cNvSpPr>
          <p:nvPr/>
        </p:nvSpPr>
        <p:spPr bwMode="auto">
          <a:xfrm>
            <a:off x="3208338" y="2863850"/>
            <a:ext cx="307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" charset="0"/>
                <a:cs typeface="Times New Roman" pitchFamily="18" charset="0"/>
              </a:rPr>
              <a:t>M(y) = </a:t>
            </a:r>
            <a:r>
              <a:rPr lang="de-DE" sz="2400" i="1">
                <a:latin typeface="TIMES" charset="0"/>
                <a:cs typeface="Times New Roman" pitchFamily="18" charset="0"/>
              </a:rPr>
              <a:t>max </a:t>
            </a:r>
            <a:r>
              <a:rPr lang="de-DE" sz="2400">
                <a:latin typeface="TIMES" charset="0"/>
                <a:cs typeface="Times New Roman" pitchFamily="18" charset="0"/>
              </a:rPr>
              <a:t>(m</a:t>
            </a:r>
            <a:r>
              <a:rPr lang="de-DE" sz="1800">
                <a:cs typeface="Times New Roman" pitchFamily="18" charset="0"/>
              </a:rPr>
              <a:t>y</a:t>
            </a:r>
            <a:r>
              <a:rPr lang="de-DE" sz="1800" baseline="-25000">
                <a:cs typeface="Times New Roman" pitchFamily="18" charset="0"/>
              </a:rPr>
              <a:t>1</a:t>
            </a:r>
            <a:r>
              <a:rPr lang="de-DE" sz="2400">
                <a:latin typeface="TIMES" charset="0"/>
                <a:cs typeface="Times New Roman" pitchFamily="18" charset="0"/>
              </a:rPr>
              <a:t>,m</a:t>
            </a:r>
            <a:r>
              <a:rPr lang="de-DE" sz="1800">
                <a:cs typeface="Times New Roman" pitchFamily="18" charset="0"/>
              </a:rPr>
              <a:t>y</a:t>
            </a:r>
            <a:r>
              <a:rPr lang="de-DE" sz="1800" baseline="-25000">
                <a:cs typeface="Times New Roman" pitchFamily="18" charset="0"/>
              </a:rPr>
              <a:t>2</a:t>
            </a:r>
            <a:r>
              <a:rPr lang="de-DE" sz="2400">
                <a:latin typeface="TIMES" charset="0"/>
                <a:cs typeface="Times New Roman" pitchFamily="18" charset="0"/>
              </a:rPr>
              <a:t>)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F143E6F-57D4-429F-89CB-37E52E5B3132}" type="slidenum">
              <a:rPr lang="de-DE" sz="1000" smtClean="0"/>
              <a:pPr/>
              <a:t>11</a:t>
            </a:fld>
            <a:r>
              <a:rPr lang="de-DE" sz="1000" smtClean="0"/>
              <a:t> -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Auswertung der Regelmenge</a:t>
            </a:r>
            <a:br>
              <a:rPr lang="de-DE" smtClean="0"/>
            </a:br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268413"/>
            <a:ext cx="8574087" cy="1293812"/>
          </a:xfrm>
        </p:spPr>
        <p:txBody>
          <a:bodyPr/>
          <a:lstStyle/>
          <a:p>
            <a:pPr marL="263525" indent="-263525">
              <a:lnSpc>
                <a:spcPct val="80000"/>
              </a:lnSpc>
              <a:buFontTx/>
              <a:buBlip>
                <a:blip r:embed="rId3"/>
              </a:buBlip>
            </a:pPr>
            <a:r>
              <a:rPr lang="de-DE" smtClean="0"/>
              <a:t>Defuzzifikation</a:t>
            </a:r>
            <a:endParaRPr lang="de-DE" b="0" i="1" smtClean="0"/>
          </a:p>
          <a:p>
            <a:pPr marL="263525" indent="-263525">
              <a:lnSpc>
                <a:spcPct val="80000"/>
              </a:lnSpc>
            </a:pPr>
            <a:r>
              <a:rPr lang="de-DE" b="0" smtClean="0"/>
              <a:t>Gesucht: 	numer. Wert der Ausgabefunktion</a:t>
            </a:r>
          </a:p>
          <a:p>
            <a:pPr marL="263525" indent="-263525">
              <a:lnSpc>
                <a:spcPct val="60000"/>
              </a:lnSpc>
            </a:pPr>
            <a:r>
              <a:rPr lang="de-DE" b="0" smtClean="0"/>
              <a:t>Schwerpunkt      bilden der gewichteten Ausgabefunktion M(y)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588963" y="3976688"/>
            <a:ext cx="4344987" cy="2497137"/>
            <a:chOff x="371" y="2505"/>
            <a:chExt cx="2737" cy="1573"/>
          </a:xfrm>
        </p:grpSpPr>
        <p:sp>
          <p:nvSpPr>
            <p:cNvPr id="4195" name="Rectangle 5"/>
            <p:cNvSpPr>
              <a:spLocks noChangeArrowheads="1"/>
            </p:cNvSpPr>
            <p:nvPr/>
          </p:nvSpPr>
          <p:spPr bwMode="auto">
            <a:xfrm>
              <a:off x="371" y="2701"/>
              <a:ext cx="9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 Zugehörigkeit</a:t>
              </a:r>
              <a:endParaRPr lang="de-DE"/>
            </a:p>
          </p:txBody>
        </p:sp>
        <p:sp>
          <p:nvSpPr>
            <p:cNvPr id="4196" name="Rectangle 6"/>
            <p:cNvSpPr>
              <a:spLocks noChangeArrowheads="1"/>
            </p:cNvSpPr>
            <p:nvPr/>
          </p:nvSpPr>
          <p:spPr bwMode="auto">
            <a:xfrm>
              <a:off x="1293" y="27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97" name="Rectangle 7"/>
            <p:cNvSpPr>
              <a:spLocks noChangeArrowheads="1"/>
            </p:cNvSpPr>
            <p:nvPr/>
          </p:nvSpPr>
          <p:spPr bwMode="auto">
            <a:xfrm>
              <a:off x="1186" y="3416"/>
              <a:ext cx="352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8" name="Rectangle 8"/>
            <p:cNvSpPr>
              <a:spLocks noChangeArrowheads="1"/>
            </p:cNvSpPr>
            <p:nvPr/>
          </p:nvSpPr>
          <p:spPr bwMode="auto">
            <a:xfrm>
              <a:off x="1222" y="3426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4199" name="Rectangle 9"/>
            <p:cNvSpPr>
              <a:spLocks noChangeArrowheads="1"/>
            </p:cNvSpPr>
            <p:nvPr/>
          </p:nvSpPr>
          <p:spPr bwMode="auto">
            <a:xfrm>
              <a:off x="1297" y="349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4200" name="Rectangle 10"/>
            <p:cNvSpPr>
              <a:spLocks noChangeArrowheads="1"/>
            </p:cNvSpPr>
            <p:nvPr/>
          </p:nvSpPr>
          <p:spPr bwMode="auto">
            <a:xfrm>
              <a:off x="1355" y="342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4201" name="Rectangle 11"/>
            <p:cNvSpPr>
              <a:spLocks noChangeArrowheads="1"/>
            </p:cNvSpPr>
            <p:nvPr/>
          </p:nvSpPr>
          <p:spPr bwMode="auto">
            <a:xfrm>
              <a:off x="1410" y="342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4202" name="Rectangle 12"/>
            <p:cNvSpPr>
              <a:spLocks noChangeArrowheads="1"/>
            </p:cNvSpPr>
            <p:nvPr/>
          </p:nvSpPr>
          <p:spPr bwMode="auto">
            <a:xfrm>
              <a:off x="1482" y="342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4203" name="Rectangle 13"/>
            <p:cNvSpPr>
              <a:spLocks noChangeArrowheads="1"/>
            </p:cNvSpPr>
            <p:nvPr/>
          </p:nvSpPr>
          <p:spPr bwMode="auto">
            <a:xfrm>
              <a:off x="1534" y="342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204" name="Freeform 14"/>
            <p:cNvSpPr>
              <a:spLocks/>
            </p:cNvSpPr>
            <p:nvPr/>
          </p:nvSpPr>
          <p:spPr bwMode="auto">
            <a:xfrm>
              <a:off x="994" y="3045"/>
              <a:ext cx="74" cy="81"/>
            </a:xfrm>
            <a:custGeom>
              <a:avLst/>
              <a:gdLst>
                <a:gd name="T0" fmla="*/ 34 w 74"/>
                <a:gd name="T1" fmla="*/ 37 h 81"/>
                <a:gd name="T2" fmla="*/ 48 w 74"/>
                <a:gd name="T3" fmla="*/ 15 h 81"/>
                <a:gd name="T4" fmla="*/ 52 w 74"/>
                <a:gd name="T5" fmla="*/ 15 h 81"/>
                <a:gd name="T6" fmla="*/ 52 w 74"/>
                <a:gd name="T7" fmla="*/ 11 h 81"/>
                <a:gd name="T8" fmla="*/ 56 w 74"/>
                <a:gd name="T9" fmla="*/ 7 h 81"/>
                <a:gd name="T10" fmla="*/ 56 w 74"/>
                <a:gd name="T11" fmla="*/ 3 h 81"/>
                <a:gd name="T12" fmla="*/ 52 w 74"/>
                <a:gd name="T13" fmla="*/ 3 h 81"/>
                <a:gd name="T14" fmla="*/ 52 w 74"/>
                <a:gd name="T15" fmla="*/ 0 h 81"/>
                <a:gd name="T16" fmla="*/ 48 w 74"/>
                <a:gd name="T17" fmla="*/ 0 h 81"/>
                <a:gd name="T18" fmla="*/ 74 w 74"/>
                <a:gd name="T19" fmla="*/ 0 h 81"/>
                <a:gd name="T20" fmla="*/ 70 w 74"/>
                <a:gd name="T21" fmla="*/ 0 h 81"/>
                <a:gd name="T22" fmla="*/ 67 w 74"/>
                <a:gd name="T23" fmla="*/ 0 h 81"/>
                <a:gd name="T24" fmla="*/ 67 w 74"/>
                <a:gd name="T25" fmla="*/ 3 h 81"/>
                <a:gd name="T26" fmla="*/ 63 w 74"/>
                <a:gd name="T27" fmla="*/ 3 h 81"/>
                <a:gd name="T28" fmla="*/ 63 w 74"/>
                <a:gd name="T29" fmla="*/ 7 h 81"/>
                <a:gd name="T30" fmla="*/ 59 w 74"/>
                <a:gd name="T31" fmla="*/ 7 h 81"/>
                <a:gd name="T32" fmla="*/ 59 w 74"/>
                <a:gd name="T33" fmla="*/ 11 h 81"/>
                <a:gd name="T34" fmla="*/ 56 w 74"/>
                <a:gd name="T35" fmla="*/ 15 h 81"/>
                <a:gd name="T36" fmla="*/ 34 w 74"/>
                <a:gd name="T37" fmla="*/ 40 h 81"/>
                <a:gd name="T38" fmla="*/ 30 w 74"/>
                <a:gd name="T39" fmla="*/ 62 h 81"/>
                <a:gd name="T40" fmla="*/ 30 w 74"/>
                <a:gd name="T41" fmla="*/ 66 h 81"/>
                <a:gd name="T42" fmla="*/ 26 w 74"/>
                <a:gd name="T43" fmla="*/ 66 h 81"/>
                <a:gd name="T44" fmla="*/ 26 w 74"/>
                <a:gd name="T45" fmla="*/ 70 h 81"/>
                <a:gd name="T46" fmla="*/ 26 w 74"/>
                <a:gd name="T47" fmla="*/ 73 h 81"/>
                <a:gd name="T48" fmla="*/ 26 w 74"/>
                <a:gd name="T49" fmla="*/ 77 h 81"/>
                <a:gd name="T50" fmla="*/ 30 w 74"/>
                <a:gd name="T51" fmla="*/ 77 h 81"/>
                <a:gd name="T52" fmla="*/ 34 w 74"/>
                <a:gd name="T53" fmla="*/ 77 h 81"/>
                <a:gd name="T54" fmla="*/ 37 w 74"/>
                <a:gd name="T55" fmla="*/ 77 h 81"/>
                <a:gd name="T56" fmla="*/ 37 w 74"/>
                <a:gd name="T57" fmla="*/ 81 h 81"/>
                <a:gd name="T58" fmla="*/ 0 w 74"/>
                <a:gd name="T59" fmla="*/ 81 h 81"/>
                <a:gd name="T60" fmla="*/ 4 w 74"/>
                <a:gd name="T61" fmla="*/ 77 h 81"/>
                <a:gd name="T62" fmla="*/ 8 w 74"/>
                <a:gd name="T63" fmla="*/ 77 h 81"/>
                <a:gd name="T64" fmla="*/ 12 w 74"/>
                <a:gd name="T65" fmla="*/ 77 h 81"/>
                <a:gd name="T66" fmla="*/ 12 w 74"/>
                <a:gd name="T67" fmla="*/ 73 h 81"/>
                <a:gd name="T68" fmla="*/ 15 w 74"/>
                <a:gd name="T69" fmla="*/ 73 h 81"/>
                <a:gd name="T70" fmla="*/ 15 w 74"/>
                <a:gd name="T71" fmla="*/ 70 h 81"/>
                <a:gd name="T72" fmla="*/ 15 w 74"/>
                <a:gd name="T73" fmla="*/ 66 h 81"/>
                <a:gd name="T74" fmla="*/ 19 w 74"/>
                <a:gd name="T75" fmla="*/ 66 h 81"/>
                <a:gd name="T76" fmla="*/ 19 w 74"/>
                <a:gd name="T77" fmla="*/ 62 h 81"/>
                <a:gd name="T78" fmla="*/ 26 w 74"/>
                <a:gd name="T79" fmla="*/ 40 h 81"/>
                <a:gd name="T80" fmla="*/ 15 w 74"/>
                <a:gd name="T81" fmla="*/ 11 h 81"/>
                <a:gd name="T82" fmla="*/ 15 w 74"/>
                <a:gd name="T83" fmla="*/ 7 h 81"/>
                <a:gd name="T84" fmla="*/ 15 w 74"/>
                <a:gd name="T85" fmla="*/ 3 h 81"/>
                <a:gd name="T86" fmla="*/ 12 w 74"/>
                <a:gd name="T87" fmla="*/ 3 h 81"/>
                <a:gd name="T88" fmla="*/ 8 w 74"/>
                <a:gd name="T89" fmla="*/ 0 h 81"/>
                <a:gd name="T90" fmla="*/ 4 w 74"/>
                <a:gd name="T91" fmla="*/ 0 h 81"/>
                <a:gd name="T92" fmla="*/ 37 w 74"/>
                <a:gd name="T93" fmla="*/ 0 h 81"/>
                <a:gd name="T94" fmla="*/ 34 w 74"/>
                <a:gd name="T95" fmla="*/ 0 h 81"/>
                <a:gd name="T96" fmla="*/ 30 w 74"/>
                <a:gd name="T97" fmla="*/ 0 h 81"/>
                <a:gd name="T98" fmla="*/ 30 w 74"/>
                <a:gd name="T99" fmla="*/ 3 h 81"/>
                <a:gd name="T100" fmla="*/ 26 w 74"/>
                <a:gd name="T101" fmla="*/ 3 h 81"/>
                <a:gd name="T102" fmla="*/ 26 w 74"/>
                <a:gd name="T103" fmla="*/ 7 h 81"/>
                <a:gd name="T104" fmla="*/ 26 w 74"/>
                <a:gd name="T105" fmla="*/ 11 h 81"/>
                <a:gd name="T106" fmla="*/ 26 w 74"/>
                <a:gd name="T107" fmla="*/ 15 h 81"/>
                <a:gd name="T108" fmla="*/ 34 w 74"/>
                <a:gd name="T109" fmla="*/ 37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"/>
                <a:gd name="T166" fmla="*/ 0 h 81"/>
                <a:gd name="T167" fmla="*/ 74 w 74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" h="81">
                  <a:moveTo>
                    <a:pt x="34" y="37"/>
                  </a:moveTo>
                  <a:lnTo>
                    <a:pt x="48" y="15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6" y="15"/>
                  </a:lnTo>
                  <a:lnTo>
                    <a:pt x="34" y="40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2" y="73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15" y="66"/>
                  </a:lnTo>
                  <a:lnTo>
                    <a:pt x="19" y="66"/>
                  </a:lnTo>
                  <a:lnTo>
                    <a:pt x="19" y="62"/>
                  </a:lnTo>
                  <a:lnTo>
                    <a:pt x="26" y="40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" name="Freeform 15"/>
            <p:cNvSpPr>
              <a:spLocks/>
            </p:cNvSpPr>
            <p:nvPr/>
          </p:nvSpPr>
          <p:spPr bwMode="auto">
            <a:xfrm>
              <a:off x="1079" y="3096"/>
              <a:ext cx="30" cy="81"/>
            </a:xfrm>
            <a:custGeom>
              <a:avLst/>
              <a:gdLst>
                <a:gd name="T0" fmla="*/ 0 w 30"/>
                <a:gd name="T1" fmla="*/ 11 h 81"/>
                <a:gd name="T2" fmla="*/ 19 w 30"/>
                <a:gd name="T3" fmla="*/ 0 h 81"/>
                <a:gd name="T4" fmla="*/ 22 w 30"/>
                <a:gd name="T5" fmla="*/ 0 h 81"/>
                <a:gd name="T6" fmla="*/ 22 w 30"/>
                <a:gd name="T7" fmla="*/ 70 h 81"/>
                <a:gd name="T8" fmla="*/ 22 w 30"/>
                <a:gd name="T9" fmla="*/ 74 h 81"/>
                <a:gd name="T10" fmla="*/ 22 w 30"/>
                <a:gd name="T11" fmla="*/ 78 h 81"/>
                <a:gd name="T12" fmla="*/ 22 w 30"/>
                <a:gd name="T13" fmla="*/ 81 h 81"/>
                <a:gd name="T14" fmla="*/ 26 w 30"/>
                <a:gd name="T15" fmla="*/ 81 h 81"/>
                <a:gd name="T16" fmla="*/ 30 w 30"/>
                <a:gd name="T17" fmla="*/ 81 h 81"/>
                <a:gd name="T18" fmla="*/ 0 w 30"/>
                <a:gd name="T19" fmla="*/ 81 h 81"/>
                <a:gd name="T20" fmla="*/ 4 w 30"/>
                <a:gd name="T21" fmla="*/ 81 h 81"/>
                <a:gd name="T22" fmla="*/ 8 w 30"/>
                <a:gd name="T23" fmla="*/ 81 h 81"/>
                <a:gd name="T24" fmla="*/ 8 w 30"/>
                <a:gd name="T25" fmla="*/ 78 h 81"/>
                <a:gd name="T26" fmla="*/ 11 w 30"/>
                <a:gd name="T27" fmla="*/ 78 h 81"/>
                <a:gd name="T28" fmla="*/ 11 w 30"/>
                <a:gd name="T29" fmla="*/ 74 h 81"/>
                <a:gd name="T30" fmla="*/ 11 w 30"/>
                <a:gd name="T31" fmla="*/ 70 h 81"/>
                <a:gd name="T32" fmla="*/ 11 w 30"/>
                <a:gd name="T33" fmla="*/ 26 h 81"/>
                <a:gd name="T34" fmla="*/ 11 w 30"/>
                <a:gd name="T35" fmla="*/ 22 h 81"/>
                <a:gd name="T36" fmla="*/ 11 w 30"/>
                <a:gd name="T37" fmla="*/ 19 h 81"/>
                <a:gd name="T38" fmla="*/ 11 w 30"/>
                <a:gd name="T39" fmla="*/ 15 h 81"/>
                <a:gd name="T40" fmla="*/ 11 w 30"/>
                <a:gd name="T41" fmla="*/ 11 h 81"/>
                <a:gd name="T42" fmla="*/ 8 w 30"/>
                <a:gd name="T43" fmla="*/ 11 h 81"/>
                <a:gd name="T44" fmla="*/ 4 w 30"/>
                <a:gd name="T45" fmla="*/ 11 h 81"/>
                <a:gd name="T46" fmla="*/ 0 w 30"/>
                <a:gd name="T47" fmla="*/ 11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81"/>
                <a:gd name="T74" fmla="*/ 30 w 3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81">
                  <a:moveTo>
                    <a:pt x="0" y="11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30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81"/>
                  </a:lnTo>
                  <a:lnTo>
                    <a:pt x="8" y="78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1" y="7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6" name="Freeform 16"/>
            <p:cNvSpPr>
              <a:spLocks noEditPoints="1"/>
            </p:cNvSpPr>
            <p:nvPr/>
          </p:nvSpPr>
          <p:spPr bwMode="auto">
            <a:xfrm>
              <a:off x="1127" y="3067"/>
              <a:ext cx="81" cy="37"/>
            </a:xfrm>
            <a:custGeom>
              <a:avLst/>
              <a:gdLst>
                <a:gd name="T0" fmla="*/ 0 w 81"/>
                <a:gd name="T1" fmla="*/ 0 h 37"/>
                <a:gd name="T2" fmla="*/ 81 w 81"/>
                <a:gd name="T3" fmla="*/ 0 h 37"/>
                <a:gd name="T4" fmla="*/ 81 w 81"/>
                <a:gd name="T5" fmla="*/ 7 h 37"/>
                <a:gd name="T6" fmla="*/ 0 w 81"/>
                <a:gd name="T7" fmla="*/ 7 h 37"/>
                <a:gd name="T8" fmla="*/ 0 w 81"/>
                <a:gd name="T9" fmla="*/ 0 h 37"/>
                <a:gd name="T10" fmla="*/ 0 w 81"/>
                <a:gd name="T11" fmla="*/ 29 h 37"/>
                <a:gd name="T12" fmla="*/ 81 w 81"/>
                <a:gd name="T13" fmla="*/ 29 h 37"/>
                <a:gd name="T14" fmla="*/ 81 w 81"/>
                <a:gd name="T15" fmla="*/ 37 h 37"/>
                <a:gd name="T16" fmla="*/ 0 w 81"/>
                <a:gd name="T17" fmla="*/ 37 h 37"/>
                <a:gd name="T18" fmla="*/ 0 w 81"/>
                <a:gd name="T19" fmla="*/ 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37"/>
                <a:gd name="T32" fmla="*/ 81 w 8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37">
                  <a:moveTo>
                    <a:pt x="0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29"/>
                  </a:moveTo>
                  <a:lnTo>
                    <a:pt x="81" y="29"/>
                  </a:lnTo>
                  <a:lnTo>
                    <a:pt x="81" y="37"/>
                  </a:lnTo>
                  <a:lnTo>
                    <a:pt x="0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Freeform 17"/>
            <p:cNvSpPr>
              <a:spLocks/>
            </p:cNvSpPr>
            <p:nvPr/>
          </p:nvSpPr>
          <p:spPr bwMode="auto">
            <a:xfrm>
              <a:off x="453" y="3192"/>
              <a:ext cx="125" cy="103"/>
            </a:xfrm>
            <a:custGeom>
              <a:avLst/>
              <a:gdLst>
                <a:gd name="T0" fmla="*/ 11 w 125"/>
                <a:gd name="T1" fmla="*/ 18 h 103"/>
                <a:gd name="T2" fmla="*/ 11 w 125"/>
                <a:gd name="T3" fmla="*/ 11 h 103"/>
                <a:gd name="T4" fmla="*/ 11 w 125"/>
                <a:gd name="T5" fmla="*/ 4 h 103"/>
                <a:gd name="T6" fmla="*/ 4 w 125"/>
                <a:gd name="T7" fmla="*/ 4 h 103"/>
                <a:gd name="T8" fmla="*/ 0 w 125"/>
                <a:gd name="T9" fmla="*/ 0 h 103"/>
                <a:gd name="T10" fmla="*/ 37 w 125"/>
                <a:gd name="T11" fmla="*/ 0 h 103"/>
                <a:gd name="T12" fmla="*/ 33 w 125"/>
                <a:gd name="T13" fmla="*/ 4 h 103"/>
                <a:gd name="T14" fmla="*/ 26 w 125"/>
                <a:gd name="T15" fmla="*/ 4 h 103"/>
                <a:gd name="T16" fmla="*/ 26 w 125"/>
                <a:gd name="T17" fmla="*/ 11 h 103"/>
                <a:gd name="T18" fmla="*/ 22 w 125"/>
                <a:gd name="T19" fmla="*/ 18 h 103"/>
                <a:gd name="T20" fmla="*/ 55 w 125"/>
                <a:gd name="T21" fmla="*/ 15 h 103"/>
                <a:gd name="T22" fmla="*/ 55 w 125"/>
                <a:gd name="T23" fmla="*/ 7 h 103"/>
                <a:gd name="T24" fmla="*/ 52 w 125"/>
                <a:gd name="T25" fmla="*/ 4 h 103"/>
                <a:gd name="T26" fmla="*/ 44 w 125"/>
                <a:gd name="T27" fmla="*/ 4 h 103"/>
                <a:gd name="T28" fmla="*/ 85 w 125"/>
                <a:gd name="T29" fmla="*/ 0 h 103"/>
                <a:gd name="T30" fmla="*/ 81 w 125"/>
                <a:gd name="T31" fmla="*/ 4 h 103"/>
                <a:gd name="T32" fmla="*/ 74 w 125"/>
                <a:gd name="T33" fmla="*/ 4 h 103"/>
                <a:gd name="T34" fmla="*/ 70 w 125"/>
                <a:gd name="T35" fmla="*/ 7 h 103"/>
                <a:gd name="T36" fmla="*/ 70 w 125"/>
                <a:gd name="T37" fmla="*/ 15 h 103"/>
                <a:gd name="T38" fmla="*/ 70 w 125"/>
                <a:gd name="T39" fmla="*/ 22 h 103"/>
                <a:gd name="T40" fmla="*/ 70 w 125"/>
                <a:gd name="T41" fmla="*/ 29 h 103"/>
                <a:gd name="T42" fmla="*/ 66 w 125"/>
                <a:gd name="T43" fmla="*/ 37 h 103"/>
                <a:gd name="T44" fmla="*/ 66 w 125"/>
                <a:gd name="T45" fmla="*/ 48 h 103"/>
                <a:gd name="T46" fmla="*/ 66 w 125"/>
                <a:gd name="T47" fmla="*/ 59 h 103"/>
                <a:gd name="T48" fmla="*/ 63 w 125"/>
                <a:gd name="T49" fmla="*/ 74 h 103"/>
                <a:gd name="T50" fmla="*/ 96 w 125"/>
                <a:gd name="T51" fmla="*/ 22 h 103"/>
                <a:gd name="T52" fmla="*/ 100 w 125"/>
                <a:gd name="T53" fmla="*/ 18 h 103"/>
                <a:gd name="T54" fmla="*/ 103 w 125"/>
                <a:gd name="T55" fmla="*/ 15 h 103"/>
                <a:gd name="T56" fmla="*/ 103 w 125"/>
                <a:gd name="T57" fmla="*/ 7 h 103"/>
                <a:gd name="T58" fmla="*/ 100 w 125"/>
                <a:gd name="T59" fmla="*/ 4 h 103"/>
                <a:gd name="T60" fmla="*/ 96 w 125"/>
                <a:gd name="T61" fmla="*/ 0 h 103"/>
                <a:gd name="T62" fmla="*/ 125 w 125"/>
                <a:gd name="T63" fmla="*/ 4 h 103"/>
                <a:gd name="T64" fmla="*/ 118 w 125"/>
                <a:gd name="T65" fmla="*/ 4 h 103"/>
                <a:gd name="T66" fmla="*/ 111 w 125"/>
                <a:gd name="T67" fmla="*/ 7 h 103"/>
                <a:gd name="T68" fmla="*/ 111 w 125"/>
                <a:gd name="T69" fmla="*/ 15 h 103"/>
                <a:gd name="T70" fmla="*/ 107 w 125"/>
                <a:gd name="T71" fmla="*/ 18 h 103"/>
                <a:gd name="T72" fmla="*/ 103 w 125"/>
                <a:gd name="T73" fmla="*/ 22 h 103"/>
                <a:gd name="T74" fmla="*/ 52 w 125"/>
                <a:gd name="T75" fmla="*/ 103 h 103"/>
                <a:gd name="T76" fmla="*/ 55 w 125"/>
                <a:gd name="T77" fmla="*/ 26 h 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5"/>
                <a:gd name="T118" fmla="*/ 0 h 103"/>
                <a:gd name="T119" fmla="*/ 125 w 125"/>
                <a:gd name="T120" fmla="*/ 103 h 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5" h="103">
                  <a:moveTo>
                    <a:pt x="4" y="103"/>
                  </a:moveTo>
                  <a:lnTo>
                    <a:pt x="11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9" y="74"/>
                  </a:lnTo>
                  <a:lnTo>
                    <a:pt x="55" y="15"/>
                  </a:lnTo>
                  <a:lnTo>
                    <a:pt x="55" y="11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0" y="7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9"/>
                  </a:lnTo>
                  <a:lnTo>
                    <a:pt x="66" y="33"/>
                  </a:lnTo>
                  <a:lnTo>
                    <a:pt x="66" y="37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5"/>
                  </a:lnTo>
                  <a:lnTo>
                    <a:pt x="66" y="59"/>
                  </a:lnTo>
                  <a:lnTo>
                    <a:pt x="63" y="66"/>
                  </a:lnTo>
                  <a:lnTo>
                    <a:pt x="63" y="74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3" y="11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25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1" y="15"/>
                  </a:lnTo>
                  <a:lnTo>
                    <a:pt x="107" y="15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52" y="103"/>
                  </a:lnTo>
                  <a:lnTo>
                    <a:pt x="48" y="103"/>
                  </a:lnTo>
                  <a:lnTo>
                    <a:pt x="55" y="26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" name="Freeform 18"/>
            <p:cNvSpPr>
              <a:spLocks noEditPoints="1"/>
            </p:cNvSpPr>
            <p:nvPr/>
          </p:nvSpPr>
          <p:spPr bwMode="auto">
            <a:xfrm>
              <a:off x="567" y="3225"/>
              <a:ext cx="63" cy="70"/>
            </a:xfrm>
            <a:custGeom>
              <a:avLst/>
              <a:gdLst>
                <a:gd name="T0" fmla="*/ 15 w 63"/>
                <a:gd name="T1" fmla="*/ 44 h 70"/>
                <a:gd name="T2" fmla="*/ 15 w 63"/>
                <a:gd name="T3" fmla="*/ 52 h 70"/>
                <a:gd name="T4" fmla="*/ 19 w 63"/>
                <a:gd name="T5" fmla="*/ 55 h 70"/>
                <a:gd name="T6" fmla="*/ 22 w 63"/>
                <a:gd name="T7" fmla="*/ 59 h 70"/>
                <a:gd name="T8" fmla="*/ 30 w 63"/>
                <a:gd name="T9" fmla="*/ 63 h 70"/>
                <a:gd name="T10" fmla="*/ 37 w 63"/>
                <a:gd name="T11" fmla="*/ 59 h 70"/>
                <a:gd name="T12" fmla="*/ 44 w 63"/>
                <a:gd name="T13" fmla="*/ 59 h 70"/>
                <a:gd name="T14" fmla="*/ 48 w 63"/>
                <a:gd name="T15" fmla="*/ 55 h 70"/>
                <a:gd name="T16" fmla="*/ 56 w 63"/>
                <a:gd name="T17" fmla="*/ 48 h 70"/>
                <a:gd name="T18" fmla="*/ 52 w 63"/>
                <a:gd name="T19" fmla="*/ 55 h 70"/>
                <a:gd name="T20" fmla="*/ 44 w 63"/>
                <a:gd name="T21" fmla="*/ 63 h 70"/>
                <a:gd name="T22" fmla="*/ 33 w 63"/>
                <a:gd name="T23" fmla="*/ 66 h 70"/>
                <a:gd name="T24" fmla="*/ 26 w 63"/>
                <a:gd name="T25" fmla="*/ 70 h 70"/>
                <a:gd name="T26" fmla="*/ 19 w 63"/>
                <a:gd name="T27" fmla="*/ 70 h 70"/>
                <a:gd name="T28" fmla="*/ 11 w 63"/>
                <a:gd name="T29" fmla="*/ 66 h 70"/>
                <a:gd name="T30" fmla="*/ 8 w 63"/>
                <a:gd name="T31" fmla="*/ 63 h 70"/>
                <a:gd name="T32" fmla="*/ 4 w 63"/>
                <a:gd name="T33" fmla="*/ 55 h 70"/>
                <a:gd name="T34" fmla="*/ 0 w 63"/>
                <a:gd name="T35" fmla="*/ 52 h 70"/>
                <a:gd name="T36" fmla="*/ 0 w 63"/>
                <a:gd name="T37" fmla="*/ 44 h 70"/>
                <a:gd name="T38" fmla="*/ 4 w 63"/>
                <a:gd name="T39" fmla="*/ 37 h 70"/>
                <a:gd name="T40" fmla="*/ 4 w 63"/>
                <a:gd name="T41" fmla="*/ 29 h 70"/>
                <a:gd name="T42" fmla="*/ 8 w 63"/>
                <a:gd name="T43" fmla="*/ 22 h 70"/>
                <a:gd name="T44" fmla="*/ 11 w 63"/>
                <a:gd name="T45" fmla="*/ 15 h 70"/>
                <a:gd name="T46" fmla="*/ 19 w 63"/>
                <a:gd name="T47" fmla="*/ 11 h 70"/>
                <a:gd name="T48" fmla="*/ 26 w 63"/>
                <a:gd name="T49" fmla="*/ 7 h 70"/>
                <a:gd name="T50" fmla="*/ 30 w 63"/>
                <a:gd name="T51" fmla="*/ 4 h 70"/>
                <a:gd name="T52" fmla="*/ 37 w 63"/>
                <a:gd name="T53" fmla="*/ 0 h 70"/>
                <a:gd name="T54" fmla="*/ 44 w 63"/>
                <a:gd name="T55" fmla="*/ 0 h 70"/>
                <a:gd name="T56" fmla="*/ 52 w 63"/>
                <a:gd name="T57" fmla="*/ 0 h 70"/>
                <a:gd name="T58" fmla="*/ 56 w 63"/>
                <a:gd name="T59" fmla="*/ 4 h 70"/>
                <a:gd name="T60" fmla="*/ 59 w 63"/>
                <a:gd name="T61" fmla="*/ 7 h 70"/>
                <a:gd name="T62" fmla="*/ 63 w 63"/>
                <a:gd name="T63" fmla="*/ 11 h 70"/>
                <a:gd name="T64" fmla="*/ 59 w 63"/>
                <a:gd name="T65" fmla="*/ 18 h 70"/>
                <a:gd name="T66" fmla="*/ 56 w 63"/>
                <a:gd name="T67" fmla="*/ 22 h 70"/>
                <a:gd name="T68" fmla="*/ 52 w 63"/>
                <a:gd name="T69" fmla="*/ 26 h 70"/>
                <a:gd name="T70" fmla="*/ 48 w 63"/>
                <a:gd name="T71" fmla="*/ 29 h 70"/>
                <a:gd name="T72" fmla="*/ 44 w 63"/>
                <a:gd name="T73" fmla="*/ 33 h 70"/>
                <a:gd name="T74" fmla="*/ 37 w 63"/>
                <a:gd name="T75" fmla="*/ 33 h 70"/>
                <a:gd name="T76" fmla="*/ 33 w 63"/>
                <a:gd name="T77" fmla="*/ 37 h 70"/>
                <a:gd name="T78" fmla="*/ 26 w 63"/>
                <a:gd name="T79" fmla="*/ 37 h 70"/>
                <a:gd name="T80" fmla="*/ 19 w 63"/>
                <a:gd name="T81" fmla="*/ 41 h 70"/>
                <a:gd name="T82" fmla="*/ 15 w 63"/>
                <a:gd name="T83" fmla="*/ 37 h 70"/>
                <a:gd name="T84" fmla="*/ 19 w 63"/>
                <a:gd name="T85" fmla="*/ 33 h 70"/>
                <a:gd name="T86" fmla="*/ 26 w 63"/>
                <a:gd name="T87" fmla="*/ 33 h 70"/>
                <a:gd name="T88" fmla="*/ 33 w 63"/>
                <a:gd name="T89" fmla="*/ 29 h 70"/>
                <a:gd name="T90" fmla="*/ 41 w 63"/>
                <a:gd name="T91" fmla="*/ 26 h 70"/>
                <a:gd name="T92" fmla="*/ 44 w 63"/>
                <a:gd name="T93" fmla="*/ 22 h 70"/>
                <a:gd name="T94" fmla="*/ 48 w 63"/>
                <a:gd name="T95" fmla="*/ 18 h 70"/>
                <a:gd name="T96" fmla="*/ 52 w 63"/>
                <a:gd name="T97" fmla="*/ 15 h 70"/>
                <a:gd name="T98" fmla="*/ 52 w 63"/>
                <a:gd name="T99" fmla="*/ 7 h 70"/>
                <a:gd name="T100" fmla="*/ 48 w 63"/>
                <a:gd name="T101" fmla="*/ 4 h 70"/>
                <a:gd name="T102" fmla="*/ 41 w 63"/>
                <a:gd name="T103" fmla="*/ 4 h 70"/>
                <a:gd name="T104" fmla="*/ 33 w 63"/>
                <a:gd name="T105" fmla="*/ 7 h 70"/>
                <a:gd name="T106" fmla="*/ 30 w 63"/>
                <a:gd name="T107" fmla="*/ 11 h 70"/>
                <a:gd name="T108" fmla="*/ 26 w 63"/>
                <a:gd name="T109" fmla="*/ 15 h 70"/>
                <a:gd name="T110" fmla="*/ 22 w 63"/>
                <a:gd name="T111" fmla="*/ 18 h 70"/>
                <a:gd name="T112" fmla="*/ 19 w 63"/>
                <a:gd name="T113" fmla="*/ 26 h 70"/>
                <a:gd name="T114" fmla="*/ 15 w 63"/>
                <a:gd name="T115" fmla="*/ 33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"/>
                <a:gd name="T175" fmla="*/ 0 h 70"/>
                <a:gd name="T176" fmla="*/ 63 w 63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" h="70">
                  <a:moveTo>
                    <a:pt x="15" y="41"/>
                  </a:move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52" y="52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4" y="63"/>
                  </a:lnTo>
                  <a:lnTo>
                    <a:pt x="41" y="66"/>
                  </a:lnTo>
                  <a:lnTo>
                    <a:pt x="33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8" y="66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9" y="41"/>
                  </a:lnTo>
                  <a:lnTo>
                    <a:pt x="15" y="41"/>
                  </a:lnTo>
                  <a:close/>
                  <a:moveTo>
                    <a:pt x="15" y="37"/>
                  </a:moveTo>
                  <a:lnTo>
                    <a:pt x="19" y="37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9" name="Freeform 19"/>
            <p:cNvSpPr>
              <a:spLocks/>
            </p:cNvSpPr>
            <p:nvPr/>
          </p:nvSpPr>
          <p:spPr bwMode="auto">
            <a:xfrm>
              <a:off x="637" y="3207"/>
              <a:ext cx="41" cy="88"/>
            </a:xfrm>
            <a:custGeom>
              <a:avLst/>
              <a:gdLst>
                <a:gd name="T0" fmla="*/ 33 w 41"/>
                <a:gd name="T1" fmla="*/ 0 h 88"/>
                <a:gd name="T2" fmla="*/ 30 w 41"/>
                <a:gd name="T3" fmla="*/ 18 h 88"/>
                <a:gd name="T4" fmla="*/ 41 w 41"/>
                <a:gd name="T5" fmla="*/ 18 h 88"/>
                <a:gd name="T6" fmla="*/ 37 w 41"/>
                <a:gd name="T7" fmla="*/ 25 h 88"/>
                <a:gd name="T8" fmla="*/ 26 w 41"/>
                <a:gd name="T9" fmla="*/ 25 h 88"/>
                <a:gd name="T10" fmla="*/ 15 w 41"/>
                <a:gd name="T11" fmla="*/ 70 h 88"/>
                <a:gd name="T12" fmla="*/ 15 w 41"/>
                <a:gd name="T13" fmla="*/ 73 h 88"/>
                <a:gd name="T14" fmla="*/ 11 w 41"/>
                <a:gd name="T15" fmla="*/ 73 h 88"/>
                <a:gd name="T16" fmla="*/ 11 w 41"/>
                <a:gd name="T17" fmla="*/ 77 h 88"/>
                <a:gd name="T18" fmla="*/ 11 w 41"/>
                <a:gd name="T19" fmla="*/ 81 h 88"/>
                <a:gd name="T20" fmla="*/ 15 w 41"/>
                <a:gd name="T21" fmla="*/ 81 h 88"/>
                <a:gd name="T22" fmla="*/ 19 w 41"/>
                <a:gd name="T23" fmla="*/ 81 h 88"/>
                <a:gd name="T24" fmla="*/ 19 w 41"/>
                <a:gd name="T25" fmla="*/ 77 h 88"/>
                <a:gd name="T26" fmla="*/ 22 w 41"/>
                <a:gd name="T27" fmla="*/ 77 h 88"/>
                <a:gd name="T28" fmla="*/ 22 w 41"/>
                <a:gd name="T29" fmla="*/ 73 h 88"/>
                <a:gd name="T30" fmla="*/ 26 w 41"/>
                <a:gd name="T31" fmla="*/ 73 h 88"/>
                <a:gd name="T32" fmla="*/ 26 w 41"/>
                <a:gd name="T33" fmla="*/ 70 h 88"/>
                <a:gd name="T34" fmla="*/ 30 w 41"/>
                <a:gd name="T35" fmla="*/ 70 h 88"/>
                <a:gd name="T36" fmla="*/ 30 w 41"/>
                <a:gd name="T37" fmla="*/ 73 h 88"/>
                <a:gd name="T38" fmla="*/ 26 w 41"/>
                <a:gd name="T39" fmla="*/ 73 h 88"/>
                <a:gd name="T40" fmla="*/ 26 w 41"/>
                <a:gd name="T41" fmla="*/ 77 h 88"/>
                <a:gd name="T42" fmla="*/ 22 w 41"/>
                <a:gd name="T43" fmla="*/ 81 h 88"/>
                <a:gd name="T44" fmla="*/ 19 w 41"/>
                <a:gd name="T45" fmla="*/ 81 h 88"/>
                <a:gd name="T46" fmla="*/ 19 w 41"/>
                <a:gd name="T47" fmla="*/ 84 h 88"/>
                <a:gd name="T48" fmla="*/ 15 w 41"/>
                <a:gd name="T49" fmla="*/ 84 h 88"/>
                <a:gd name="T50" fmla="*/ 15 w 41"/>
                <a:gd name="T51" fmla="*/ 88 h 88"/>
                <a:gd name="T52" fmla="*/ 11 w 41"/>
                <a:gd name="T53" fmla="*/ 88 h 88"/>
                <a:gd name="T54" fmla="*/ 8 w 41"/>
                <a:gd name="T55" fmla="*/ 88 h 88"/>
                <a:gd name="T56" fmla="*/ 4 w 41"/>
                <a:gd name="T57" fmla="*/ 88 h 88"/>
                <a:gd name="T58" fmla="*/ 4 w 41"/>
                <a:gd name="T59" fmla="*/ 84 h 88"/>
                <a:gd name="T60" fmla="*/ 0 w 41"/>
                <a:gd name="T61" fmla="*/ 84 h 88"/>
                <a:gd name="T62" fmla="*/ 0 w 41"/>
                <a:gd name="T63" fmla="*/ 81 h 88"/>
                <a:gd name="T64" fmla="*/ 0 w 41"/>
                <a:gd name="T65" fmla="*/ 77 h 88"/>
                <a:gd name="T66" fmla="*/ 0 w 41"/>
                <a:gd name="T67" fmla="*/ 73 h 88"/>
                <a:gd name="T68" fmla="*/ 4 w 41"/>
                <a:gd name="T69" fmla="*/ 70 h 88"/>
                <a:gd name="T70" fmla="*/ 4 w 41"/>
                <a:gd name="T71" fmla="*/ 66 h 88"/>
                <a:gd name="T72" fmla="*/ 15 w 41"/>
                <a:gd name="T73" fmla="*/ 25 h 88"/>
                <a:gd name="T74" fmla="*/ 4 w 41"/>
                <a:gd name="T75" fmla="*/ 25 h 88"/>
                <a:gd name="T76" fmla="*/ 4 w 41"/>
                <a:gd name="T77" fmla="*/ 22 h 88"/>
                <a:gd name="T78" fmla="*/ 8 w 41"/>
                <a:gd name="T79" fmla="*/ 22 h 88"/>
                <a:gd name="T80" fmla="*/ 11 w 41"/>
                <a:gd name="T81" fmla="*/ 18 h 88"/>
                <a:gd name="T82" fmla="*/ 15 w 41"/>
                <a:gd name="T83" fmla="*/ 18 h 88"/>
                <a:gd name="T84" fmla="*/ 19 w 41"/>
                <a:gd name="T85" fmla="*/ 14 h 88"/>
                <a:gd name="T86" fmla="*/ 22 w 41"/>
                <a:gd name="T87" fmla="*/ 11 h 88"/>
                <a:gd name="T88" fmla="*/ 26 w 41"/>
                <a:gd name="T89" fmla="*/ 7 h 88"/>
                <a:gd name="T90" fmla="*/ 26 w 41"/>
                <a:gd name="T91" fmla="*/ 3 h 88"/>
                <a:gd name="T92" fmla="*/ 30 w 41"/>
                <a:gd name="T93" fmla="*/ 3 h 88"/>
                <a:gd name="T94" fmla="*/ 30 w 41"/>
                <a:gd name="T95" fmla="*/ 0 h 88"/>
                <a:gd name="T96" fmla="*/ 33 w 41"/>
                <a:gd name="T97" fmla="*/ 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"/>
                <a:gd name="T148" fmla="*/ 0 h 88"/>
                <a:gd name="T149" fmla="*/ 41 w 41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" h="88">
                  <a:moveTo>
                    <a:pt x="33" y="0"/>
                  </a:moveTo>
                  <a:lnTo>
                    <a:pt x="30" y="18"/>
                  </a:lnTo>
                  <a:lnTo>
                    <a:pt x="41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3"/>
                  </a:lnTo>
                  <a:lnTo>
                    <a:pt x="26" y="73"/>
                  </a:lnTo>
                  <a:lnTo>
                    <a:pt x="26" y="77"/>
                  </a:lnTo>
                  <a:lnTo>
                    <a:pt x="22" y="81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5" y="84"/>
                  </a:lnTo>
                  <a:lnTo>
                    <a:pt x="15" y="88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15" y="25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0" name="Freeform 20"/>
            <p:cNvSpPr>
              <a:spLocks/>
            </p:cNvSpPr>
            <p:nvPr/>
          </p:nvSpPr>
          <p:spPr bwMode="auto">
            <a:xfrm>
              <a:off x="681" y="3207"/>
              <a:ext cx="37" cy="88"/>
            </a:xfrm>
            <a:custGeom>
              <a:avLst/>
              <a:gdLst>
                <a:gd name="T0" fmla="*/ 34 w 37"/>
                <a:gd name="T1" fmla="*/ 0 h 88"/>
                <a:gd name="T2" fmla="*/ 26 w 37"/>
                <a:gd name="T3" fmla="*/ 18 h 88"/>
                <a:gd name="T4" fmla="*/ 37 w 37"/>
                <a:gd name="T5" fmla="*/ 18 h 88"/>
                <a:gd name="T6" fmla="*/ 37 w 37"/>
                <a:gd name="T7" fmla="*/ 25 h 88"/>
                <a:gd name="T8" fmla="*/ 26 w 37"/>
                <a:gd name="T9" fmla="*/ 25 h 88"/>
                <a:gd name="T10" fmla="*/ 11 w 37"/>
                <a:gd name="T11" fmla="*/ 70 h 88"/>
                <a:gd name="T12" fmla="*/ 11 w 37"/>
                <a:gd name="T13" fmla="*/ 73 h 88"/>
                <a:gd name="T14" fmla="*/ 11 w 37"/>
                <a:gd name="T15" fmla="*/ 77 h 88"/>
                <a:gd name="T16" fmla="*/ 11 w 37"/>
                <a:gd name="T17" fmla="*/ 81 h 88"/>
                <a:gd name="T18" fmla="*/ 15 w 37"/>
                <a:gd name="T19" fmla="*/ 81 h 88"/>
                <a:gd name="T20" fmla="*/ 15 w 37"/>
                <a:gd name="T21" fmla="*/ 77 h 88"/>
                <a:gd name="T22" fmla="*/ 19 w 37"/>
                <a:gd name="T23" fmla="*/ 77 h 88"/>
                <a:gd name="T24" fmla="*/ 19 w 37"/>
                <a:gd name="T25" fmla="*/ 73 h 88"/>
                <a:gd name="T26" fmla="*/ 23 w 37"/>
                <a:gd name="T27" fmla="*/ 73 h 88"/>
                <a:gd name="T28" fmla="*/ 23 w 37"/>
                <a:gd name="T29" fmla="*/ 70 h 88"/>
                <a:gd name="T30" fmla="*/ 26 w 37"/>
                <a:gd name="T31" fmla="*/ 70 h 88"/>
                <a:gd name="T32" fmla="*/ 26 w 37"/>
                <a:gd name="T33" fmla="*/ 73 h 88"/>
                <a:gd name="T34" fmla="*/ 23 w 37"/>
                <a:gd name="T35" fmla="*/ 73 h 88"/>
                <a:gd name="T36" fmla="*/ 23 w 37"/>
                <a:gd name="T37" fmla="*/ 77 h 88"/>
                <a:gd name="T38" fmla="*/ 23 w 37"/>
                <a:gd name="T39" fmla="*/ 81 h 88"/>
                <a:gd name="T40" fmla="*/ 19 w 37"/>
                <a:gd name="T41" fmla="*/ 81 h 88"/>
                <a:gd name="T42" fmla="*/ 15 w 37"/>
                <a:gd name="T43" fmla="*/ 84 h 88"/>
                <a:gd name="T44" fmla="*/ 11 w 37"/>
                <a:gd name="T45" fmla="*/ 84 h 88"/>
                <a:gd name="T46" fmla="*/ 11 w 37"/>
                <a:gd name="T47" fmla="*/ 88 h 88"/>
                <a:gd name="T48" fmla="*/ 8 w 37"/>
                <a:gd name="T49" fmla="*/ 88 h 88"/>
                <a:gd name="T50" fmla="*/ 4 w 37"/>
                <a:gd name="T51" fmla="*/ 88 h 88"/>
                <a:gd name="T52" fmla="*/ 0 w 37"/>
                <a:gd name="T53" fmla="*/ 88 h 88"/>
                <a:gd name="T54" fmla="*/ 0 w 37"/>
                <a:gd name="T55" fmla="*/ 84 h 88"/>
                <a:gd name="T56" fmla="*/ 0 w 37"/>
                <a:gd name="T57" fmla="*/ 81 h 88"/>
                <a:gd name="T58" fmla="*/ 0 w 37"/>
                <a:gd name="T59" fmla="*/ 77 h 88"/>
                <a:gd name="T60" fmla="*/ 0 w 37"/>
                <a:gd name="T61" fmla="*/ 73 h 88"/>
                <a:gd name="T62" fmla="*/ 0 w 37"/>
                <a:gd name="T63" fmla="*/ 70 h 88"/>
                <a:gd name="T64" fmla="*/ 0 w 37"/>
                <a:gd name="T65" fmla="*/ 66 h 88"/>
                <a:gd name="T66" fmla="*/ 15 w 37"/>
                <a:gd name="T67" fmla="*/ 25 h 88"/>
                <a:gd name="T68" fmla="*/ 0 w 37"/>
                <a:gd name="T69" fmla="*/ 25 h 88"/>
                <a:gd name="T70" fmla="*/ 4 w 37"/>
                <a:gd name="T71" fmla="*/ 22 h 88"/>
                <a:gd name="T72" fmla="*/ 8 w 37"/>
                <a:gd name="T73" fmla="*/ 22 h 88"/>
                <a:gd name="T74" fmla="*/ 8 w 37"/>
                <a:gd name="T75" fmla="*/ 18 h 88"/>
                <a:gd name="T76" fmla="*/ 11 w 37"/>
                <a:gd name="T77" fmla="*/ 18 h 88"/>
                <a:gd name="T78" fmla="*/ 15 w 37"/>
                <a:gd name="T79" fmla="*/ 18 h 88"/>
                <a:gd name="T80" fmla="*/ 15 w 37"/>
                <a:gd name="T81" fmla="*/ 14 h 88"/>
                <a:gd name="T82" fmla="*/ 19 w 37"/>
                <a:gd name="T83" fmla="*/ 14 h 88"/>
                <a:gd name="T84" fmla="*/ 19 w 37"/>
                <a:gd name="T85" fmla="*/ 11 h 88"/>
                <a:gd name="T86" fmla="*/ 23 w 37"/>
                <a:gd name="T87" fmla="*/ 11 h 88"/>
                <a:gd name="T88" fmla="*/ 23 w 37"/>
                <a:gd name="T89" fmla="*/ 7 h 88"/>
                <a:gd name="T90" fmla="*/ 26 w 37"/>
                <a:gd name="T91" fmla="*/ 3 h 88"/>
                <a:gd name="T92" fmla="*/ 30 w 37"/>
                <a:gd name="T93" fmla="*/ 0 h 88"/>
                <a:gd name="T94" fmla="*/ 34 w 37"/>
                <a:gd name="T95" fmla="*/ 0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88"/>
                <a:gd name="T146" fmla="*/ 37 w 37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88">
                  <a:moveTo>
                    <a:pt x="34" y="0"/>
                  </a:moveTo>
                  <a:lnTo>
                    <a:pt x="26" y="18"/>
                  </a:lnTo>
                  <a:lnTo>
                    <a:pt x="37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9" y="77"/>
                  </a:lnTo>
                  <a:lnTo>
                    <a:pt x="19" y="73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3" y="77"/>
                  </a:lnTo>
                  <a:lnTo>
                    <a:pt x="23" y="81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5" y="25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1" name="Freeform 21"/>
            <p:cNvSpPr>
              <a:spLocks noEditPoints="1"/>
            </p:cNvSpPr>
            <p:nvPr/>
          </p:nvSpPr>
          <p:spPr bwMode="auto">
            <a:xfrm>
              <a:off x="722" y="3225"/>
              <a:ext cx="59" cy="70"/>
            </a:xfrm>
            <a:custGeom>
              <a:avLst/>
              <a:gdLst>
                <a:gd name="T0" fmla="*/ 11 w 59"/>
                <a:gd name="T1" fmla="*/ 44 h 70"/>
                <a:gd name="T2" fmla="*/ 15 w 59"/>
                <a:gd name="T3" fmla="*/ 52 h 70"/>
                <a:gd name="T4" fmla="*/ 18 w 59"/>
                <a:gd name="T5" fmla="*/ 55 h 70"/>
                <a:gd name="T6" fmla="*/ 22 w 59"/>
                <a:gd name="T7" fmla="*/ 59 h 70"/>
                <a:gd name="T8" fmla="*/ 26 w 59"/>
                <a:gd name="T9" fmla="*/ 63 h 70"/>
                <a:gd name="T10" fmla="*/ 33 w 59"/>
                <a:gd name="T11" fmla="*/ 63 h 70"/>
                <a:gd name="T12" fmla="*/ 40 w 59"/>
                <a:gd name="T13" fmla="*/ 59 h 70"/>
                <a:gd name="T14" fmla="*/ 48 w 59"/>
                <a:gd name="T15" fmla="*/ 55 h 70"/>
                <a:gd name="T16" fmla="*/ 52 w 59"/>
                <a:gd name="T17" fmla="*/ 52 h 70"/>
                <a:gd name="T18" fmla="*/ 55 w 59"/>
                <a:gd name="T19" fmla="*/ 52 h 70"/>
                <a:gd name="T20" fmla="*/ 48 w 59"/>
                <a:gd name="T21" fmla="*/ 59 h 70"/>
                <a:gd name="T22" fmla="*/ 37 w 59"/>
                <a:gd name="T23" fmla="*/ 66 h 70"/>
                <a:gd name="T24" fmla="*/ 29 w 59"/>
                <a:gd name="T25" fmla="*/ 70 h 70"/>
                <a:gd name="T26" fmla="*/ 22 w 59"/>
                <a:gd name="T27" fmla="*/ 70 h 70"/>
                <a:gd name="T28" fmla="*/ 15 w 59"/>
                <a:gd name="T29" fmla="*/ 70 h 70"/>
                <a:gd name="T30" fmla="*/ 7 w 59"/>
                <a:gd name="T31" fmla="*/ 66 h 70"/>
                <a:gd name="T32" fmla="*/ 4 w 59"/>
                <a:gd name="T33" fmla="*/ 63 h 70"/>
                <a:gd name="T34" fmla="*/ 0 w 59"/>
                <a:gd name="T35" fmla="*/ 55 h 70"/>
                <a:gd name="T36" fmla="*/ 0 w 59"/>
                <a:gd name="T37" fmla="*/ 48 h 70"/>
                <a:gd name="T38" fmla="*/ 0 w 59"/>
                <a:gd name="T39" fmla="*/ 41 h 70"/>
                <a:gd name="T40" fmla="*/ 4 w 59"/>
                <a:gd name="T41" fmla="*/ 33 h 70"/>
                <a:gd name="T42" fmla="*/ 4 w 59"/>
                <a:gd name="T43" fmla="*/ 26 h 70"/>
                <a:gd name="T44" fmla="*/ 7 w 59"/>
                <a:gd name="T45" fmla="*/ 22 h 70"/>
                <a:gd name="T46" fmla="*/ 11 w 59"/>
                <a:gd name="T47" fmla="*/ 15 h 70"/>
                <a:gd name="T48" fmla="*/ 15 w 59"/>
                <a:gd name="T49" fmla="*/ 11 h 70"/>
                <a:gd name="T50" fmla="*/ 22 w 59"/>
                <a:gd name="T51" fmla="*/ 7 h 70"/>
                <a:gd name="T52" fmla="*/ 29 w 59"/>
                <a:gd name="T53" fmla="*/ 4 h 70"/>
                <a:gd name="T54" fmla="*/ 33 w 59"/>
                <a:gd name="T55" fmla="*/ 0 h 70"/>
                <a:gd name="T56" fmla="*/ 40 w 59"/>
                <a:gd name="T57" fmla="*/ 0 h 70"/>
                <a:gd name="T58" fmla="*/ 48 w 59"/>
                <a:gd name="T59" fmla="*/ 0 h 70"/>
                <a:gd name="T60" fmla="*/ 55 w 59"/>
                <a:gd name="T61" fmla="*/ 0 h 70"/>
                <a:gd name="T62" fmla="*/ 59 w 59"/>
                <a:gd name="T63" fmla="*/ 4 h 70"/>
                <a:gd name="T64" fmla="*/ 59 w 59"/>
                <a:gd name="T65" fmla="*/ 11 h 70"/>
                <a:gd name="T66" fmla="*/ 59 w 59"/>
                <a:gd name="T67" fmla="*/ 18 h 70"/>
                <a:gd name="T68" fmla="*/ 55 w 59"/>
                <a:gd name="T69" fmla="*/ 26 h 70"/>
                <a:gd name="T70" fmla="*/ 52 w 59"/>
                <a:gd name="T71" fmla="*/ 29 h 70"/>
                <a:gd name="T72" fmla="*/ 44 w 59"/>
                <a:gd name="T73" fmla="*/ 29 h 70"/>
                <a:gd name="T74" fmla="*/ 40 w 59"/>
                <a:gd name="T75" fmla="*/ 33 h 70"/>
                <a:gd name="T76" fmla="*/ 33 w 59"/>
                <a:gd name="T77" fmla="*/ 37 h 70"/>
                <a:gd name="T78" fmla="*/ 26 w 59"/>
                <a:gd name="T79" fmla="*/ 37 h 70"/>
                <a:gd name="T80" fmla="*/ 18 w 59"/>
                <a:gd name="T81" fmla="*/ 37 h 70"/>
                <a:gd name="T82" fmla="*/ 11 w 59"/>
                <a:gd name="T83" fmla="*/ 41 h 70"/>
                <a:gd name="T84" fmla="*/ 18 w 59"/>
                <a:gd name="T85" fmla="*/ 33 h 70"/>
                <a:gd name="T86" fmla="*/ 26 w 59"/>
                <a:gd name="T87" fmla="*/ 33 h 70"/>
                <a:gd name="T88" fmla="*/ 33 w 59"/>
                <a:gd name="T89" fmla="*/ 29 h 70"/>
                <a:gd name="T90" fmla="*/ 40 w 59"/>
                <a:gd name="T91" fmla="*/ 26 h 70"/>
                <a:gd name="T92" fmla="*/ 44 w 59"/>
                <a:gd name="T93" fmla="*/ 22 h 70"/>
                <a:gd name="T94" fmla="*/ 48 w 59"/>
                <a:gd name="T95" fmla="*/ 15 h 70"/>
                <a:gd name="T96" fmla="*/ 48 w 59"/>
                <a:gd name="T97" fmla="*/ 7 h 70"/>
                <a:gd name="T98" fmla="*/ 44 w 59"/>
                <a:gd name="T99" fmla="*/ 4 h 70"/>
                <a:gd name="T100" fmla="*/ 37 w 59"/>
                <a:gd name="T101" fmla="*/ 4 h 70"/>
                <a:gd name="T102" fmla="*/ 33 w 59"/>
                <a:gd name="T103" fmla="*/ 7 h 70"/>
                <a:gd name="T104" fmla="*/ 29 w 59"/>
                <a:gd name="T105" fmla="*/ 11 h 70"/>
                <a:gd name="T106" fmla="*/ 22 w 59"/>
                <a:gd name="T107" fmla="*/ 15 h 70"/>
                <a:gd name="T108" fmla="*/ 18 w 59"/>
                <a:gd name="T109" fmla="*/ 22 h 70"/>
                <a:gd name="T110" fmla="*/ 15 w 59"/>
                <a:gd name="T111" fmla="*/ 29 h 70"/>
                <a:gd name="T112" fmla="*/ 15 w 59"/>
                <a:gd name="T113" fmla="*/ 3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70"/>
                <a:gd name="T173" fmla="*/ 59 w 5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70">
                  <a:moveTo>
                    <a:pt x="11" y="41"/>
                  </a:moveTo>
                  <a:lnTo>
                    <a:pt x="11" y="44"/>
                  </a:lnTo>
                  <a:lnTo>
                    <a:pt x="11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5" y="48"/>
                  </a:lnTo>
                  <a:lnTo>
                    <a:pt x="55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0" y="63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29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1" y="41"/>
                  </a:lnTo>
                  <a:close/>
                  <a:moveTo>
                    <a:pt x="15" y="37"/>
                  </a:moveTo>
                  <a:lnTo>
                    <a:pt x="18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2" name="Freeform 22"/>
            <p:cNvSpPr>
              <a:spLocks/>
            </p:cNvSpPr>
            <p:nvPr/>
          </p:nvSpPr>
          <p:spPr bwMode="auto">
            <a:xfrm>
              <a:off x="788" y="3225"/>
              <a:ext cx="59" cy="66"/>
            </a:xfrm>
            <a:custGeom>
              <a:avLst/>
              <a:gdLst>
                <a:gd name="T0" fmla="*/ 4 w 59"/>
                <a:gd name="T1" fmla="*/ 4 h 66"/>
                <a:gd name="T2" fmla="*/ 30 w 59"/>
                <a:gd name="T3" fmla="*/ 0 h 66"/>
                <a:gd name="T4" fmla="*/ 19 w 59"/>
                <a:gd name="T5" fmla="*/ 37 h 66"/>
                <a:gd name="T6" fmla="*/ 22 w 59"/>
                <a:gd name="T7" fmla="*/ 29 h 66"/>
                <a:gd name="T8" fmla="*/ 26 w 59"/>
                <a:gd name="T9" fmla="*/ 26 h 66"/>
                <a:gd name="T10" fmla="*/ 30 w 59"/>
                <a:gd name="T11" fmla="*/ 22 h 66"/>
                <a:gd name="T12" fmla="*/ 33 w 59"/>
                <a:gd name="T13" fmla="*/ 18 h 66"/>
                <a:gd name="T14" fmla="*/ 37 w 59"/>
                <a:gd name="T15" fmla="*/ 15 h 66"/>
                <a:gd name="T16" fmla="*/ 37 w 59"/>
                <a:gd name="T17" fmla="*/ 11 h 66"/>
                <a:gd name="T18" fmla="*/ 41 w 59"/>
                <a:gd name="T19" fmla="*/ 7 h 66"/>
                <a:gd name="T20" fmla="*/ 44 w 59"/>
                <a:gd name="T21" fmla="*/ 4 h 66"/>
                <a:gd name="T22" fmla="*/ 48 w 59"/>
                <a:gd name="T23" fmla="*/ 4 h 66"/>
                <a:gd name="T24" fmla="*/ 48 w 59"/>
                <a:gd name="T25" fmla="*/ 0 h 66"/>
                <a:gd name="T26" fmla="*/ 52 w 59"/>
                <a:gd name="T27" fmla="*/ 0 h 66"/>
                <a:gd name="T28" fmla="*/ 55 w 59"/>
                <a:gd name="T29" fmla="*/ 0 h 66"/>
                <a:gd name="T30" fmla="*/ 59 w 59"/>
                <a:gd name="T31" fmla="*/ 0 h 66"/>
                <a:gd name="T32" fmla="*/ 59 w 59"/>
                <a:gd name="T33" fmla="*/ 4 h 66"/>
                <a:gd name="T34" fmla="*/ 59 w 59"/>
                <a:gd name="T35" fmla="*/ 7 h 66"/>
                <a:gd name="T36" fmla="*/ 59 w 59"/>
                <a:gd name="T37" fmla="*/ 11 h 66"/>
                <a:gd name="T38" fmla="*/ 55 w 59"/>
                <a:gd name="T39" fmla="*/ 15 h 66"/>
                <a:gd name="T40" fmla="*/ 55 w 59"/>
                <a:gd name="T41" fmla="*/ 18 h 66"/>
                <a:gd name="T42" fmla="*/ 52 w 59"/>
                <a:gd name="T43" fmla="*/ 18 h 66"/>
                <a:gd name="T44" fmla="*/ 48 w 59"/>
                <a:gd name="T45" fmla="*/ 18 h 66"/>
                <a:gd name="T46" fmla="*/ 48 w 59"/>
                <a:gd name="T47" fmla="*/ 15 h 66"/>
                <a:gd name="T48" fmla="*/ 48 w 59"/>
                <a:gd name="T49" fmla="*/ 11 h 66"/>
                <a:gd name="T50" fmla="*/ 44 w 59"/>
                <a:gd name="T51" fmla="*/ 11 h 66"/>
                <a:gd name="T52" fmla="*/ 41 w 59"/>
                <a:gd name="T53" fmla="*/ 11 h 66"/>
                <a:gd name="T54" fmla="*/ 41 w 59"/>
                <a:gd name="T55" fmla="*/ 15 h 66"/>
                <a:gd name="T56" fmla="*/ 37 w 59"/>
                <a:gd name="T57" fmla="*/ 15 h 66"/>
                <a:gd name="T58" fmla="*/ 37 w 59"/>
                <a:gd name="T59" fmla="*/ 18 h 66"/>
                <a:gd name="T60" fmla="*/ 33 w 59"/>
                <a:gd name="T61" fmla="*/ 18 h 66"/>
                <a:gd name="T62" fmla="*/ 33 w 59"/>
                <a:gd name="T63" fmla="*/ 22 h 66"/>
                <a:gd name="T64" fmla="*/ 30 w 59"/>
                <a:gd name="T65" fmla="*/ 26 h 66"/>
                <a:gd name="T66" fmla="*/ 30 w 59"/>
                <a:gd name="T67" fmla="*/ 29 h 66"/>
                <a:gd name="T68" fmla="*/ 26 w 59"/>
                <a:gd name="T69" fmla="*/ 29 h 66"/>
                <a:gd name="T70" fmla="*/ 26 w 59"/>
                <a:gd name="T71" fmla="*/ 33 h 66"/>
                <a:gd name="T72" fmla="*/ 22 w 59"/>
                <a:gd name="T73" fmla="*/ 37 h 66"/>
                <a:gd name="T74" fmla="*/ 22 w 59"/>
                <a:gd name="T75" fmla="*/ 41 h 66"/>
                <a:gd name="T76" fmla="*/ 19 w 59"/>
                <a:gd name="T77" fmla="*/ 41 h 66"/>
                <a:gd name="T78" fmla="*/ 19 w 59"/>
                <a:gd name="T79" fmla="*/ 44 h 66"/>
                <a:gd name="T80" fmla="*/ 19 w 59"/>
                <a:gd name="T81" fmla="*/ 48 h 66"/>
                <a:gd name="T82" fmla="*/ 19 w 59"/>
                <a:gd name="T83" fmla="*/ 52 h 66"/>
                <a:gd name="T84" fmla="*/ 15 w 59"/>
                <a:gd name="T85" fmla="*/ 52 h 66"/>
                <a:gd name="T86" fmla="*/ 15 w 59"/>
                <a:gd name="T87" fmla="*/ 55 h 66"/>
                <a:gd name="T88" fmla="*/ 15 w 59"/>
                <a:gd name="T89" fmla="*/ 59 h 66"/>
                <a:gd name="T90" fmla="*/ 11 w 59"/>
                <a:gd name="T91" fmla="*/ 66 h 66"/>
                <a:gd name="T92" fmla="*/ 0 w 59"/>
                <a:gd name="T93" fmla="*/ 66 h 66"/>
                <a:gd name="T94" fmla="*/ 15 w 59"/>
                <a:gd name="T95" fmla="*/ 22 h 66"/>
                <a:gd name="T96" fmla="*/ 15 w 59"/>
                <a:gd name="T97" fmla="*/ 18 h 66"/>
                <a:gd name="T98" fmla="*/ 15 w 59"/>
                <a:gd name="T99" fmla="*/ 15 h 66"/>
                <a:gd name="T100" fmla="*/ 15 w 59"/>
                <a:gd name="T101" fmla="*/ 11 h 66"/>
                <a:gd name="T102" fmla="*/ 15 w 59"/>
                <a:gd name="T103" fmla="*/ 7 h 66"/>
                <a:gd name="T104" fmla="*/ 11 w 59"/>
                <a:gd name="T105" fmla="*/ 7 h 66"/>
                <a:gd name="T106" fmla="*/ 8 w 59"/>
                <a:gd name="T107" fmla="*/ 7 h 66"/>
                <a:gd name="T108" fmla="*/ 4 w 59"/>
                <a:gd name="T109" fmla="*/ 7 h 66"/>
                <a:gd name="T110" fmla="*/ 4 w 59"/>
                <a:gd name="T111" fmla="*/ 4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66"/>
                <a:gd name="T170" fmla="*/ 59 w 59"/>
                <a:gd name="T171" fmla="*/ 66 h 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66">
                  <a:moveTo>
                    <a:pt x="4" y="4"/>
                  </a:moveTo>
                  <a:lnTo>
                    <a:pt x="30" y="0"/>
                  </a:lnTo>
                  <a:lnTo>
                    <a:pt x="19" y="37"/>
                  </a:lnTo>
                  <a:lnTo>
                    <a:pt x="22" y="29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5"/>
                  </a:lnTo>
                  <a:lnTo>
                    <a:pt x="55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3" y="18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1" y="66"/>
                  </a:lnTo>
                  <a:lnTo>
                    <a:pt x="0" y="66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3" name="Freeform 23"/>
            <p:cNvSpPr>
              <a:spLocks/>
            </p:cNvSpPr>
            <p:nvPr/>
          </p:nvSpPr>
          <p:spPr bwMode="auto">
            <a:xfrm>
              <a:off x="947" y="3462"/>
              <a:ext cx="70" cy="79"/>
            </a:xfrm>
            <a:custGeom>
              <a:avLst/>
              <a:gdLst>
                <a:gd name="T0" fmla="*/ 29 w 70"/>
                <a:gd name="T1" fmla="*/ 41 h 79"/>
                <a:gd name="T2" fmla="*/ 47 w 70"/>
                <a:gd name="T3" fmla="*/ 19 h 79"/>
                <a:gd name="T4" fmla="*/ 47 w 70"/>
                <a:gd name="T5" fmla="*/ 13 h 79"/>
                <a:gd name="T6" fmla="*/ 51 w 70"/>
                <a:gd name="T7" fmla="*/ 10 h 79"/>
                <a:gd name="T8" fmla="*/ 51 w 70"/>
                <a:gd name="T9" fmla="*/ 6 h 79"/>
                <a:gd name="T10" fmla="*/ 51 w 70"/>
                <a:gd name="T11" fmla="*/ 2 h 79"/>
                <a:gd name="T12" fmla="*/ 47 w 70"/>
                <a:gd name="T13" fmla="*/ 2 h 79"/>
                <a:gd name="T14" fmla="*/ 44 w 70"/>
                <a:gd name="T15" fmla="*/ 2 h 79"/>
                <a:gd name="T16" fmla="*/ 44 w 70"/>
                <a:gd name="T17" fmla="*/ 0 h 79"/>
                <a:gd name="T18" fmla="*/ 70 w 70"/>
                <a:gd name="T19" fmla="*/ 0 h 79"/>
                <a:gd name="T20" fmla="*/ 70 w 70"/>
                <a:gd name="T21" fmla="*/ 2 h 79"/>
                <a:gd name="T22" fmla="*/ 66 w 70"/>
                <a:gd name="T23" fmla="*/ 2 h 79"/>
                <a:gd name="T24" fmla="*/ 62 w 70"/>
                <a:gd name="T25" fmla="*/ 2 h 79"/>
                <a:gd name="T26" fmla="*/ 62 w 70"/>
                <a:gd name="T27" fmla="*/ 6 h 79"/>
                <a:gd name="T28" fmla="*/ 59 w 70"/>
                <a:gd name="T29" fmla="*/ 6 h 79"/>
                <a:gd name="T30" fmla="*/ 59 w 70"/>
                <a:gd name="T31" fmla="*/ 10 h 79"/>
                <a:gd name="T32" fmla="*/ 55 w 70"/>
                <a:gd name="T33" fmla="*/ 10 h 79"/>
                <a:gd name="T34" fmla="*/ 55 w 70"/>
                <a:gd name="T35" fmla="*/ 13 h 79"/>
                <a:gd name="T36" fmla="*/ 51 w 70"/>
                <a:gd name="T37" fmla="*/ 13 h 79"/>
                <a:gd name="T38" fmla="*/ 51 w 70"/>
                <a:gd name="T39" fmla="*/ 19 h 79"/>
                <a:gd name="T40" fmla="*/ 33 w 70"/>
                <a:gd name="T41" fmla="*/ 43 h 79"/>
                <a:gd name="T42" fmla="*/ 25 w 70"/>
                <a:gd name="T43" fmla="*/ 65 h 79"/>
                <a:gd name="T44" fmla="*/ 25 w 70"/>
                <a:gd name="T45" fmla="*/ 68 h 79"/>
                <a:gd name="T46" fmla="*/ 22 w 70"/>
                <a:gd name="T47" fmla="*/ 74 h 79"/>
                <a:gd name="T48" fmla="*/ 22 w 70"/>
                <a:gd name="T49" fmla="*/ 78 h 79"/>
                <a:gd name="T50" fmla="*/ 25 w 70"/>
                <a:gd name="T51" fmla="*/ 78 h 79"/>
                <a:gd name="T52" fmla="*/ 25 w 70"/>
                <a:gd name="T53" fmla="*/ 79 h 79"/>
                <a:gd name="T54" fmla="*/ 29 w 70"/>
                <a:gd name="T55" fmla="*/ 79 h 79"/>
                <a:gd name="T56" fmla="*/ 33 w 70"/>
                <a:gd name="T57" fmla="*/ 79 h 79"/>
                <a:gd name="T58" fmla="*/ 0 w 70"/>
                <a:gd name="T59" fmla="*/ 79 h 79"/>
                <a:gd name="T60" fmla="*/ 3 w 70"/>
                <a:gd name="T61" fmla="*/ 79 h 79"/>
                <a:gd name="T62" fmla="*/ 7 w 70"/>
                <a:gd name="T63" fmla="*/ 79 h 79"/>
                <a:gd name="T64" fmla="*/ 7 w 70"/>
                <a:gd name="T65" fmla="*/ 78 h 79"/>
                <a:gd name="T66" fmla="*/ 11 w 70"/>
                <a:gd name="T67" fmla="*/ 78 h 79"/>
                <a:gd name="T68" fmla="*/ 11 w 70"/>
                <a:gd name="T69" fmla="*/ 74 h 79"/>
                <a:gd name="T70" fmla="*/ 11 w 70"/>
                <a:gd name="T71" fmla="*/ 68 h 79"/>
                <a:gd name="T72" fmla="*/ 14 w 70"/>
                <a:gd name="T73" fmla="*/ 68 h 79"/>
                <a:gd name="T74" fmla="*/ 14 w 70"/>
                <a:gd name="T75" fmla="*/ 65 h 79"/>
                <a:gd name="T76" fmla="*/ 22 w 70"/>
                <a:gd name="T77" fmla="*/ 43 h 79"/>
                <a:gd name="T78" fmla="*/ 11 w 70"/>
                <a:gd name="T79" fmla="*/ 13 h 79"/>
                <a:gd name="T80" fmla="*/ 11 w 70"/>
                <a:gd name="T81" fmla="*/ 10 h 79"/>
                <a:gd name="T82" fmla="*/ 11 w 70"/>
                <a:gd name="T83" fmla="*/ 6 h 79"/>
                <a:gd name="T84" fmla="*/ 7 w 70"/>
                <a:gd name="T85" fmla="*/ 6 h 79"/>
                <a:gd name="T86" fmla="*/ 7 w 70"/>
                <a:gd name="T87" fmla="*/ 2 h 79"/>
                <a:gd name="T88" fmla="*/ 3 w 70"/>
                <a:gd name="T89" fmla="*/ 2 h 79"/>
                <a:gd name="T90" fmla="*/ 0 w 70"/>
                <a:gd name="T91" fmla="*/ 2 h 79"/>
                <a:gd name="T92" fmla="*/ 3 w 70"/>
                <a:gd name="T93" fmla="*/ 0 h 79"/>
                <a:gd name="T94" fmla="*/ 33 w 70"/>
                <a:gd name="T95" fmla="*/ 0 h 79"/>
                <a:gd name="T96" fmla="*/ 33 w 70"/>
                <a:gd name="T97" fmla="*/ 2 h 79"/>
                <a:gd name="T98" fmla="*/ 29 w 70"/>
                <a:gd name="T99" fmla="*/ 2 h 79"/>
                <a:gd name="T100" fmla="*/ 25 w 70"/>
                <a:gd name="T101" fmla="*/ 2 h 79"/>
                <a:gd name="T102" fmla="*/ 22 w 70"/>
                <a:gd name="T103" fmla="*/ 2 h 79"/>
                <a:gd name="T104" fmla="*/ 22 w 70"/>
                <a:gd name="T105" fmla="*/ 6 h 79"/>
                <a:gd name="T106" fmla="*/ 22 w 70"/>
                <a:gd name="T107" fmla="*/ 10 h 79"/>
                <a:gd name="T108" fmla="*/ 22 w 70"/>
                <a:gd name="T109" fmla="*/ 13 h 79"/>
                <a:gd name="T110" fmla="*/ 25 w 70"/>
                <a:gd name="T111" fmla="*/ 19 h 79"/>
                <a:gd name="T112" fmla="*/ 29 w 70"/>
                <a:gd name="T113" fmla="*/ 41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79"/>
                <a:gd name="T173" fmla="*/ 70 w 70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79">
                  <a:moveTo>
                    <a:pt x="29" y="41"/>
                  </a:moveTo>
                  <a:lnTo>
                    <a:pt x="47" y="19"/>
                  </a:lnTo>
                  <a:lnTo>
                    <a:pt x="47" y="13"/>
                  </a:lnTo>
                  <a:lnTo>
                    <a:pt x="51" y="10"/>
                  </a:lnTo>
                  <a:lnTo>
                    <a:pt x="51" y="6"/>
                  </a:lnTo>
                  <a:lnTo>
                    <a:pt x="51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33" y="43"/>
                  </a:lnTo>
                  <a:lnTo>
                    <a:pt x="25" y="65"/>
                  </a:lnTo>
                  <a:lnTo>
                    <a:pt x="25" y="68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9" y="79"/>
                  </a:lnTo>
                  <a:lnTo>
                    <a:pt x="33" y="79"/>
                  </a:lnTo>
                  <a:lnTo>
                    <a:pt x="0" y="79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4" y="65"/>
                  </a:lnTo>
                  <a:lnTo>
                    <a:pt x="22" y="4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7" y="6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25" y="19"/>
                  </a:lnTo>
                  <a:lnTo>
                    <a:pt x="2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4" name="Freeform 24"/>
            <p:cNvSpPr>
              <a:spLocks/>
            </p:cNvSpPr>
            <p:nvPr/>
          </p:nvSpPr>
          <p:spPr bwMode="auto">
            <a:xfrm>
              <a:off x="1013" y="3545"/>
              <a:ext cx="55" cy="83"/>
            </a:xfrm>
            <a:custGeom>
              <a:avLst/>
              <a:gdLst>
                <a:gd name="T0" fmla="*/ 48 w 55"/>
                <a:gd name="T1" fmla="*/ 83 h 83"/>
                <a:gd name="T2" fmla="*/ 7 w 55"/>
                <a:gd name="T3" fmla="*/ 74 h 83"/>
                <a:gd name="T4" fmla="*/ 15 w 55"/>
                <a:gd name="T5" fmla="*/ 68 h 83"/>
                <a:gd name="T6" fmla="*/ 22 w 55"/>
                <a:gd name="T7" fmla="*/ 59 h 83"/>
                <a:gd name="T8" fmla="*/ 29 w 55"/>
                <a:gd name="T9" fmla="*/ 53 h 83"/>
                <a:gd name="T10" fmla="*/ 33 w 55"/>
                <a:gd name="T11" fmla="*/ 46 h 83"/>
                <a:gd name="T12" fmla="*/ 37 w 55"/>
                <a:gd name="T13" fmla="*/ 37 h 83"/>
                <a:gd name="T14" fmla="*/ 40 w 55"/>
                <a:gd name="T15" fmla="*/ 31 h 83"/>
                <a:gd name="T16" fmla="*/ 40 w 55"/>
                <a:gd name="T17" fmla="*/ 22 h 83"/>
                <a:gd name="T18" fmla="*/ 37 w 55"/>
                <a:gd name="T19" fmla="*/ 18 h 83"/>
                <a:gd name="T20" fmla="*/ 33 w 55"/>
                <a:gd name="T21" fmla="*/ 13 h 83"/>
                <a:gd name="T22" fmla="*/ 29 w 55"/>
                <a:gd name="T23" fmla="*/ 9 h 83"/>
                <a:gd name="T24" fmla="*/ 22 w 55"/>
                <a:gd name="T25" fmla="*/ 9 h 83"/>
                <a:gd name="T26" fmla="*/ 18 w 55"/>
                <a:gd name="T27" fmla="*/ 13 h 83"/>
                <a:gd name="T28" fmla="*/ 11 w 55"/>
                <a:gd name="T29" fmla="*/ 13 h 83"/>
                <a:gd name="T30" fmla="*/ 7 w 55"/>
                <a:gd name="T31" fmla="*/ 15 h 83"/>
                <a:gd name="T32" fmla="*/ 7 w 55"/>
                <a:gd name="T33" fmla="*/ 22 h 83"/>
                <a:gd name="T34" fmla="*/ 4 w 55"/>
                <a:gd name="T35" fmla="*/ 18 h 83"/>
                <a:gd name="T36" fmla="*/ 7 w 55"/>
                <a:gd name="T37" fmla="*/ 13 h 83"/>
                <a:gd name="T38" fmla="*/ 11 w 55"/>
                <a:gd name="T39" fmla="*/ 9 h 83"/>
                <a:gd name="T40" fmla="*/ 15 w 55"/>
                <a:gd name="T41" fmla="*/ 4 h 83"/>
                <a:gd name="T42" fmla="*/ 18 w 55"/>
                <a:gd name="T43" fmla="*/ 0 h 83"/>
                <a:gd name="T44" fmla="*/ 26 w 55"/>
                <a:gd name="T45" fmla="*/ 0 h 83"/>
                <a:gd name="T46" fmla="*/ 33 w 55"/>
                <a:gd name="T47" fmla="*/ 0 h 83"/>
                <a:gd name="T48" fmla="*/ 40 w 55"/>
                <a:gd name="T49" fmla="*/ 4 h 83"/>
                <a:gd name="T50" fmla="*/ 44 w 55"/>
                <a:gd name="T51" fmla="*/ 9 h 83"/>
                <a:gd name="T52" fmla="*/ 48 w 55"/>
                <a:gd name="T53" fmla="*/ 13 h 83"/>
                <a:gd name="T54" fmla="*/ 51 w 55"/>
                <a:gd name="T55" fmla="*/ 18 h 83"/>
                <a:gd name="T56" fmla="*/ 48 w 55"/>
                <a:gd name="T57" fmla="*/ 28 h 83"/>
                <a:gd name="T58" fmla="*/ 48 w 55"/>
                <a:gd name="T59" fmla="*/ 33 h 83"/>
                <a:gd name="T60" fmla="*/ 44 w 55"/>
                <a:gd name="T61" fmla="*/ 37 h 83"/>
                <a:gd name="T62" fmla="*/ 40 w 55"/>
                <a:gd name="T63" fmla="*/ 46 h 83"/>
                <a:gd name="T64" fmla="*/ 37 w 55"/>
                <a:gd name="T65" fmla="*/ 53 h 83"/>
                <a:gd name="T66" fmla="*/ 29 w 55"/>
                <a:gd name="T67" fmla="*/ 55 h 83"/>
                <a:gd name="T68" fmla="*/ 22 w 55"/>
                <a:gd name="T69" fmla="*/ 64 h 83"/>
                <a:gd name="T70" fmla="*/ 18 w 55"/>
                <a:gd name="T71" fmla="*/ 72 h 83"/>
                <a:gd name="T72" fmla="*/ 15 w 55"/>
                <a:gd name="T73" fmla="*/ 74 h 83"/>
                <a:gd name="T74" fmla="*/ 40 w 55"/>
                <a:gd name="T75" fmla="*/ 74 h 83"/>
                <a:gd name="T76" fmla="*/ 48 w 55"/>
                <a:gd name="T77" fmla="*/ 72 h 83"/>
                <a:gd name="T78" fmla="*/ 51 w 55"/>
                <a:gd name="T79" fmla="*/ 68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83"/>
                <a:gd name="T122" fmla="*/ 55 w 55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83">
                  <a:moveTo>
                    <a:pt x="55" y="68"/>
                  </a:moveTo>
                  <a:lnTo>
                    <a:pt x="48" y="83"/>
                  </a:lnTo>
                  <a:lnTo>
                    <a:pt x="0" y="83"/>
                  </a:lnTo>
                  <a:lnTo>
                    <a:pt x="7" y="74"/>
                  </a:lnTo>
                  <a:lnTo>
                    <a:pt x="11" y="72"/>
                  </a:lnTo>
                  <a:lnTo>
                    <a:pt x="15" y="68"/>
                  </a:lnTo>
                  <a:lnTo>
                    <a:pt x="18" y="64"/>
                  </a:lnTo>
                  <a:lnTo>
                    <a:pt x="22" y="59"/>
                  </a:lnTo>
                  <a:lnTo>
                    <a:pt x="26" y="55"/>
                  </a:lnTo>
                  <a:lnTo>
                    <a:pt x="29" y="53"/>
                  </a:lnTo>
                  <a:lnTo>
                    <a:pt x="29" y="50"/>
                  </a:lnTo>
                  <a:lnTo>
                    <a:pt x="33" y="46"/>
                  </a:lnTo>
                  <a:lnTo>
                    <a:pt x="37" y="41"/>
                  </a:lnTo>
                  <a:lnTo>
                    <a:pt x="37" y="37"/>
                  </a:lnTo>
                  <a:lnTo>
                    <a:pt x="37" y="33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8" y="9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48" y="28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4" y="37"/>
                  </a:lnTo>
                  <a:lnTo>
                    <a:pt x="44" y="41"/>
                  </a:lnTo>
                  <a:lnTo>
                    <a:pt x="40" y="46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29" y="55"/>
                  </a:lnTo>
                  <a:lnTo>
                    <a:pt x="26" y="59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18" y="72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8" y="72"/>
                  </a:lnTo>
                  <a:lnTo>
                    <a:pt x="51" y="72"/>
                  </a:lnTo>
                  <a:lnTo>
                    <a:pt x="51" y="68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5" name="Freeform 25"/>
            <p:cNvSpPr>
              <a:spLocks noEditPoints="1"/>
            </p:cNvSpPr>
            <p:nvPr/>
          </p:nvSpPr>
          <p:spPr bwMode="auto">
            <a:xfrm>
              <a:off x="1079" y="3486"/>
              <a:ext cx="78" cy="37"/>
            </a:xfrm>
            <a:custGeom>
              <a:avLst/>
              <a:gdLst>
                <a:gd name="T0" fmla="*/ 0 w 78"/>
                <a:gd name="T1" fmla="*/ 0 h 37"/>
                <a:gd name="T2" fmla="*/ 78 w 78"/>
                <a:gd name="T3" fmla="*/ 0 h 37"/>
                <a:gd name="T4" fmla="*/ 78 w 78"/>
                <a:gd name="T5" fmla="*/ 8 h 37"/>
                <a:gd name="T6" fmla="*/ 0 w 78"/>
                <a:gd name="T7" fmla="*/ 8 h 37"/>
                <a:gd name="T8" fmla="*/ 0 w 78"/>
                <a:gd name="T9" fmla="*/ 0 h 37"/>
                <a:gd name="T10" fmla="*/ 0 w 78"/>
                <a:gd name="T11" fmla="*/ 31 h 37"/>
                <a:gd name="T12" fmla="*/ 78 w 78"/>
                <a:gd name="T13" fmla="*/ 31 h 37"/>
                <a:gd name="T14" fmla="*/ 78 w 78"/>
                <a:gd name="T15" fmla="*/ 37 h 37"/>
                <a:gd name="T16" fmla="*/ 0 w 78"/>
                <a:gd name="T17" fmla="*/ 37 h 37"/>
                <a:gd name="T18" fmla="*/ 0 w 78"/>
                <a:gd name="T19" fmla="*/ 3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7"/>
                <a:gd name="T32" fmla="*/ 78 w 78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7">
                  <a:moveTo>
                    <a:pt x="0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31"/>
                  </a:moveTo>
                  <a:lnTo>
                    <a:pt x="78" y="31"/>
                  </a:lnTo>
                  <a:lnTo>
                    <a:pt x="78" y="37"/>
                  </a:lnTo>
                  <a:lnTo>
                    <a:pt x="0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6" name="Freeform 26"/>
            <p:cNvSpPr>
              <a:spLocks noEditPoints="1"/>
            </p:cNvSpPr>
            <p:nvPr/>
          </p:nvSpPr>
          <p:spPr bwMode="auto">
            <a:xfrm>
              <a:off x="737" y="3768"/>
              <a:ext cx="66" cy="106"/>
            </a:xfrm>
            <a:custGeom>
              <a:avLst/>
              <a:gdLst>
                <a:gd name="T0" fmla="*/ 0 w 66"/>
                <a:gd name="T1" fmla="*/ 47 h 106"/>
                <a:gd name="T2" fmla="*/ 3 w 66"/>
                <a:gd name="T3" fmla="*/ 33 h 106"/>
                <a:gd name="T4" fmla="*/ 7 w 66"/>
                <a:gd name="T5" fmla="*/ 22 h 106"/>
                <a:gd name="T6" fmla="*/ 14 w 66"/>
                <a:gd name="T7" fmla="*/ 11 h 106"/>
                <a:gd name="T8" fmla="*/ 25 w 66"/>
                <a:gd name="T9" fmla="*/ 3 h 106"/>
                <a:gd name="T10" fmla="*/ 33 w 66"/>
                <a:gd name="T11" fmla="*/ 0 h 106"/>
                <a:gd name="T12" fmla="*/ 44 w 66"/>
                <a:gd name="T13" fmla="*/ 3 h 106"/>
                <a:gd name="T14" fmla="*/ 51 w 66"/>
                <a:gd name="T15" fmla="*/ 11 h 106"/>
                <a:gd name="T16" fmla="*/ 59 w 66"/>
                <a:gd name="T17" fmla="*/ 22 h 106"/>
                <a:gd name="T18" fmla="*/ 66 w 66"/>
                <a:gd name="T19" fmla="*/ 36 h 106"/>
                <a:gd name="T20" fmla="*/ 66 w 66"/>
                <a:gd name="T21" fmla="*/ 51 h 106"/>
                <a:gd name="T22" fmla="*/ 66 w 66"/>
                <a:gd name="T23" fmla="*/ 66 h 106"/>
                <a:gd name="T24" fmla="*/ 62 w 66"/>
                <a:gd name="T25" fmla="*/ 77 h 106"/>
                <a:gd name="T26" fmla="*/ 59 w 66"/>
                <a:gd name="T27" fmla="*/ 84 h 106"/>
                <a:gd name="T28" fmla="*/ 55 w 66"/>
                <a:gd name="T29" fmla="*/ 95 h 106"/>
                <a:gd name="T30" fmla="*/ 48 w 66"/>
                <a:gd name="T31" fmla="*/ 103 h 106"/>
                <a:gd name="T32" fmla="*/ 37 w 66"/>
                <a:gd name="T33" fmla="*/ 106 h 106"/>
                <a:gd name="T34" fmla="*/ 25 w 66"/>
                <a:gd name="T35" fmla="*/ 106 h 106"/>
                <a:gd name="T36" fmla="*/ 18 w 66"/>
                <a:gd name="T37" fmla="*/ 99 h 106"/>
                <a:gd name="T38" fmla="*/ 7 w 66"/>
                <a:gd name="T39" fmla="*/ 88 h 106"/>
                <a:gd name="T40" fmla="*/ 3 w 66"/>
                <a:gd name="T41" fmla="*/ 77 h 106"/>
                <a:gd name="T42" fmla="*/ 0 w 66"/>
                <a:gd name="T43" fmla="*/ 66 h 106"/>
                <a:gd name="T44" fmla="*/ 14 w 66"/>
                <a:gd name="T45" fmla="*/ 55 h 106"/>
                <a:gd name="T46" fmla="*/ 14 w 66"/>
                <a:gd name="T47" fmla="*/ 70 h 106"/>
                <a:gd name="T48" fmla="*/ 18 w 66"/>
                <a:gd name="T49" fmla="*/ 84 h 106"/>
                <a:gd name="T50" fmla="*/ 22 w 66"/>
                <a:gd name="T51" fmla="*/ 95 h 106"/>
                <a:gd name="T52" fmla="*/ 29 w 66"/>
                <a:gd name="T53" fmla="*/ 103 h 106"/>
                <a:gd name="T54" fmla="*/ 37 w 66"/>
                <a:gd name="T55" fmla="*/ 99 h 106"/>
                <a:gd name="T56" fmla="*/ 44 w 66"/>
                <a:gd name="T57" fmla="*/ 92 h 106"/>
                <a:gd name="T58" fmla="*/ 48 w 66"/>
                <a:gd name="T59" fmla="*/ 84 h 106"/>
                <a:gd name="T60" fmla="*/ 51 w 66"/>
                <a:gd name="T61" fmla="*/ 70 h 106"/>
                <a:gd name="T62" fmla="*/ 51 w 66"/>
                <a:gd name="T63" fmla="*/ 55 h 106"/>
                <a:gd name="T64" fmla="*/ 51 w 66"/>
                <a:gd name="T65" fmla="*/ 40 h 106"/>
                <a:gd name="T66" fmla="*/ 51 w 66"/>
                <a:gd name="T67" fmla="*/ 29 h 106"/>
                <a:gd name="T68" fmla="*/ 48 w 66"/>
                <a:gd name="T69" fmla="*/ 22 h 106"/>
                <a:gd name="T70" fmla="*/ 44 w 66"/>
                <a:gd name="T71" fmla="*/ 11 h 106"/>
                <a:gd name="T72" fmla="*/ 37 w 66"/>
                <a:gd name="T73" fmla="*/ 7 h 106"/>
                <a:gd name="T74" fmla="*/ 25 w 66"/>
                <a:gd name="T75" fmla="*/ 7 h 106"/>
                <a:gd name="T76" fmla="*/ 22 w 66"/>
                <a:gd name="T77" fmla="*/ 14 h 106"/>
                <a:gd name="T78" fmla="*/ 18 w 66"/>
                <a:gd name="T79" fmla="*/ 25 h 106"/>
                <a:gd name="T80" fmla="*/ 18 w 66"/>
                <a:gd name="T81" fmla="*/ 36 h 106"/>
                <a:gd name="T82" fmla="*/ 14 w 66"/>
                <a:gd name="T83" fmla="*/ 47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6"/>
                <a:gd name="T128" fmla="*/ 66 w 6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6">
                  <a:moveTo>
                    <a:pt x="0" y="55"/>
                  </a:moveTo>
                  <a:lnTo>
                    <a:pt x="0" y="51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5" y="14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2" y="25"/>
                  </a:lnTo>
                  <a:lnTo>
                    <a:pt x="62" y="29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7"/>
                  </a:lnTo>
                  <a:lnTo>
                    <a:pt x="66" y="51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66" y="73"/>
                  </a:lnTo>
                  <a:lnTo>
                    <a:pt x="62" y="77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9" y="92"/>
                  </a:lnTo>
                  <a:lnTo>
                    <a:pt x="55" y="95"/>
                  </a:lnTo>
                  <a:lnTo>
                    <a:pt x="51" y="99"/>
                  </a:lnTo>
                  <a:lnTo>
                    <a:pt x="48" y="99"/>
                  </a:lnTo>
                  <a:lnTo>
                    <a:pt x="48" y="103"/>
                  </a:lnTo>
                  <a:lnTo>
                    <a:pt x="44" y="103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3" y="106"/>
                  </a:lnTo>
                  <a:lnTo>
                    <a:pt x="29" y="106"/>
                  </a:lnTo>
                  <a:lnTo>
                    <a:pt x="25" y="106"/>
                  </a:lnTo>
                  <a:lnTo>
                    <a:pt x="22" y="103"/>
                  </a:lnTo>
                  <a:lnTo>
                    <a:pt x="18" y="103"/>
                  </a:lnTo>
                  <a:lnTo>
                    <a:pt x="18" y="99"/>
                  </a:lnTo>
                  <a:lnTo>
                    <a:pt x="14" y="95"/>
                  </a:lnTo>
                  <a:lnTo>
                    <a:pt x="11" y="92"/>
                  </a:lnTo>
                  <a:lnTo>
                    <a:pt x="7" y="88"/>
                  </a:lnTo>
                  <a:lnTo>
                    <a:pt x="7" y="84"/>
                  </a:lnTo>
                  <a:lnTo>
                    <a:pt x="3" y="81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55"/>
                  </a:lnTo>
                  <a:close/>
                  <a:moveTo>
                    <a:pt x="14" y="55"/>
                  </a:move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8" y="77"/>
                  </a:lnTo>
                  <a:lnTo>
                    <a:pt x="18" y="81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33" y="103"/>
                  </a:lnTo>
                  <a:lnTo>
                    <a:pt x="37" y="103"/>
                  </a:lnTo>
                  <a:lnTo>
                    <a:pt x="37" y="99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51" y="81"/>
                  </a:lnTo>
                  <a:lnTo>
                    <a:pt x="51" y="73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5"/>
                  </a:lnTo>
                  <a:lnTo>
                    <a:pt x="51" y="51"/>
                  </a:lnTo>
                  <a:lnTo>
                    <a:pt x="51" y="44"/>
                  </a:lnTo>
                  <a:lnTo>
                    <a:pt x="51" y="40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5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7" name="Freeform 27"/>
            <p:cNvSpPr>
              <a:spLocks/>
            </p:cNvSpPr>
            <p:nvPr/>
          </p:nvSpPr>
          <p:spPr bwMode="auto">
            <a:xfrm>
              <a:off x="3020" y="3944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5 w 88"/>
                <a:gd name="T5" fmla="*/ 0 h 81"/>
                <a:gd name="T6" fmla="*/ 85 w 88"/>
                <a:gd name="T7" fmla="*/ 4 h 81"/>
                <a:gd name="T8" fmla="*/ 81 w 88"/>
                <a:gd name="T9" fmla="*/ 4 h 81"/>
                <a:gd name="T10" fmla="*/ 77 w 88"/>
                <a:gd name="T11" fmla="*/ 4 h 81"/>
                <a:gd name="T12" fmla="*/ 77 w 88"/>
                <a:gd name="T13" fmla="*/ 8 h 81"/>
                <a:gd name="T14" fmla="*/ 74 w 88"/>
                <a:gd name="T15" fmla="*/ 8 h 81"/>
                <a:gd name="T16" fmla="*/ 74 w 88"/>
                <a:gd name="T17" fmla="*/ 11 h 81"/>
                <a:gd name="T18" fmla="*/ 70 w 88"/>
                <a:gd name="T19" fmla="*/ 11 h 81"/>
                <a:gd name="T20" fmla="*/ 70 w 88"/>
                <a:gd name="T21" fmla="*/ 15 h 81"/>
                <a:gd name="T22" fmla="*/ 52 w 88"/>
                <a:gd name="T23" fmla="*/ 48 h 81"/>
                <a:gd name="T24" fmla="*/ 52 w 88"/>
                <a:gd name="T25" fmla="*/ 66 h 81"/>
                <a:gd name="T26" fmla="*/ 52 w 88"/>
                <a:gd name="T27" fmla="*/ 70 h 81"/>
                <a:gd name="T28" fmla="*/ 52 w 88"/>
                <a:gd name="T29" fmla="*/ 74 h 81"/>
                <a:gd name="T30" fmla="*/ 52 w 88"/>
                <a:gd name="T31" fmla="*/ 77 h 81"/>
                <a:gd name="T32" fmla="*/ 55 w 88"/>
                <a:gd name="T33" fmla="*/ 77 h 81"/>
                <a:gd name="T34" fmla="*/ 59 w 88"/>
                <a:gd name="T35" fmla="*/ 77 h 81"/>
                <a:gd name="T36" fmla="*/ 63 w 88"/>
                <a:gd name="T37" fmla="*/ 77 h 81"/>
                <a:gd name="T38" fmla="*/ 63 w 88"/>
                <a:gd name="T39" fmla="*/ 81 h 81"/>
                <a:gd name="T40" fmla="*/ 26 w 88"/>
                <a:gd name="T41" fmla="*/ 81 h 81"/>
                <a:gd name="T42" fmla="*/ 26 w 88"/>
                <a:gd name="T43" fmla="*/ 77 h 81"/>
                <a:gd name="T44" fmla="*/ 29 w 88"/>
                <a:gd name="T45" fmla="*/ 77 h 81"/>
                <a:gd name="T46" fmla="*/ 33 w 88"/>
                <a:gd name="T47" fmla="*/ 77 h 81"/>
                <a:gd name="T48" fmla="*/ 37 w 88"/>
                <a:gd name="T49" fmla="*/ 77 h 81"/>
                <a:gd name="T50" fmla="*/ 37 w 88"/>
                <a:gd name="T51" fmla="*/ 74 h 81"/>
                <a:gd name="T52" fmla="*/ 37 w 88"/>
                <a:gd name="T53" fmla="*/ 70 h 81"/>
                <a:gd name="T54" fmla="*/ 41 w 88"/>
                <a:gd name="T55" fmla="*/ 70 h 81"/>
                <a:gd name="T56" fmla="*/ 41 w 88"/>
                <a:gd name="T57" fmla="*/ 66 h 81"/>
                <a:gd name="T58" fmla="*/ 41 w 88"/>
                <a:gd name="T59" fmla="*/ 48 h 81"/>
                <a:gd name="T60" fmla="*/ 15 w 88"/>
                <a:gd name="T61" fmla="*/ 15 h 81"/>
                <a:gd name="T62" fmla="*/ 15 w 88"/>
                <a:gd name="T63" fmla="*/ 11 h 81"/>
                <a:gd name="T64" fmla="*/ 15 w 88"/>
                <a:gd name="T65" fmla="*/ 8 h 81"/>
                <a:gd name="T66" fmla="*/ 11 w 88"/>
                <a:gd name="T67" fmla="*/ 8 h 81"/>
                <a:gd name="T68" fmla="*/ 11 w 88"/>
                <a:gd name="T69" fmla="*/ 4 h 81"/>
                <a:gd name="T70" fmla="*/ 7 w 88"/>
                <a:gd name="T71" fmla="*/ 4 h 81"/>
                <a:gd name="T72" fmla="*/ 4 w 88"/>
                <a:gd name="T73" fmla="*/ 4 h 81"/>
                <a:gd name="T74" fmla="*/ 4 w 88"/>
                <a:gd name="T75" fmla="*/ 0 h 81"/>
                <a:gd name="T76" fmla="*/ 0 w 88"/>
                <a:gd name="T77" fmla="*/ 0 h 81"/>
                <a:gd name="T78" fmla="*/ 37 w 88"/>
                <a:gd name="T79" fmla="*/ 0 h 81"/>
                <a:gd name="T80" fmla="*/ 33 w 88"/>
                <a:gd name="T81" fmla="*/ 0 h 81"/>
                <a:gd name="T82" fmla="*/ 33 w 88"/>
                <a:gd name="T83" fmla="*/ 4 h 81"/>
                <a:gd name="T84" fmla="*/ 29 w 88"/>
                <a:gd name="T85" fmla="*/ 4 h 81"/>
                <a:gd name="T86" fmla="*/ 26 w 88"/>
                <a:gd name="T87" fmla="*/ 4 h 81"/>
                <a:gd name="T88" fmla="*/ 26 w 88"/>
                <a:gd name="T89" fmla="*/ 8 h 81"/>
                <a:gd name="T90" fmla="*/ 29 w 88"/>
                <a:gd name="T91" fmla="*/ 8 h 81"/>
                <a:gd name="T92" fmla="*/ 29 w 88"/>
                <a:gd name="T93" fmla="*/ 11 h 81"/>
                <a:gd name="T94" fmla="*/ 29 w 88"/>
                <a:gd name="T95" fmla="*/ 15 h 81"/>
                <a:gd name="T96" fmla="*/ 48 w 88"/>
                <a:gd name="T97" fmla="*/ 41 h 81"/>
                <a:gd name="T98" fmla="*/ 63 w 88"/>
                <a:gd name="T99" fmla="*/ 15 h 81"/>
                <a:gd name="T100" fmla="*/ 66 w 88"/>
                <a:gd name="T101" fmla="*/ 15 h 81"/>
                <a:gd name="T102" fmla="*/ 66 w 88"/>
                <a:gd name="T103" fmla="*/ 11 h 81"/>
                <a:gd name="T104" fmla="*/ 66 w 88"/>
                <a:gd name="T105" fmla="*/ 8 h 81"/>
                <a:gd name="T106" fmla="*/ 66 w 88"/>
                <a:gd name="T107" fmla="*/ 4 h 81"/>
                <a:gd name="T108" fmla="*/ 63 w 88"/>
                <a:gd name="T109" fmla="*/ 4 h 81"/>
                <a:gd name="T110" fmla="*/ 63 w 88"/>
                <a:gd name="T111" fmla="*/ 0 h 81"/>
                <a:gd name="T112" fmla="*/ 59 w 88"/>
                <a:gd name="T113" fmla="*/ 0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"/>
                <a:gd name="T172" fmla="*/ 0 h 81"/>
                <a:gd name="T173" fmla="*/ 88 w 88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4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77"/>
                  </a:lnTo>
                  <a:lnTo>
                    <a:pt x="55" y="77"/>
                  </a:lnTo>
                  <a:lnTo>
                    <a:pt x="59" y="77"/>
                  </a:lnTo>
                  <a:lnTo>
                    <a:pt x="63" y="77"/>
                  </a:lnTo>
                  <a:lnTo>
                    <a:pt x="63" y="81"/>
                  </a:lnTo>
                  <a:lnTo>
                    <a:pt x="26" y="81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41" y="4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48" y="41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6" y="11"/>
                  </a:lnTo>
                  <a:lnTo>
                    <a:pt x="66" y="8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8" name="Freeform 28"/>
            <p:cNvSpPr>
              <a:spLocks/>
            </p:cNvSpPr>
            <p:nvPr/>
          </p:nvSpPr>
          <p:spPr bwMode="auto">
            <a:xfrm>
              <a:off x="3013" y="3797"/>
              <a:ext cx="92" cy="74"/>
            </a:xfrm>
            <a:custGeom>
              <a:avLst/>
              <a:gdLst>
                <a:gd name="T0" fmla="*/ 0 w 92"/>
                <a:gd name="T1" fmla="*/ 37 h 74"/>
                <a:gd name="T2" fmla="*/ 0 w 92"/>
                <a:gd name="T3" fmla="*/ 74 h 74"/>
                <a:gd name="T4" fmla="*/ 92 w 92"/>
                <a:gd name="T5" fmla="*/ 37 h 74"/>
                <a:gd name="T6" fmla="*/ 0 w 92"/>
                <a:gd name="T7" fmla="*/ 0 h 74"/>
                <a:gd name="T8" fmla="*/ 0 w 92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4"/>
                <a:gd name="T17" fmla="*/ 92 w 9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4">
                  <a:moveTo>
                    <a:pt x="0" y="37"/>
                  </a:moveTo>
                  <a:lnTo>
                    <a:pt x="0" y="74"/>
                  </a:lnTo>
                  <a:lnTo>
                    <a:pt x="92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9" name="Line 29"/>
            <p:cNvSpPr>
              <a:spLocks noChangeShapeType="1"/>
            </p:cNvSpPr>
            <p:nvPr/>
          </p:nvSpPr>
          <p:spPr bwMode="auto">
            <a:xfrm flipH="1">
              <a:off x="891" y="3834"/>
              <a:ext cx="2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0" name="Freeform 30"/>
            <p:cNvSpPr>
              <a:spLocks/>
            </p:cNvSpPr>
            <p:nvPr/>
          </p:nvSpPr>
          <p:spPr bwMode="auto">
            <a:xfrm>
              <a:off x="855" y="2854"/>
              <a:ext cx="73" cy="91"/>
            </a:xfrm>
            <a:custGeom>
              <a:avLst/>
              <a:gdLst>
                <a:gd name="T0" fmla="*/ 36 w 73"/>
                <a:gd name="T1" fmla="*/ 91 h 91"/>
                <a:gd name="T2" fmla="*/ 73 w 73"/>
                <a:gd name="T3" fmla="*/ 91 h 91"/>
                <a:gd name="T4" fmla="*/ 36 w 73"/>
                <a:gd name="T5" fmla="*/ 0 h 91"/>
                <a:gd name="T6" fmla="*/ 0 w 73"/>
                <a:gd name="T7" fmla="*/ 91 h 91"/>
                <a:gd name="T8" fmla="*/ 36 w 73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91"/>
                <a:gd name="T17" fmla="*/ 73 w 7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91">
                  <a:moveTo>
                    <a:pt x="36" y="91"/>
                  </a:moveTo>
                  <a:lnTo>
                    <a:pt x="73" y="91"/>
                  </a:lnTo>
                  <a:lnTo>
                    <a:pt x="36" y="0"/>
                  </a:lnTo>
                  <a:lnTo>
                    <a:pt x="0" y="91"/>
                  </a:lnTo>
                  <a:lnTo>
                    <a:pt x="3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1" name="Line 31"/>
            <p:cNvSpPr>
              <a:spLocks noChangeShapeType="1"/>
            </p:cNvSpPr>
            <p:nvPr/>
          </p:nvSpPr>
          <p:spPr bwMode="auto">
            <a:xfrm>
              <a:off x="891" y="2945"/>
              <a:ext cx="1" cy="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2" name="Line 32"/>
            <p:cNvSpPr>
              <a:spLocks noChangeShapeType="1"/>
            </p:cNvSpPr>
            <p:nvPr/>
          </p:nvSpPr>
          <p:spPr bwMode="auto">
            <a:xfrm>
              <a:off x="816" y="3004"/>
              <a:ext cx="7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3" name="Line 33"/>
            <p:cNvSpPr>
              <a:spLocks noChangeShapeType="1"/>
            </p:cNvSpPr>
            <p:nvPr/>
          </p:nvSpPr>
          <p:spPr bwMode="auto">
            <a:xfrm flipV="1">
              <a:off x="1374" y="2990"/>
              <a:ext cx="41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4" name="Line 34"/>
            <p:cNvSpPr>
              <a:spLocks noChangeShapeType="1"/>
            </p:cNvSpPr>
            <p:nvPr/>
          </p:nvSpPr>
          <p:spPr bwMode="auto">
            <a:xfrm>
              <a:off x="2228" y="2990"/>
              <a:ext cx="3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5" name="Line 35"/>
            <p:cNvSpPr>
              <a:spLocks noChangeShapeType="1"/>
            </p:cNvSpPr>
            <p:nvPr/>
          </p:nvSpPr>
          <p:spPr bwMode="auto">
            <a:xfrm>
              <a:off x="2600" y="2990"/>
              <a:ext cx="368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6" name="Freeform 36"/>
            <p:cNvSpPr>
              <a:spLocks/>
            </p:cNvSpPr>
            <p:nvPr/>
          </p:nvSpPr>
          <p:spPr bwMode="auto">
            <a:xfrm>
              <a:off x="1374" y="3218"/>
              <a:ext cx="869" cy="612"/>
            </a:xfrm>
            <a:custGeom>
              <a:avLst/>
              <a:gdLst>
                <a:gd name="T0" fmla="*/ 302 w 869"/>
                <a:gd name="T1" fmla="*/ 3 h 612"/>
                <a:gd name="T2" fmla="*/ 534 w 869"/>
                <a:gd name="T3" fmla="*/ 11 h 612"/>
                <a:gd name="T4" fmla="*/ 869 w 869"/>
                <a:gd name="T5" fmla="*/ 612 h 612"/>
                <a:gd name="T6" fmla="*/ 0 w 869"/>
                <a:gd name="T7" fmla="*/ 612 h 612"/>
                <a:gd name="T8" fmla="*/ 302 w 869"/>
                <a:gd name="T9" fmla="*/ 0 h 612"/>
                <a:gd name="T10" fmla="*/ 302 w 869"/>
                <a:gd name="T11" fmla="*/ 3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612"/>
                <a:gd name="T20" fmla="*/ 869 w 869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612">
                  <a:moveTo>
                    <a:pt x="302" y="3"/>
                  </a:moveTo>
                  <a:lnTo>
                    <a:pt x="534" y="11"/>
                  </a:lnTo>
                  <a:lnTo>
                    <a:pt x="869" y="612"/>
                  </a:lnTo>
                  <a:lnTo>
                    <a:pt x="0" y="612"/>
                  </a:lnTo>
                  <a:lnTo>
                    <a:pt x="302" y="0"/>
                  </a:lnTo>
                  <a:lnTo>
                    <a:pt x="302" y="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7" name="Freeform 37"/>
            <p:cNvSpPr>
              <a:spLocks/>
            </p:cNvSpPr>
            <p:nvPr/>
          </p:nvSpPr>
          <p:spPr bwMode="auto">
            <a:xfrm>
              <a:off x="1374" y="3218"/>
              <a:ext cx="869" cy="612"/>
            </a:xfrm>
            <a:custGeom>
              <a:avLst/>
              <a:gdLst>
                <a:gd name="T0" fmla="*/ 302 w 869"/>
                <a:gd name="T1" fmla="*/ 3 h 612"/>
                <a:gd name="T2" fmla="*/ 534 w 869"/>
                <a:gd name="T3" fmla="*/ 11 h 612"/>
                <a:gd name="T4" fmla="*/ 869 w 869"/>
                <a:gd name="T5" fmla="*/ 612 h 612"/>
                <a:gd name="T6" fmla="*/ 0 w 869"/>
                <a:gd name="T7" fmla="*/ 612 h 612"/>
                <a:gd name="T8" fmla="*/ 302 w 869"/>
                <a:gd name="T9" fmla="*/ 0 h 612"/>
                <a:gd name="T10" fmla="*/ 302 w 869"/>
                <a:gd name="T11" fmla="*/ 3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612"/>
                <a:gd name="T20" fmla="*/ 869 w 869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612">
                  <a:moveTo>
                    <a:pt x="302" y="3"/>
                  </a:moveTo>
                  <a:lnTo>
                    <a:pt x="534" y="11"/>
                  </a:lnTo>
                  <a:lnTo>
                    <a:pt x="869" y="612"/>
                  </a:lnTo>
                  <a:lnTo>
                    <a:pt x="0" y="612"/>
                  </a:lnTo>
                  <a:lnTo>
                    <a:pt x="302" y="0"/>
                  </a:lnTo>
                  <a:lnTo>
                    <a:pt x="302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8" name="Freeform 38"/>
            <p:cNvSpPr>
              <a:spLocks/>
            </p:cNvSpPr>
            <p:nvPr/>
          </p:nvSpPr>
          <p:spPr bwMode="auto">
            <a:xfrm>
              <a:off x="1805" y="3628"/>
              <a:ext cx="1163" cy="202"/>
            </a:xfrm>
            <a:custGeom>
              <a:avLst/>
              <a:gdLst>
                <a:gd name="T0" fmla="*/ 103 w 1163"/>
                <a:gd name="T1" fmla="*/ 0 h 202"/>
                <a:gd name="T2" fmla="*/ 1071 w 1163"/>
                <a:gd name="T3" fmla="*/ 4 h 202"/>
                <a:gd name="T4" fmla="*/ 1163 w 1163"/>
                <a:gd name="T5" fmla="*/ 202 h 202"/>
                <a:gd name="T6" fmla="*/ 0 w 1163"/>
                <a:gd name="T7" fmla="*/ 202 h 202"/>
                <a:gd name="T8" fmla="*/ 95 w 1163"/>
                <a:gd name="T9" fmla="*/ 4 h 202"/>
                <a:gd name="T10" fmla="*/ 103 w 116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3"/>
                <a:gd name="T19" fmla="*/ 0 h 202"/>
                <a:gd name="T20" fmla="*/ 1163 w 116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3" h="202">
                  <a:moveTo>
                    <a:pt x="103" y="0"/>
                  </a:moveTo>
                  <a:lnTo>
                    <a:pt x="1071" y="4"/>
                  </a:lnTo>
                  <a:lnTo>
                    <a:pt x="1163" y="202"/>
                  </a:lnTo>
                  <a:lnTo>
                    <a:pt x="0" y="202"/>
                  </a:lnTo>
                  <a:lnTo>
                    <a:pt x="95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9" name="Freeform 39"/>
            <p:cNvSpPr>
              <a:spLocks/>
            </p:cNvSpPr>
            <p:nvPr/>
          </p:nvSpPr>
          <p:spPr bwMode="auto">
            <a:xfrm>
              <a:off x="1805" y="3628"/>
              <a:ext cx="1163" cy="202"/>
            </a:xfrm>
            <a:custGeom>
              <a:avLst/>
              <a:gdLst>
                <a:gd name="T0" fmla="*/ 103 w 1163"/>
                <a:gd name="T1" fmla="*/ 0 h 202"/>
                <a:gd name="T2" fmla="*/ 1071 w 1163"/>
                <a:gd name="T3" fmla="*/ 4 h 202"/>
                <a:gd name="T4" fmla="*/ 1163 w 1163"/>
                <a:gd name="T5" fmla="*/ 202 h 202"/>
                <a:gd name="T6" fmla="*/ 0 w 1163"/>
                <a:gd name="T7" fmla="*/ 202 h 202"/>
                <a:gd name="T8" fmla="*/ 95 w 1163"/>
                <a:gd name="T9" fmla="*/ 4 h 202"/>
                <a:gd name="T10" fmla="*/ 103 w 116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3"/>
                <a:gd name="T19" fmla="*/ 0 h 202"/>
                <a:gd name="T20" fmla="*/ 1163 w 116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3" h="202">
                  <a:moveTo>
                    <a:pt x="103" y="0"/>
                  </a:moveTo>
                  <a:lnTo>
                    <a:pt x="1071" y="4"/>
                  </a:lnTo>
                  <a:lnTo>
                    <a:pt x="1163" y="202"/>
                  </a:lnTo>
                  <a:lnTo>
                    <a:pt x="0" y="202"/>
                  </a:lnTo>
                  <a:lnTo>
                    <a:pt x="95" y="4"/>
                  </a:lnTo>
                  <a:lnTo>
                    <a:pt x="1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0" name="Line 40"/>
            <p:cNvSpPr>
              <a:spLocks noChangeShapeType="1"/>
            </p:cNvSpPr>
            <p:nvPr/>
          </p:nvSpPr>
          <p:spPr bwMode="auto">
            <a:xfrm flipV="1">
              <a:off x="1805" y="2990"/>
              <a:ext cx="423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1" name="Line 41"/>
            <p:cNvSpPr>
              <a:spLocks noChangeShapeType="1"/>
            </p:cNvSpPr>
            <p:nvPr/>
          </p:nvSpPr>
          <p:spPr bwMode="auto">
            <a:xfrm>
              <a:off x="91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2" name="Line 42"/>
            <p:cNvSpPr>
              <a:spLocks noChangeShapeType="1"/>
            </p:cNvSpPr>
            <p:nvPr/>
          </p:nvSpPr>
          <p:spPr bwMode="auto">
            <a:xfrm>
              <a:off x="1017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3" name="Line 43"/>
            <p:cNvSpPr>
              <a:spLocks noChangeShapeType="1"/>
            </p:cNvSpPr>
            <p:nvPr/>
          </p:nvSpPr>
          <p:spPr bwMode="auto">
            <a:xfrm>
              <a:off x="1079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4" name="Line 44"/>
            <p:cNvSpPr>
              <a:spLocks noChangeShapeType="1"/>
            </p:cNvSpPr>
            <p:nvPr/>
          </p:nvSpPr>
          <p:spPr bwMode="auto">
            <a:xfrm>
              <a:off x="1138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5" name="Line 45"/>
            <p:cNvSpPr>
              <a:spLocks noChangeShapeType="1"/>
            </p:cNvSpPr>
            <p:nvPr/>
          </p:nvSpPr>
          <p:spPr bwMode="auto">
            <a:xfrm>
              <a:off x="1245" y="361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6" name="Line 46"/>
            <p:cNvSpPr>
              <a:spLocks noChangeShapeType="1"/>
            </p:cNvSpPr>
            <p:nvPr/>
          </p:nvSpPr>
          <p:spPr bwMode="auto">
            <a:xfrm>
              <a:off x="1308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7" name="Line 47"/>
            <p:cNvSpPr>
              <a:spLocks noChangeShapeType="1"/>
            </p:cNvSpPr>
            <p:nvPr/>
          </p:nvSpPr>
          <p:spPr bwMode="auto">
            <a:xfrm>
              <a:off x="137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8" name="Line 48"/>
            <p:cNvSpPr>
              <a:spLocks noChangeShapeType="1"/>
            </p:cNvSpPr>
            <p:nvPr/>
          </p:nvSpPr>
          <p:spPr bwMode="auto">
            <a:xfrm>
              <a:off x="1477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9" name="Line 49"/>
            <p:cNvSpPr>
              <a:spLocks noChangeShapeType="1"/>
            </p:cNvSpPr>
            <p:nvPr/>
          </p:nvSpPr>
          <p:spPr bwMode="auto">
            <a:xfrm>
              <a:off x="1540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0" name="Line 50"/>
            <p:cNvSpPr>
              <a:spLocks noChangeShapeType="1"/>
            </p:cNvSpPr>
            <p:nvPr/>
          </p:nvSpPr>
          <p:spPr bwMode="auto">
            <a:xfrm>
              <a:off x="1598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1" name="Line 51"/>
            <p:cNvSpPr>
              <a:spLocks noChangeShapeType="1"/>
            </p:cNvSpPr>
            <p:nvPr/>
          </p:nvSpPr>
          <p:spPr bwMode="auto">
            <a:xfrm>
              <a:off x="1705" y="361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2" name="Line 52"/>
            <p:cNvSpPr>
              <a:spLocks noChangeShapeType="1"/>
            </p:cNvSpPr>
            <p:nvPr/>
          </p:nvSpPr>
          <p:spPr bwMode="auto">
            <a:xfrm>
              <a:off x="1768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3" name="Line 53"/>
            <p:cNvSpPr>
              <a:spLocks noChangeShapeType="1"/>
            </p:cNvSpPr>
            <p:nvPr/>
          </p:nvSpPr>
          <p:spPr bwMode="auto">
            <a:xfrm>
              <a:off x="1830" y="3619"/>
              <a:ext cx="5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4" name="Line 54"/>
            <p:cNvSpPr>
              <a:spLocks noChangeShapeType="1"/>
            </p:cNvSpPr>
            <p:nvPr/>
          </p:nvSpPr>
          <p:spPr bwMode="auto">
            <a:xfrm>
              <a:off x="1937" y="361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5" name="Line 55"/>
            <p:cNvSpPr>
              <a:spLocks noChangeShapeType="1"/>
            </p:cNvSpPr>
            <p:nvPr/>
          </p:nvSpPr>
          <p:spPr bwMode="auto">
            <a:xfrm>
              <a:off x="2000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6" name="Line 56"/>
            <p:cNvSpPr>
              <a:spLocks noChangeShapeType="1"/>
            </p:cNvSpPr>
            <p:nvPr/>
          </p:nvSpPr>
          <p:spPr bwMode="auto">
            <a:xfrm>
              <a:off x="2059" y="3619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7" name="Line 57"/>
            <p:cNvSpPr>
              <a:spLocks noChangeShapeType="1"/>
            </p:cNvSpPr>
            <p:nvPr/>
          </p:nvSpPr>
          <p:spPr bwMode="auto">
            <a:xfrm>
              <a:off x="2169" y="361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8" name="Line 58"/>
            <p:cNvSpPr>
              <a:spLocks noChangeShapeType="1"/>
            </p:cNvSpPr>
            <p:nvPr/>
          </p:nvSpPr>
          <p:spPr bwMode="auto">
            <a:xfrm>
              <a:off x="2228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9" name="Line 59"/>
            <p:cNvSpPr>
              <a:spLocks noChangeShapeType="1"/>
            </p:cNvSpPr>
            <p:nvPr/>
          </p:nvSpPr>
          <p:spPr bwMode="auto">
            <a:xfrm>
              <a:off x="2291" y="3619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0" name="Line 60"/>
            <p:cNvSpPr>
              <a:spLocks noChangeShapeType="1"/>
            </p:cNvSpPr>
            <p:nvPr/>
          </p:nvSpPr>
          <p:spPr bwMode="auto">
            <a:xfrm>
              <a:off x="2398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1" name="Line 61"/>
            <p:cNvSpPr>
              <a:spLocks noChangeShapeType="1"/>
            </p:cNvSpPr>
            <p:nvPr/>
          </p:nvSpPr>
          <p:spPr bwMode="auto">
            <a:xfrm>
              <a:off x="2460" y="361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2" name="Line 62"/>
            <p:cNvSpPr>
              <a:spLocks noChangeShapeType="1"/>
            </p:cNvSpPr>
            <p:nvPr/>
          </p:nvSpPr>
          <p:spPr bwMode="auto">
            <a:xfrm>
              <a:off x="2519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3" name="Line 63"/>
            <p:cNvSpPr>
              <a:spLocks noChangeShapeType="1"/>
            </p:cNvSpPr>
            <p:nvPr/>
          </p:nvSpPr>
          <p:spPr bwMode="auto">
            <a:xfrm>
              <a:off x="2630" y="3619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4" name="Line 64"/>
            <p:cNvSpPr>
              <a:spLocks noChangeShapeType="1"/>
            </p:cNvSpPr>
            <p:nvPr/>
          </p:nvSpPr>
          <p:spPr bwMode="auto">
            <a:xfrm>
              <a:off x="2689" y="3619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5" name="Line 65"/>
            <p:cNvSpPr>
              <a:spLocks noChangeShapeType="1"/>
            </p:cNvSpPr>
            <p:nvPr/>
          </p:nvSpPr>
          <p:spPr bwMode="auto">
            <a:xfrm>
              <a:off x="2751" y="3619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6" name="Line 66"/>
            <p:cNvSpPr>
              <a:spLocks noChangeShapeType="1"/>
            </p:cNvSpPr>
            <p:nvPr/>
          </p:nvSpPr>
          <p:spPr bwMode="auto">
            <a:xfrm>
              <a:off x="2858" y="3619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7" name="Line 67"/>
            <p:cNvSpPr>
              <a:spLocks noChangeShapeType="1"/>
            </p:cNvSpPr>
            <p:nvPr/>
          </p:nvSpPr>
          <p:spPr bwMode="auto">
            <a:xfrm>
              <a:off x="891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8" name="Line 68"/>
            <p:cNvSpPr>
              <a:spLocks noChangeShapeType="1"/>
            </p:cNvSpPr>
            <p:nvPr/>
          </p:nvSpPr>
          <p:spPr bwMode="auto">
            <a:xfrm>
              <a:off x="998" y="3221"/>
              <a:ext cx="3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9" name="Line 69"/>
            <p:cNvSpPr>
              <a:spLocks noChangeShapeType="1"/>
            </p:cNvSpPr>
            <p:nvPr/>
          </p:nvSpPr>
          <p:spPr bwMode="auto">
            <a:xfrm>
              <a:off x="1057" y="3221"/>
              <a:ext cx="1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0" name="Line 70"/>
            <p:cNvSpPr>
              <a:spLocks noChangeShapeType="1"/>
            </p:cNvSpPr>
            <p:nvPr/>
          </p:nvSpPr>
          <p:spPr bwMode="auto">
            <a:xfrm>
              <a:off x="1120" y="3221"/>
              <a:ext cx="6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1" name="Line 71"/>
            <p:cNvSpPr>
              <a:spLocks noChangeShapeType="1"/>
            </p:cNvSpPr>
            <p:nvPr/>
          </p:nvSpPr>
          <p:spPr bwMode="auto">
            <a:xfrm>
              <a:off x="1226" y="3221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2" name="Line 72"/>
            <p:cNvSpPr>
              <a:spLocks noChangeShapeType="1"/>
            </p:cNvSpPr>
            <p:nvPr/>
          </p:nvSpPr>
          <p:spPr bwMode="auto">
            <a:xfrm>
              <a:off x="1289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3" name="Line 73"/>
            <p:cNvSpPr>
              <a:spLocks noChangeShapeType="1"/>
            </p:cNvSpPr>
            <p:nvPr/>
          </p:nvSpPr>
          <p:spPr bwMode="auto">
            <a:xfrm>
              <a:off x="1352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4" name="Line 74"/>
            <p:cNvSpPr>
              <a:spLocks noChangeShapeType="1"/>
            </p:cNvSpPr>
            <p:nvPr/>
          </p:nvSpPr>
          <p:spPr bwMode="auto">
            <a:xfrm>
              <a:off x="1459" y="3221"/>
              <a:ext cx="2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5" name="Line 75"/>
            <p:cNvSpPr>
              <a:spLocks noChangeShapeType="1"/>
            </p:cNvSpPr>
            <p:nvPr/>
          </p:nvSpPr>
          <p:spPr bwMode="auto">
            <a:xfrm>
              <a:off x="1521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6" name="Line 76"/>
            <p:cNvSpPr>
              <a:spLocks noChangeShapeType="1"/>
            </p:cNvSpPr>
            <p:nvPr/>
          </p:nvSpPr>
          <p:spPr bwMode="auto">
            <a:xfrm>
              <a:off x="1580" y="3221"/>
              <a:ext cx="6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7" name="Line 77"/>
            <p:cNvSpPr>
              <a:spLocks noChangeShapeType="1"/>
            </p:cNvSpPr>
            <p:nvPr/>
          </p:nvSpPr>
          <p:spPr bwMode="auto">
            <a:xfrm>
              <a:off x="1687" y="3221"/>
              <a:ext cx="3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8" name="Line 78"/>
            <p:cNvSpPr>
              <a:spLocks noChangeShapeType="1"/>
            </p:cNvSpPr>
            <p:nvPr/>
          </p:nvSpPr>
          <p:spPr bwMode="auto">
            <a:xfrm>
              <a:off x="1749" y="3221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9" name="Line 79"/>
            <p:cNvSpPr>
              <a:spLocks noChangeShapeType="1"/>
            </p:cNvSpPr>
            <p:nvPr/>
          </p:nvSpPr>
          <p:spPr bwMode="auto">
            <a:xfrm>
              <a:off x="1812" y="3221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0" name="Rectangle 80"/>
            <p:cNvSpPr>
              <a:spLocks noChangeArrowheads="1"/>
            </p:cNvSpPr>
            <p:nvPr/>
          </p:nvSpPr>
          <p:spPr bwMode="auto">
            <a:xfrm>
              <a:off x="1512" y="3896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4271" name="Rectangle 81"/>
            <p:cNvSpPr>
              <a:spLocks noChangeArrowheads="1"/>
            </p:cNvSpPr>
            <p:nvPr/>
          </p:nvSpPr>
          <p:spPr bwMode="auto">
            <a:xfrm>
              <a:off x="2000" y="38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272" name="Rectangle 82"/>
            <p:cNvSpPr>
              <a:spLocks noChangeArrowheads="1"/>
            </p:cNvSpPr>
            <p:nvPr/>
          </p:nvSpPr>
          <p:spPr bwMode="auto">
            <a:xfrm>
              <a:off x="2313" y="3896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4273" name="Rectangle 83"/>
            <p:cNvSpPr>
              <a:spLocks noChangeArrowheads="1"/>
            </p:cNvSpPr>
            <p:nvPr/>
          </p:nvSpPr>
          <p:spPr bwMode="auto">
            <a:xfrm>
              <a:off x="2661" y="38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274" name="Rectangle 84"/>
            <p:cNvSpPr>
              <a:spLocks noChangeArrowheads="1"/>
            </p:cNvSpPr>
            <p:nvPr/>
          </p:nvSpPr>
          <p:spPr bwMode="auto">
            <a:xfrm>
              <a:off x="1659" y="2710"/>
              <a:ext cx="299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5" name="Rectangle 85"/>
            <p:cNvSpPr>
              <a:spLocks noChangeArrowheads="1"/>
            </p:cNvSpPr>
            <p:nvPr/>
          </p:nvSpPr>
          <p:spPr bwMode="auto">
            <a:xfrm>
              <a:off x="1698" y="27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4276" name="Rectangle 86"/>
            <p:cNvSpPr>
              <a:spLocks noChangeArrowheads="1"/>
            </p:cNvSpPr>
            <p:nvPr/>
          </p:nvSpPr>
          <p:spPr bwMode="auto">
            <a:xfrm>
              <a:off x="1843" y="27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4277" name="Rectangle 87"/>
            <p:cNvSpPr>
              <a:spLocks noChangeArrowheads="1"/>
            </p:cNvSpPr>
            <p:nvPr/>
          </p:nvSpPr>
          <p:spPr bwMode="auto">
            <a:xfrm>
              <a:off x="1963" y="2717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278" name="Rectangle 88"/>
            <p:cNvSpPr>
              <a:spLocks noChangeArrowheads="1"/>
            </p:cNvSpPr>
            <p:nvPr/>
          </p:nvSpPr>
          <p:spPr bwMode="auto">
            <a:xfrm>
              <a:off x="2276" y="2688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9" name="Rectangle 89"/>
            <p:cNvSpPr>
              <a:spLocks noChangeArrowheads="1"/>
            </p:cNvSpPr>
            <p:nvPr/>
          </p:nvSpPr>
          <p:spPr bwMode="auto">
            <a:xfrm>
              <a:off x="2313" y="2688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4280" name="Rectangle 90"/>
            <p:cNvSpPr>
              <a:spLocks noChangeArrowheads="1"/>
            </p:cNvSpPr>
            <p:nvPr/>
          </p:nvSpPr>
          <p:spPr bwMode="auto">
            <a:xfrm>
              <a:off x="2458" y="276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  <p:sp>
          <p:nvSpPr>
            <p:cNvPr id="4281" name="Freeform 91"/>
            <p:cNvSpPr>
              <a:spLocks/>
            </p:cNvSpPr>
            <p:nvPr/>
          </p:nvSpPr>
          <p:spPr bwMode="auto">
            <a:xfrm>
              <a:off x="750" y="2940"/>
              <a:ext cx="40" cy="103"/>
            </a:xfrm>
            <a:custGeom>
              <a:avLst/>
              <a:gdLst>
                <a:gd name="T0" fmla="*/ 0 w 40"/>
                <a:gd name="T1" fmla="*/ 17 h 103"/>
                <a:gd name="T2" fmla="*/ 25 w 40"/>
                <a:gd name="T3" fmla="*/ 0 h 103"/>
                <a:gd name="T4" fmla="*/ 29 w 40"/>
                <a:gd name="T5" fmla="*/ 0 h 103"/>
                <a:gd name="T6" fmla="*/ 29 w 40"/>
                <a:gd name="T7" fmla="*/ 90 h 103"/>
                <a:gd name="T8" fmla="*/ 29 w 40"/>
                <a:gd name="T9" fmla="*/ 94 h 103"/>
                <a:gd name="T10" fmla="*/ 29 w 40"/>
                <a:gd name="T11" fmla="*/ 96 h 103"/>
                <a:gd name="T12" fmla="*/ 29 w 40"/>
                <a:gd name="T13" fmla="*/ 99 h 103"/>
                <a:gd name="T14" fmla="*/ 33 w 40"/>
                <a:gd name="T15" fmla="*/ 99 h 103"/>
                <a:gd name="T16" fmla="*/ 36 w 40"/>
                <a:gd name="T17" fmla="*/ 103 h 103"/>
                <a:gd name="T18" fmla="*/ 40 w 40"/>
                <a:gd name="T19" fmla="*/ 103 h 103"/>
                <a:gd name="T20" fmla="*/ 3 w 40"/>
                <a:gd name="T21" fmla="*/ 103 h 103"/>
                <a:gd name="T22" fmla="*/ 7 w 40"/>
                <a:gd name="T23" fmla="*/ 103 h 103"/>
                <a:gd name="T24" fmla="*/ 11 w 40"/>
                <a:gd name="T25" fmla="*/ 99 h 103"/>
                <a:gd name="T26" fmla="*/ 14 w 40"/>
                <a:gd name="T27" fmla="*/ 99 h 103"/>
                <a:gd name="T28" fmla="*/ 14 w 40"/>
                <a:gd name="T29" fmla="*/ 96 h 103"/>
                <a:gd name="T30" fmla="*/ 14 w 40"/>
                <a:gd name="T31" fmla="*/ 94 h 103"/>
                <a:gd name="T32" fmla="*/ 14 w 40"/>
                <a:gd name="T33" fmla="*/ 90 h 103"/>
                <a:gd name="T34" fmla="*/ 14 w 40"/>
                <a:gd name="T35" fmla="*/ 35 h 103"/>
                <a:gd name="T36" fmla="*/ 14 w 40"/>
                <a:gd name="T37" fmla="*/ 29 h 103"/>
                <a:gd name="T38" fmla="*/ 14 w 40"/>
                <a:gd name="T39" fmla="*/ 26 h 103"/>
                <a:gd name="T40" fmla="*/ 14 w 40"/>
                <a:gd name="T41" fmla="*/ 22 h 103"/>
                <a:gd name="T42" fmla="*/ 14 w 40"/>
                <a:gd name="T43" fmla="*/ 20 h 103"/>
                <a:gd name="T44" fmla="*/ 14 w 40"/>
                <a:gd name="T45" fmla="*/ 17 h 103"/>
                <a:gd name="T46" fmla="*/ 11 w 40"/>
                <a:gd name="T47" fmla="*/ 17 h 103"/>
                <a:gd name="T48" fmla="*/ 7 w 40"/>
                <a:gd name="T49" fmla="*/ 17 h 103"/>
                <a:gd name="T50" fmla="*/ 3 w 40"/>
                <a:gd name="T51" fmla="*/ 17 h 103"/>
                <a:gd name="T52" fmla="*/ 0 w 40"/>
                <a:gd name="T53" fmla="*/ 17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103"/>
                <a:gd name="T83" fmla="*/ 40 w 40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103">
                  <a:moveTo>
                    <a:pt x="0" y="17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90"/>
                  </a:lnTo>
                  <a:lnTo>
                    <a:pt x="29" y="94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6" y="103"/>
                  </a:lnTo>
                  <a:lnTo>
                    <a:pt x="40" y="103"/>
                  </a:lnTo>
                  <a:lnTo>
                    <a:pt x="3" y="103"/>
                  </a:lnTo>
                  <a:lnTo>
                    <a:pt x="7" y="103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35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2" name="Rectangle 92"/>
            <p:cNvSpPr>
              <a:spLocks noChangeArrowheads="1"/>
            </p:cNvSpPr>
            <p:nvPr/>
          </p:nvSpPr>
          <p:spPr bwMode="auto">
            <a:xfrm>
              <a:off x="1239" y="2991"/>
              <a:ext cx="33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83" name="Rectangle 93"/>
            <p:cNvSpPr>
              <a:spLocks noChangeArrowheads="1"/>
            </p:cNvSpPr>
            <p:nvPr/>
          </p:nvSpPr>
          <p:spPr bwMode="auto">
            <a:xfrm>
              <a:off x="1273" y="3001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4284" name="Rectangle 94"/>
            <p:cNvSpPr>
              <a:spLocks noChangeArrowheads="1"/>
            </p:cNvSpPr>
            <p:nvPr/>
          </p:nvSpPr>
          <p:spPr bwMode="auto">
            <a:xfrm>
              <a:off x="1348" y="307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4285" name="Rectangle 95"/>
            <p:cNvSpPr>
              <a:spLocks noChangeArrowheads="1"/>
            </p:cNvSpPr>
            <p:nvPr/>
          </p:nvSpPr>
          <p:spPr bwMode="auto">
            <a:xfrm>
              <a:off x="1407" y="3001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4286" name="Rectangle 96"/>
            <p:cNvSpPr>
              <a:spLocks noChangeArrowheads="1"/>
            </p:cNvSpPr>
            <p:nvPr/>
          </p:nvSpPr>
          <p:spPr bwMode="auto">
            <a:xfrm>
              <a:off x="1461" y="2999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4287" name="Rectangle 97"/>
            <p:cNvSpPr>
              <a:spLocks noChangeArrowheads="1"/>
            </p:cNvSpPr>
            <p:nvPr/>
          </p:nvSpPr>
          <p:spPr bwMode="auto">
            <a:xfrm>
              <a:off x="1534" y="3001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4288" name="Rectangle 98"/>
            <p:cNvSpPr>
              <a:spLocks noChangeArrowheads="1"/>
            </p:cNvSpPr>
            <p:nvPr/>
          </p:nvSpPr>
          <p:spPr bwMode="auto">
            <a:xfrm>
              <a:off x="1585" y="30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289" name="Line 99"/>
            <p:cNvSpPr>
              <a:spLocks noChangeShapeType="1"/>
            </p:cNvSpPr>
            <p:nvPr/>
          </p:nvSpPr>
          <p:spPr bwMode="auto">
            <a:xfrm>
              <a:off x="1790" y="2990"/>
              <a:ext cx="44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0" name="Text Box 100"/>
            <p:cNvSpPr txBox="1">
              <a:spLocks noChangeArrowheads="1"/>
            </p:cNvSpPr>
            <p:nvPr/>
          </p:nvSpPr>
          <p:spPr bwMode="auto">
            <a:xfrm>
              <a:off x="654" y="2505"/>
              <a:ext cx="22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fr-FR" i="1">
                  <a:solidFill>
                    <a:srgbClr val="CC3300"/>
                  </a:solidFill>
                  <a:latin typeface="TIMES" charset="0"/>
                  <a:cs typeface="Times New Roman" pitchFamily="18" charset="0"/>
                </a:rPr>
                <a:t>correlation minimum encoding</a:t>
              </a:r>
              <a:r>
                <a:rPr lang="de-DE"/>
                <a:t> </a:t>
              </a:r>
            </a:p>
          </p:txBody>
        </p:sp>
        <p:sp>
          <p:nvSpPr>
            <p:cNvPr id="4291" name="Oval 187"/>
            <p:cNvSpPr>
              <a:spLocks noChangeArrowheads="1"/>
            </p:cNvSpPr>
            <p:nvPr/>
          </p:nvSpPr>
          <p:spPr bwMode="auto">
            <a:xfrm>
              <a:off x="2076" y="3500"/>
              <a:ext cx="122" cy="13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292" name="Line 189"/>
            <p:cNvSpPr>
              <a:spLocks noChangeShapeType="1"/>
            </p:cNvSpPr>
            <p:nvPr/>
          </p:nvSpPr>
          <p:spPr bwMode="auto">
            <a:xfrm flipH="1">
              <a:off x="2137" y="3631"/>
              <a:ext cx="1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199"/>
          <p:cNvGrpSpPr>
            <a:grpSpLocks/>
          </p:cNvGrpSpPr>
          <p:nvPr/>
        </p:nvGrpSpPr>
        <p:grpSpPr bwMode="auto">
          <a:xfrm>
            <a:off x="5208588" y="3975100"/>
            <a:ext cx="3768725" cy="2508250"/>
            <a:chOff x="3281" y="2504"/>
            <a:chExt cx="2374" cy="1580"/>
          </a:xfrm>
        </p:grpSpPr>
        <p:sp>
          <p:nvSpPr>
            <p:cNvPr id="4108" name="Rectangle 102"/>
            <p:cNvSpPr>
              <a:spLocks noChangeArrowheads="1"/>
            </p:cNvSpPr>
            <p:nvPr/>
          </p:nvSpPr>
          <p:spPr bwMode="auto">
            <a:xfrm>
              <a:off x="3834" y="3440"/>
              <a:ext cx="350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Rectangle 103"/>
            <p:cNvSpPr>
              <a:spLocks noChangeArrowheads="1"/>
            </p:cNvSpPr>
            <p:nvPr/>
          </p:nvSpPr>
          <p:spPr bwMode="auto">
            <a:xfrm>
              <a:off x="3868" y="3448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4110" name="Rectangle 104"/>
            <p:cNvSpPr>
              <a:spLocks noChangeArrowheads="1"/>
            </p:cNvSpPr>
            <p:nvPr/>
          </p:nvSpPr>
          <p:spPr bwMode="auto">
            <a:xfrm>
              <a:off x="3943" y="35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4111" name="Rectangle 105"/>
            <p:cNvSpPr>
              <a:spLocks noChangeArrowheads="1"/>
            </p:cNvSpPr>
            <p:nvPr/>
          </p:nvSpPr>
          <p:spPr bwMode="auto">
            <a:xfrm>
              <a:off x="4001" y="344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4112" name="Rectangle 106"/>
            <p:cNvSpPr>
              <a:spLocks noChangeArrowheads="1"/>
            </p:cNvSpPr>
            <p:nvPr/>
          </p:nvSpPr>
          <p:spPr bwMode="auto">
            <a:xfrm>
              <a:off x="4056" y="344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4113" name="Rectangle 107"/>
            <p:cNvSpPr>
              <a:spLocks noChangeArrowheads="1"/>
            </p:cNvSpPr>
            <p:nvPr/>
          </p:nvSpPr>
          <p:spPr bwMode="auto">
            <a:xfrm>
              <a:off x="4128" y="344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4114" name="Rectangle 108"/>
            <p:cNvSpPr>
              <a:spLocks noChangeArrowheads="1"/>
            </p:cNvSpPr>
            <p:nvPr/>
          </p:nvSpPr>
          <p:spPr bwMode="auto">
            <a:xfrm>
              <a:off x="4180" y="344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15" name="Rectangle 109"/>
            <p:cNvSpPr>
              <a:spLocks noChangeArrowheads="1"/>
            </p:cNvSpPr>
            <p:nvPr/>
          </p:nvSpPr>
          <p:spPr bwMode="auto">
            <a:xfrm>
              <a:off x="3885" y="3015"/>
              <a:ext cx="33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6" name="Rectangle 110"/>
            <p:cNvSpPr>
              <a:spLocks noChangeArrowheads="1"/>
            </p:cNvSpPr>
            <p:nvPr/>
          </p:nvSpPr>
          <p:spPr bwMode="auto">
            <a:xfrm>
              <a:off x="3921" y="3023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4117" name="Rectangle 111"/>
            <p:cNvSpPr>
              <a:spLocks noChangeArrowheads="1"/>
            </p:cNvSpPr>
            <p:nvPr/>
          </p:nvSpPr>
          <p:spPr bwMode="auto">
            <a:xfrm>
              <a:off x="3996" y="3095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4118" name="Rectangle 112"/>
            <p:cNvSpPr>
              <a:spLocks noChangeArrowheads="1"/>
            </p:cNvSpPr>
            <p:nvPr/>
          </p:nvSpPr>
          <p:spPr bwMode="auto">
            <a:xfrm>
              <a:off x="4055" y="30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4119" name="Rectangle 113"/>
            <p:cNvSpPr>
              <a:spLocks noChangeArrowheads="1"/>
            </p:cNvSpPr>
            <p:nvPr/>
          </p:nvSpPr>
          <p:spPr bwMode="auto">
            <a:xfrm>
              <a:off x="4109" y="3021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4120" name="Rectangle 114"/>
            <p:cNvSpPr>
              <a:spLocks noChangeArrowheads="1"/>
            </p:cNvSpPr>
            <p:nvPr/>
          </p:nvSpPr>
          <p:spPr bwMode="auto">
            <a:xfrm>
              <a:off x="4182" y="30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4121" name="Rectangle 115"/>
            <p:cNvSpPr>
              <a:spLocks noChangeArrowheads="1"/>
            </p:cNvSpPr>
            <p:nvPr/>
          </p:nvSpPr>
          <p:spPr bwMode="auto">
            <a:xfrm>
              <a:off x="4233" y="3023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22" name="Freeform 116"/>
            <p:cNvSpPr>
              <a:spLocks/>
            </p:cNvSpPr>
            <p:nvPr/>
          </p:nvSpPr>
          <p:spPr bwMode="auto">
            <a:xfrm>
              <a:off x="3281" y="2947"/>
              <a:ext cx="41" cy="103"/>
            </a:xfrm>
            <a:custGeom>
              <a:avLst/>
              <a:gdLst>
                <a:gd name="T0" fmla="*/ 0 w 41"/>
                <a:gd name="T1" fmla="*/ 15 h 103"/>
                <a:gd name="T2" fmla="*/ 26 w 41"/>
                <a:gd name="T3" fmla="*/ 0 h 103"/>
                <a:gd name="T4" fmla="*/ 30 w 41"/>
                <a:gd name="T5" fmla="*/ 0 h 103"/>
                <a:gd name="T6" fmla="*/ 30 w 41"/>
                <a:gd name="T7" fmla="*/ 89 h 103"/>
                <a:gd name="T8" fmla="*/ 30 w 41"/>
                <a:gd name="T9" fmla="*/ 92 h 103"/>
                <a:gd name="T10" fmla="*/ 30 w 41"/>
                <a:gd name="T11" fmla="*/ 96 h 103"/>
                <a:gd name="T12" fmla="*/ 30 w 41"/>
                <a:gd name="T13" fmla="*/ 100 h 103"/>
                <a:gd name="T14" fmla="*/ 34 w 41"/>
                <a:gd name="T15" fmla="*/ 100 h 103"/>
                <a:gd name="T16" fmla="*/ 37 w 41"/>
                <a:gd name="T17" fmla="*/ 103 h 103"/>
                <a:gd name="T18" fmla="*/ 41 w 41"/>
                <a:gd name="T19" fmla="*/ 103 h 103"/>
                <a:gd name="T20" fmla="*/ 4 w 41"/>
                <a:gd name="T21" fmla="*/ 103 h 103"/>
                <a:gd name="T22" fmla="*/ 8 w 41"/>
                <a:gd name="T23" fmla="*/ 103 h 103"/>
                <a:gd name="T24" fmla="*/ 12 w 41"/>
                <a:gd name="T25" fmla="*/ 100 h 103"/>
                <a:gd name="T26" fmla="*/ 15 w 41"/>
                <a:gd name="T27" fmla="*/ 100 h 103"/>
                <a:gd name="T28" fmla="*/ 15 w 41"/>
                <a:gd name="T29" fmla="*/ 96 h 103"/>
                <a:gd name="T30" fmla="*/ 15 w 41"/>
                <a:gd name="T31" fmla="*/ 92 h 103"/>
                <a:gd name="T32" fmla="*/ 15 w 41"/>
                <a:gd name="T33" fmla="*/ 89 h 103"/>
                <a:gd name="T34" fmla="*/ 15 w 41"/>
                <a:gd name="T35" fmla="*/ 33 h 103"/>
                <a:gd name="T36" fmla="*/ 15 w 41"/>
                <a:gd name="T37" fmla="*/ 30 h 103"/>
                <a:gd name="T38" fmla="*/ 15 w 41"/>
                <a:gd name="T39" fmla="*/ 26 h 103"/>
                <a:gd name="T40" fmla="*/ 15 w 41"/>
                <a:gd name="T41" fmla="*/ 22 h 103"/>
                <a:gd name="T42" fmla="*/ 15 w 41"/>
                <a:gd name="T43" fmla="*/ 19 h 103"/>
                <a:gd name="T44" fmla="*/ 15 w 41"/>
                <a:gd name="T45" fmla="*/ 15 h 103"/>
                <a:gd name="T46" fmla="*/ 12 w 41"/>
                <a:gd name="T47" fmla="*/ 15 h 103"/>
                <a:gd name="T48" fmla="*/ 8 w 41"/>
                <a:gd name="T49" fmla="*/ 15 h 103"/>
                <a:gd name="T50" fmla="*/ 4 w 41"/>
                <a:gd name="T51" fmla="*/ 15 h 103"/>
                <a:gd name="T52" fmla="*/ 0 w 41"/>
                <a:gd name="T53" fmla="*/ 15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103"/>
                <a:gd name="T83" fmla="*/ 41 w 41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103">
                  <a:moveTo>
                    <a:pt x="0" y="15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3"/>
                  </a:lnTo>
                  <a:lnTo>
                    <a:pt x="41" y="103"/>
                  </a:lnTo>
                  <a:lnTo>
                    <a:pt x="4" y="103"/>
                  </a:lnTo>
                  <a:lnTo>
                    <a:pt x="8" y="103"/>
                  </a:lnTo>
                  <a:lnTo>
                    <a:pt x="12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3" name="Freeform 117"/>
            <p:cNvSpPr>
              <a:spLocks/>
            </p:cNvSpPr>
            <p:nvPr/>
          </p:nvSpPr>
          <p:spPr bwMode="auto">
            <a:xfrm>
              <a:off x="3624" y="3089"/>
              <a:ext cx="74" cy="81"/>
            </a:xfrm>
            <a:custGeom>
              <a:avLst/>
              <a:gdLst>
                <a:gd name="T0" fmla="*/ 33 w 74"/>
                <a:gd name="T1" fmla="*/ 37 h 81"/>
                <a:gd name="T2" fmla="*/ 46 w 74"/>
                <a:gd name="T3" fmla="*/ 15 h 81"/>
                <a:gd name="T4" fmla="*/ 52 w 74"/>
                <a:gd name="T5" fmla="*/ 11 h 81"/>
                <a:gd name="T6" fmla="*/ 52 w 74"/>
                <a:gd name="T7" fmla="*/ 7 h 81"/>
                <a:gd name="T8" fmla="*/ 55 w 74"/>
                <a:gd name="T9" fmla="*/ 7 h 81"/>
                <a:gd name="T10" fmla="*/ 55 w 74"/>
                <a:gd name="T11" fmla="*/ 4 h 81"/>
                <a:gd name="T12" fmla="*/ 55 w 74"/>
                <a:gd name="T13" fmla="*/ 0 h 81"/>
                <a:gd name="T14" fmla="*/ 52 w 74"/>
                <a:gd name="T15" fmla="*/ 0 h 81"/>
                <a:gd name="T16" fmla="*/ 46 w 74"/>
                <a:gd name="T17" fmla="*/ 0 h 81"/>
                <a:gd name="T18" fmla="*/ 74 w 74"/>
                <a:gd name="T19" fmla="*/ 0 h 81"/>
                <a:gd name="T20" fmla="*/ 70 w 74"/>
                <a:gd name="T21" fmla="*/ 0 h 81"/>
                <a:gd name="T22" fmla="*/ 64 w 74"/>
                <a:gd name="T23" fmla="*/ 0 h 81"/>
                <a:gd name="T24" fmla="*/ 64 w 74"/>
                <a:gd name="T25" fmla="*/ 4 h 81"/>
                <a:gd name="T26" fmla="*/ 63 w 74"/>
                <a:gd name="T27" fmla="*/ 4 h 81"/>
                <a:gd name="T28" fmla="*/ 63 w 74"/>
                <a:gd name="T29" fmla="*/ 7 h 81"/>
                <a:gd name="T30" fmla="*/ 59 w 74"/>
                <a:gd name="T31" fmla="*/ 7 h 81"/>
                <a:gd name="T32" fmla="*/ 59 w 74"/>
                <a:gd name="T33" fmla="*/ 11 h 81"/>
                <a:gd name="T34" fmla="*/ 55 w 74"/>
                <a:gd name="T35" fmla="*/ 11 h 81"/>
                <a:gd name="T36" fmla="*/ 55 w 74"/>
                <a:gd name="T37" fmla="*/ 15 h 81"/>
                <a:gd name="T38" fmla="*/ 33 w 74"/>
                <a:gd name="T39" fmla="*/ 40 h 81"/>
                <a:gd name="T40" fmla="*/ 28 w 74"/>
                <a:gd name="T41" fmla="*/ 62 h 81"/>
                <a:gd name="T42" fmla="*/ 26 w 74"/>
                <a:gd name="T43" fmla="*/ 66 h 81"/>
                <a:gd name="T44" fmla="*/ 26 w 74"/>
                <a:gd name="T45" fmla="*/ 70 h 81"/>
                <a:gd name="T46" fmla="*/ 26 w 74"/>
                <a:gd name="T47" fmla="*/ 74 h 81"/>
                <a:gd name="T48" fmla="*/ 26 w 74"/>
                <a:gd name="T49" fmla="*/ 77 h 81"/>
                <a:gd name="T50" fmla="*/ 28 w 74"/>
                <a:gd name="T51" fmla="*/ 77 h 81"/>
                <a:gd name="T52" fmla="*/ 33 w 74"/>
                <a:gd name="T53" fmla="*/ 77 h 81"/>
                <a:gd name="T54" fmla="*/ 37 w 74"/>
                <a:gd name="T55" fmla="*/ 77 h 81"/>
                <a:gd name="T56" fmla="*/ 37 w 74"/>
                <a:gd name="T57" fmla="*/ 81 h 81"/>
                <a:gd name="T58" fmla="*/ 0 w 74"/>
                <a:gd name="T59" fmla="*/ 81 h 81"/>
                <a:gd name="T60" fmla="*/ 4 w 74"/>
                <a:gd name="T61" fmla="*/ 77 h 81"/>
                <a:gd name="T62" fmla="*/ 7 w 74"/>
                <a:gd name="T63" fmla="*/ 77 h 81"/>
                <a:gd name="T64" fmla="*/ 9 w 74"/>
                <a:gd name="T65" fmla="*/ 77 h 81"/>
                <a:gd name="T66" fmla="*/ 9 w 74"/>
                <a:gd name="T67" fmla="*/ 74 h 81"/>
                <a:gd name="T68" fmla="*/ 15 w 74"/>
                <a:gd name="T69" fmla="*/ 74 h 81"/>
                <a:gd name="T70" fmla="*/ 15 w 74"/>
                <a:gd name="T71" fmla="*/ 70 h 81"/>
                <a:gd name="T72" fmla="*/ 15 w 74"/>
                <a:gd name="T73" fmla="*/ 66 h 81"/>
                <a:gd name="T74" fmla="*/ 18 w 74"/>
                <a:gd name="T75" fmla="*/ 62 h 81"/>
                <a:gd name="T76" fmla="*/ 26 w 74"/>
                <a:gd name="T77" fmla="*/ 40 h 81"/>
                <a:gd name="T78" fmla="*/ 15 w 74"/>
                <a:gd name="T79" fmla="*/ 11 h 81"/>
                <a:gd name="T80" fmla="*/ 15 w 74"/>
                <a:gd name="T81" fmla="*/ 7 h 81"/>
                <a:gd name="T82" fmla="*/ 9 w 74"/>
                <a:gd name="T83" fmla="*/ 4 h 81"/>
                <a:gd name="T84" fmla="*/ 9 w 74"/>
                <a:gd name="T85" fmla="*/ 0 h 81"/>
                <a:gd name="T86" fmla="*/ 7 w 74"/>
                <a:gd name="T87" fmla="*/ 0 h 81"/>
                <a:gd name="T88" fmla="*/ 4 w 74"/>
                <a:gd name="T89" fmla="*/ 0 h 81"/>
                <a:gd name="T90" fmla="*/ 37 w 74"/>
                <a:gd name="T91" fmla="*/ 0 h 81"/>
                <a:gd name="T92" fmla="*/ 33 w 74"/>
                <a:gd name="T93" fmla="*/ 0 h 81"/>
                <a:gd name="T94" fmla="*/ 28 w 74"/>
                <a:gd name="T95" fmla="*/ 0 h 81"/>
                <a:gd name="T96" fmla="*/ 26 w 74"/>
                <a:gd name="T97" fmla="*/ 0 h 81"/>
                <a:gd name="T98" fmla="*/ 26 w 74"/>
                <a:gd name="T99" fmla="*/ 4 h 81"/>
                <a:gd name="T100" fmla="*/ 26 w 74"/>
                <a:gd name="T101" fmla="*/ 7 h 81"/>
                <a:gd name="T102" fmla="*/ 26 w 74"/>
                <a:gd name="T103" fmla="*/ 11 h 81"/>
                <a:gd name="T104" fmla="*/ 26 w 74"/>
                <a:gd name="T105" fmla="*/ 15 h 81"/>
                <a:gd name="T106" fmla="*/ 33 w 74"/>
                <a:gd name="T107" fmla="*/ 37 h 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"/>
                <a:gd name="T163" fmla="*/ 0 h 81"/>
                <a:gd name="T164" fmla="*/ 74 w 74"/>
                <a:gd name="T165" fmla="*/ 81 h 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" h="81">
                  <a:moveTo>
                    <a:pt x="33" y="37"/>
                  </a:moveTo>
                  <a:lnTo>
                    <a:pt x="46" y="15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5"/>
                  </a:lnTo>
                  <a:lnTo>
                    <a:pt x="33" y="40"/>
                  </a:lnTo>
                  <a:lnTo>
                    <a:pt x="28" y="62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7" y="77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66"/>
                  </a:lnTo>
                  <a:lnTo>
                    <a:pt x="18" y="62"/>
                  </a:lnTo>
                  <a:lnTo>
                    <a:pt x="26" y="40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4" name="Freeform 118"/>
            <p:cNvSpPr>
              <a:spLocks/>
            </p:cNvSpPr>
            <p:nvPr/>
          </p:nvSpPr>
          <p:spPr bwMode="auto">
            <a:xfrm>
              <a:off x="3707" y="3155"/>
              <a:ext cx="31" cy="81"/>
            </a:xfrm>
            <a:custGeom>
              <a:avLst/>
              <a:gdLst>
                <a:gd name="T0" fmla="*/ 0 w 31"/>
                <a:gd name="T1" fmla="*/ 8 h 81"/>
                <a:gd name="T2" fmla="*/ 18 w 31"/>
                <a:gd name="T3" fmla="*/ 0 h 81"/>
                <a:gd name="T4" fmla="*/ 24 w 31"/>
                <a:gd name="T5" fmla="*/ 0 h 81"/>
                <a:gd name="T6" fmla="*/ 24 w 31"/>
                <a:gd name="T7" fmla="*/ 66 h 81"/>
                <a:gd name="T8" fmla="*/ 24 w 31"/>
                <a:gd name="T9" fmla="*/ 70 h 81"/>
                <a:gd name="T10" fmla="*/ 24 w 31"/>
                <a:gd name="T11" fmla="*/ 74 h 81"/>
                <a:gd name="T12" fmla="*/ 24 w 31"/>
                <a:gd name="T13" fmla="*/ 77 h 81"/>
                <a:gd name="T14" fmla="*/ 27 w 31"/>
                <a:gd name="T15" fmla="*/ 77 h 81"/>
                <a:gd name="T16" fmla="*/ 27 w 31"/>
                <a:gd name="T17" fmla="*/ 81 h 81"/>
                <a:gd name="T18" fmla="*/ 31 w 31"/>
                <a:gd name="T19" fmla="*/ 81 h 81"/>
                <a:gd name="T20" fmla="*/ 0 w 31"/>
                <a:gd name="T21" fmla="*/ 81 h 81"/>
                <a:gd name="T22" fmla="*/ 5 w 31"/>
                <a:gd name="T23" fmla="*/ 81 h 81"/>
                <a:gd name="T24" fmla="*/ 9 w 31"/>
                <a:gd name="T25" fmla="*/ 77 h 81"/>
                <a:gd name="T26" fmla="*/ 13 w 31"/>
                <a:gd name="T27" fmla="*/ 77 h 81"/>
                <a:gd name="T28" fmla="*/ 13 w 31"/>
                <a:gd name="T29" fmla="*/ 74 h 81"/>
                <a:gd name="T30" fmla="*/ 13 w 31"/>
                <a:gd name="T31" fmla="*/ 70 h 81"/>
                <a:gd name="T32" fmla="*/ 13 w 31"/>
                <a:gd name="T33" fmla="*/ 66 h 81"/>
                <a:gd name="T34" fmla="*/ 13 w 31"/>
                <a:gd name="T35" fmla="*/ 22 h 81"/>
                <a:gd name="T36" fmla="*/ 13 w 31"/>
                <a:gd name="T37" fmla="*/ 19 h 81"/>
                <a:gd name="T38" fmla="*/ 13 w 31"/>
                <a:gd name="T39" fmla="*/ 15 h 81"/>
                <a:gd name="T40" fmla="*/ 13 w 31"/>
                <a:gd name="T41" fmla="*/ 11 h 81"/>
                <a:gd name="T42" fmla="*/ 9 w 31"/>
                <a:gd name="T43" fmla="*/ 11 h 81"/>
                <a:gd name="T44" fmla="*/ 9 w 31"/>
                <a:gd name="T45" fmla="*/ 8 h 81"/>
                <a:gd name="T46" fmla="*/ 5 w 31"/>
                <a:gd name="T47" fmla="*/ 8 h 81"/>
                <a:gd name="T48" fmla="*/ 0 w 31"/>
                <a:gd name="T49" fmla="*/ 11 h 81"/>
                <a:gd name="T50" fmla="*/ 0 w 31"/>
                <a:gd name="T51" fmla="*/ 8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81"/>
                <a:gd name="T80" fmla="*/ 31 w 31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81">
                  <a:moveTo>
                    <a:pt x="0" y="8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31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3" y="70"/>
                  </a:lnTo>
                  <a:lnTo>
                    <a:pt x="13" y="66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5" y="8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5" name="Freeform 119"/>
            <p:cNvSpPr>
              <a:spLocks noEditPoints="1"/>
            </p:cNvSpPr>
            <p:nvPr/>
          </p:nvSpPr>
          <p:spPr bwMode="auto">
            <a:xfrm>
              <a:off x="3757" y="3111"/>
              <a:ext cx="79" cy="37"/>
            </a:xfrm>
            <a:custGeom>
              <a:avLst/>
              <a:gdLst>
                <a:gd name="T0" fmla="*/ 0 w 79"/>
                <a:gd name="T1" fmla="*/ 0 h 37"/>
                <a:gd name="T2" fmla="*/ 79 w 79"/>
                <a:gd name="T3" fmla="*/ 0 h 37"/>
                <a:gd name="T4" fmla="*/ 79 w 79"/>
                <a:gd name="T5" fmla="*/ 7 h 37"/>
                <a:gd name="T6" fmla="*/ 0 w 79"/>
                <a:gd name="T7" fmla="*/ 7 h 37"/>
                <a:gd name="T8" fmla="*/ 0 w 79"/>
                <a:gd name="T9" fmla="*/ 0 h 37"/>
                <a:gd name="T10" fmla="*/ 0 w 79"/>
                <a:gd name="T11" fmla="*/ 29 h 37"/>
                <a:gd name="T12" fmla="*/ 79 w 79"/>
                <a:gd name="T13" fmla="*/ 29 h 37"/>
                <a:gd name="T14" fmla="*/ 79 w 79"/>
                <a:gd name="T15" fmla="*/ 37 h 37"/>
                <a:gd name="T16" fmla="*/ 0 w 79"/>
                <a:gd name="T17" fmla="*/ 37 h 37"/>
                <a:gd name="T18" fmla="*/ 0 w 79"/>
                <a:gd name="T19" fmla="*/ 29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37"/>
                <a:gd name="T32" fmla="*/ 79 w 7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37">
                  <a:moveTo>
                    <a:pt x="0" y="0"/>
                  </a:moveTo>
                  <a:lnTo>
                    <a:pt x="79" y="0"/>
                  </a:lnTo>
                  <a:lnTo>
                    <a:pt x="7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29"/>
                  </a:moveTo>
                  <a:lnTo>
                    <a:pt x="79" y="29"/>
                  </a:lnTo>
                  <a:lnTo>
                    <a:pt x="79" y="37"/>
                  </a:lnTo>
                  <a:lnTo>
                    <a:pt x="0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" name="Freeform 120"/>
            <p:cNvSpPr>
              <a:spLocks/>
            </p:cNvSpPr>
            <p:nvPr/>
          </p:nvSpPr>
          <p:spPr bwMode="auto">
            <a:xfrm>
              <a:off x="3595" y="3483"/>
              <a:ext cx="69" cy="80"/>
            </a:xfrm>
            <a:custGeom>
              <a:avLst/>
              <a:gdLst>
                <a:gd name="T0" fmla="*/ 33 w 69"/>
                <a:gd name="T1" fmla="*/ 38 h 80"/>
                <a:gd name="T2" fmla="*/ 47 w 69"/>
                <a:gd name="T3" fmla="*/ 16 h 80"/>
                <a:gd name="T4" fmla="*/ 51 w 69"/>
                <a:gd name="T5" fmla="*/ 11 h 80"/>
                <a:gd name="T6" fmla="*/ 51 w 69"/>
                <a:gd name="T7" fmla="*/ 7 h 80"/>
                <a:gd name="T8" fmla="*/ 51 w 69"/>
                <a:gd name="T9" fmla="*/ 3 h 80"/>
                <a:gd name="T10" fmla="*/ 47 w 69"/>
                <a:gd name="T11" fmla="*/ 3 h 80"/>
                <a:gd name="T12" fmla="*/ 44 w 69"/>
                <a:gd name="T13" fmla="*/ 3 h 80"/>
                <a:gd name="T14" fmla="*/ 44 w 69"/>
                <a:gd name="T15" fmla="*/ 0 h 80"/>
                <a:gd name="T16" fmla="*/ 69 w 69"/>
                <a:gd name="T17" fmla="*/ 0 h 80"/>
                <a:gd name="T18" fmla="*/ 69 w 69"/>
                <a:gd name="T19" fmla="*/ 3 h 80"/>
                <a:gd name="T20" fmla="*/ 66 w 69"/>
                <a:gd name="T21" fmla="*/ 3 h 80"/>
                <a:gd name="T22" fmla="*/ 62 w 69"/>
                <a:gd name="T23" fmla="*/ 3 h 80"/>
                <a:gd name="T24" fmla="*/ 62 w 69"/>
                <a:gd name="T25" fmla="*/ 7 h 80"/>
                <a:gd name="T26" fmla="*/ 57 w 69"/>
                <a:gd name="T27" fmla="*/ 7 h 80"/>
                <a:gd name="T28" fmla="*/ 57 w 69"/>
                <a:gd name="T29" fmla="*/ 11 h 80"/>
                <a:gd name="T30" fmla="*/ 55 w 69"/>
                <a:gd name="T31" fmla="*/ 11 h 80"/>
                <a:gd name="T32" fmla="*/ 55 w 69"/>
                <a:gd name="T33" fmla="*/ 16 h 80"/>
                <a:gd name="T34" fmla="*/ 51 w 69"/>
                <a:gd name="T35" fmla="*/ 16 h 80"/>
                <a:gd name="T36" fmla="*/ 33 w 69"/>
                <a:gd name="T37" fmla="*/ 44 h 80"/>
                <a:gd name="T38" fmla="*/ 25 w 69"/>
                <a:gd name="T39" fmla="*/ 62 h 80"/>
                <a:gd name="T40" fmla="*/ 25 w 69"/>
                <a:gd name="T41" fmla="*/ 66 h 80"/>
                <a:gd name="T42" fmla="*/ 25 w 69"/>
                <a:gd name="T43" fmla="*/ 71 h 80"/>
                <a:gd name="T44" fmla="*/ 25 w 69"/>
                <a:gd name="T45" fmla="*/ 75 h 80"/>
                <a:gd name="T46" fmla="*/ 25 w 69"/>
                <a:gd name="T47" fmla="*/ 77 h 80"/>
                <a:gd name="T48" fmla="*/ 29 w 69"/>
                <a:gd name="T49" fmla="*/ 77 h 80"/>
                <a:gd name="T50" fmla="*/ 33 w 69"/>
                <a:gd name="T51" fmla="*/ 77 h 80"/>
                <a:gd name="T52" fmla="*/ 33 w 69"/>
                <a:gd name="T53" fmla="*/ 80 h 80"/>
                <a:gd name="T54" fmla="*/ 0 w 69"/>
                <a:gd name="T55" fmla="*/ 80 h 80"/>
                <a:gd name="T56" fmla="*/ 0 w 69"/>
                <a:gd name="T57" fmla="*/ 77 h 80"/>
                <a:gd name="T58" fmla="*/ 1 w 69"/>
                <a:gd name="T59" fmla="*/ 77 h 80"/>
                <a:gd name="T60" fmla="*/ 7 w 69"/>
                <a:gd name="T61" fmla="*/ 77 h 80"/>
                <a:gd name="T62" fmla="*/ 11 w 69"/>
                <a:gd name="T63" fmla="*/ 77 h 80"/>
                <a:gd name="T64" fmla="*/ 11 w 69"/>
                <a:gd name="T65" fmla="*/ 75 h 80"/>
                <a:gd name="T66" fmla="*/ 14 w 69"/>
                <a:gd name="T67" fmla="*/ 75 h 80"/>
                <a:gd name="T68" fmla="*/ 14 w 69"/>
                <a:gd name="T69" fmla="*/ 71 h 80"/>
                <a:gd name="T70" fmla="*/ 14 w 69"/>
                <a:gd name="T71" fmla="*/ 66 h 80"/>
                <a:gd name="T72" fmla="*/ 20 w 69"/>
                <a:gd name="T73" fmla="*/ 40 h 80"/>
                <a:gd name="T74" fmla="*/ 14 w 69"/>
                <a:gd name="T75" fmla="*/ 16 h 80"/>
                <a:gd name="T76" fmla="*/ 14 w 69"/>
                <a:gd name="T77" fmla="*/ 11 h 80"/>
                <a:gd name="T78" fmla="*/ 11 w 69"/>
                <a:gd name="T79" fmla="*/ 11 h 80"/>
                <a:gd name="T80" fmla="*/ 11 w 69"/>
                <a:gd name="T81" fmla="*/ 7 h 80"/>
                <a:gd name="T82" fmla="*/ 11 w 69"/>
                <a:gd name="T83" fmla="*/ 3 h 80"/>
                <a:gd name="T84" fmla="*/ 7 w 69"/>
                <a:gd name="T85" fmla="*/ 3 h 80"/>
                <a:gd name="T86" fmla="*/ 1 w 69"/>
                <a:gd name="T87" fmla="*/ 3 h 80"/>
                <a:gd name="T88" fmla="*/ 1 w 69"/>
                <a:gd name="T89" fmla="*/ 0 h 80"/>
                <a:gd name="T90" fmla="*/ 33 w 69"/>
                <a:gd name="T91" fmla="*/ 0 h 80"/>
                <a:gd name="T92" fmla="*/ 33 w 69"/>
                <a:gd name="T93" fmla="*/ 3 h 80"/>
                <a:gd name="T94" fmla="*/ 29 w 69"/>
                <a:gd name="T95" fmla="*/ 3 h 80"/>
                <a:gd name="T96" fmla="*/ 25 w 69"/>
                <a:gd name="T97" fmla="*/ 3 h 80"/>
                <a:gd name="T98" fmla="*/ 20 w 69"/>
                <a:gd name="T99" fmla="*/ 3 h 80"/>
                <a:gd name="T100" fmla="*/ 20 w 69"/>
                <a:gd name="T101" fmla="*/ 7 h 80"/>
                <a:gd name="T102" fmla="*/ 20 w 69"/>
                <a:gd name="T103" fmla="*/ 11 h 80"/>
                <a:gd name="T104" fmla="*/ 25 w 69"/>
                <a:gd name="T105" fmla="*/ 11 h 80"/>
                <a:gd name="T106" fmla="*/ 25 w 69"/>
                <a:gd name="T107" fmla="*/ 16 h 80"/>
                <a:gd name="T108" fmla="*/ 33 w 69"/>
                <a:gd name="T109" fmla="*/ 38 h 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"/>
                <a:gd name="T166" fmla="*/ 0 h 80"/>
                <a:gd name="T167" fmla="*/ 69 w 69"/>
                <a:gd name="T168" fmla="*/ 80 h 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" h="80">
                  <a:moveTo>
                    <a:pt x="33" y="38"/>
                  </a:moveTo>
                  <a:lnTo>
                    <a:pt x="47" y="16"/>
                  </a:lnTo>
                  <a:lnTo>
                    <a:pt x="51" y="11"/>
                  </a:lnTo>
                  <a:lnTo>
                    <a:pt x="51" y="7"/>
                  </a:lnTo>
                  <a:lnTo>
                    <a:pt x="51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57" y="7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33" y="44"/>
                  </a:lnTo>
                  <a:lnTo>
                    <a:pt x="25" y="62"/>
                  </a:lnTo>
                  <a:lnTo>
                    <a:pt x="25" y="66"/>
                  </a:lnTo>
                  <a:lnTo>
                    <a:pt x="25" y="71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3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7" y="77"/>
                  </a:lnTo>
                  <a:lnTo>
                    <a:pt x="11" y="77"/>
                  </a:lnTo>
                  <a:lnTo>
                    <a:pt x="11" y="75"/>
                  </a:lnTo>
                  <a:lnTo>
                    <a:pt x="14" y="75"/>
                  </a:lnTo>
                  <a:lnTo>
                    <a:pt x="14" y="71"/>
                  </a:lnTo>
                  <a:lnTo>
                    <a:pt x="14" y="66"/>
                  </a:lnTo>
                  <a:lnTo>
                    <a:pt x="20" y="40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" name="Freeform 121"/>
            <p:cNvSpPr>
              <a:spLocks/>
            </p:cNvSpPr>
            <p:nvPr/>
          </p:nvSpPr>
          <p:spPr bwMode="auto">
            <a:xfrm>
              <a:off x="3664" y="3549"/>
              <a:ext cx="56" cy="86"/>
            </a:xfrm>
            <a:custGeom>
              <a:avLst/>
              <a:gdLst>
                <a:gd name="T0" fmla="*/ 48 w 56"/>
                <a:gd name="T1" fmla="*/ 86 h 86"/>
                <a:gd name="T2" fmla="*/ 0 w 56"/>
                <a:gd name="T3" fmla="*/ 83 h 86"/>
                <a:gd name="T4" fmla="*/ 12 w 56"/>
                <a:gd name="T5" fmla="*/ 73 h 86"/>
                <a:gd name="T6" fmla="*/ 19 w 56"/>
                <a:gd name="T7" fmla="*/ 68 h 86"/>
                <a:gd name="T8" fmla="*/ 24 w 56"/>
                <a:gd name="T9" fmla="*/ 55 h 86"/>
                <a:gd name="T10" fmla="*/ 34 w 56"/>
                <a:gd name="T11" fmla="*/ 49 h 86"/>
                <a:gd name="T12" fmla="*/ 37 w 56"/>
                <a:gd name="T13" fmla="*/ 42 h 86"/>
                <a:gd name="T14" fmla="*/ 37 w 56"/>
                <a:gd name="T15" fmla="*/ 33 h 86"/>
                <a:gd name="T16" fmla="*/ 37 w 56"/>
                <a:gd name="T17" fmla="*/ 27 h 86"/>
                <a:gd name="T18" fmla="*/ 37 w 56"/>
                <a:gd name="T19" fmla="*/ 18 h 86"/>
                <a:gd name="T20" fmla="*/ 34 w 56"/>
                <a:gd name="T21" fmla="*/ 14 h 86"/>
                <a:gd name="T22" fmla="*/ 30 w 56"/>
                <a:gd name="T23" fmla="*/ 11 h 86"/>
                <a:gd name="T24" fmla="*/ 23 w 56"/>
                <a:gd name="T25" fmla="*/ 11 h 86"/>
                <a:gd name="T26" fmla="*/ 15 w 56"/>
                <a:gd name="T27" fmla="*/ 11 h 86"/>
                <a:gd name="T28" fmla="*/ 6 w 56"/>
                <a:gd name="T29" fmla="*/ 18 h 86"/>
                <a:gd name="T30" fmla="*/ 4 w 56"/>
                <a:gd name="T31" fmla="*/ 24 h 86"/>
                <a:gd name="T32" fmla="*/ 4 w 56"/>
                <a:gd name="T33" fmla="*/ 24 h 86"/>
                <a:gd name="T34" fmla="*/ 4 w 56"/>
                <a:gd name="T35" fmla="*/ 14 h 86"/>
                <a:gd name="T36" fmla="*/ 6 w 56"/>
                <a:gd name="T37" fmla="*/ 9 h 86"/>
                <a:gd name="T38" fmla="*/ 15 w 56"/>
                <a:gd name="T39" fmla="*/ 5 h 86"/>
                <a:gd name="T40" fmla="*/ 23 w 56"/>
                <a:gd name="T41" fmla="*/ 0 h 86"/>
                <a:gd name="T42" fmla="*/ 30 w 56"/>
                <a:gd name="T43" fmla="*/ 0 h 86"/>
                <a:gd name="T44" fmla="*/ 37 w 56"/>
                <a:gd name="T45" fmla="*/ 5 h 86"/>
                <a:gd name="T46" fmla="*/ 43 w 56"/>
                <a:gd name="T47" fmla="*/ 11 h 86"/>
                <a:gd name="T48" fmla="*/ 48 w 56"/>
                <a:gd name="T49" fmla="*/ 14 h 86"/>
                <a:gd name="T50" fmla="*/ 48 w 56"/>
                <a:gd name="T51" fmla="*/ 24 h 86"/>
                <a:gd name="T52" fmla="*/ 48 w 56"/>
                <a:gd name="T53" fmla="*/ 29 h 86"/>
                <a:gd name="T54" fmla="*/ 43 w 56"/>
                <a:gd name="T55" fmla="*/ 33 h 86"/>
                <a:gd name="T56" fmla="*/ 43 w 56"/>
                <a:gd name="T57" fmla="*/ 42 h 86"/>
                <a:gd name="T58" fmla="*/ 37 w 56"/>
                <a:gd name="T59" fmla="*/ 49 h 86"/>
                <a:gd name="T60" fmla="*/ 34 w 56"/>
                <a:gd name="T61" fmla="*/ 51 h 86"/>
                <a:gd name="T62" fmla="*/ 30 w 56"/>
                <a:gd name="T63" fmla="*/ 60 h 86"/>
                <a:gd name="T64" fmla="*/ 23 w 56"/>
                <a:gd name="T65" fmla="*/ 68 h 86"/>
                <a:gd name="T66" fmla="*/ 15 w 56"/>
                <a:gd name="T67" fmla="*/ 73 h 86"/>
                <a:gd name="T68" fmla="*/ 34 w 56"/>
                <a:gd name="T69" fmla="*/ 73 h 86"/>
                <a:gd name="T70" fmla="*/ 41 w 56"/>
                <a:gd name="T71" fmla="*/ 73 h 86"/>
                <a:gd name="T72" fmla="*/ 48 w 56"/>
                <a:gd name="T73" fmla="*/ 73 h 86"/>
                <a:gd name="T74" fmla="*/ 52 w 56"/>
                <a:gd name="T75" fmla="*/ 70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6"/>
                <a:gd name="T115" fmla="*/ 0 h 86"/>
                <a:gd name="T116" fmla="*/ 56 w 56"/>
                <a:gd name="T117" fmla="*/ 86 h 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6" h="86">
                  <a:moveTo>
                    <a:pt x="56" y="70"/>
                  </a:moveTo>
                  <a:lnTo>
                    <a:pt x="48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4" y="79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19" y="68"/>
                  </a:lnTo>
                  <a:lnTo>
                    <a:pt x="23" y="60"/>
                  </a:lnTo>
                  <a:lnTo>
                    <a:pt x="24" y="55"/>
                  </a:lnTo>
                  <a:lnTo>
                    <a:pt x="30" y="51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37" y="42"/>
                  </a:lnTo>
                  <a:lnTo>
                    <a:pt x="37" y="37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7" y="18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3" y="33"/>
                  </a:lnTo>
                  <a:lnTo>
                    <a:pt x="43" y="37"/>
                  </a:lnTo>
                  <a:lnTo>
                    <a:pt x="43" y="42"/>
                  </a:lnTo>
                  <a:lnTo>
                    <a:pt x="41" y="46"/>
                  </a:lnTo>
                  <a:lnTo>
                    <a:pt x="37" y="49"/>
                  </a:lnTo>
                  <a:lnTo>
                    <a:pt x="37" y="51"/>
                  </a:lnTo>
                  <a:lnTo>
                    <a:pt x="34" y="51"/>
                  </a:lnTo>
                  <a:lnTo>
                    <a:pt x="34" y="55"/>
                  </a:lnTo>
                  <a:lnTo>
                    <a:pt x="30" y="60"/>
                  </a:lnTo>
                  <a:lnTo>
                    <a:pt x="24" y="64"/>
                  </a:lnTo>
                  <a:lnTo>
                    <a:pt x="23" y="68"/>
                  </a:lnTo>
                  <a:lnTo>
                    <a:pt x="19" y="70"/>
                  </a:lnTo>
                  <a:lnTo>
                    <a:pt x="15" y="73"/>
                  </a:lnTo>
                  <a:lnTo>
                    <a:pt x="12" y="73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8" y="73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8" name="Freeform 122"/>
            <p:cNvSpPr>
              <a:spLocks noEditPoints="1"/>
            </p:cNvSpPr>
            <p:nvPr/>
          </p:nvSpPr>
          <p:spPr bwMode="auto">
            <a:xfrm>
              <a:off x="3725" y="3508"/>
              <a:ext cx="79" cy="33"/>
            </a:xfrm>
            <a:custGeom>
              <a:avLst/>
              <a:gdLst>
                <a:gd name="T0" fmla="*/ 0 w 79"/>
                <a:gd name="T1" fmla="*/ 0 h 33"/>
                <a:gd name="T2" fmla="*/ 79 w 79"/>
                <a:gd name="T3" fmla="*/ 0 h 33"/>
                <a:gd name="T4" fmla="*/ 79 w 79"/>
                <a:gd name="T5" fmla="*/ 9 h 33"/>
                <a:gd name="T6" fmla="*/ 0 w 79"/>
                <a:gd name="T7" fmla="*/ 9 h 33"/>
                <a:gd name="T8" fmla="*/ 0 w 79"/>
                <a:gd name="T9" fmla="*/ 0 h 33"/>
                <a:gd name="T10" fmla="*/ 0 w 79"/>
                <a:gd name="T11" fmla="*/ 28 h 33"/>
                <a:gd name="T12" fmla="*/ 79 w 79"/>
                <a:gd name="T13" fmla="*/ 28 h 33"/>
                <a:gd name="T14" fmla="*/ 79 w 79"/>
                <a:gd name="T15" fmla="*/ 33 h 33"/>
                <a:gd name="T16" fmla="*/ 0 w 79"/>
                <a:gd name="T17" fmla="*/ 33 h 33"/>
                <a:gd name="T18" fmla="*/ 0 w 79"/>
                <a:gd name="T19" fmla="*/ 28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33"/>
                <a:gd name="T32" fmla="*/ 79 w 79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33">
                  <a:moveTo>
                    <a:pt x="0" y="0"/>
                  </a:moveTo>
                  <a:lnTo>
                    <a:pt x="79" y="0"/>
                  </a:lnTo>
                  <a:lnTo>
                    <a:pt x="7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28"/>
                  </a:moveTo>
                  <a:lnTo>
                    <a:pt x="79" y="28"/>
                  </a:lnTo>
                  <a:lnTo>
                    <a:pt x="79" y="33"/>
                  </a:lnTo>
                  <a:lnTo>
                    <a:pt x="0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9" name="Freeform 123"/>
            <p:cNvSpPr>
              <a:spLocks noEditPoints="1"/>
            </p:cNvSpPr>
            <p:nvPr/>
          </p:nvSpPr>
          <p:spPr bwMode="auto">
            <a:xfrm>
              <a:off x="3329" y="3768"/>
              <a:ext cx="65" cy="106"/>
            </a:xfrm>
            <a:custGeom>
              <a:avLst/>
              <a:gdLst>
                <a:gd name="T0" fmla="*/ 0 w 65"/>
                <a:gd name="T1" fmla="*/ 44 h 106"/>
                <a:gd name="T2" fmla="*/ 0 w 65"/>
                <a:gd name="T3" fmla="*/ 33 h 106"/>
                <a:gd name="T4" fmla="*/ 4 w 65"/>
                <a:gd name="T5" fmla="*/ 22 h 106"/>
                <a:gd name="T6" fmla="*/ 11 w 65"/>
                <a:gd name="T7" fmla="*/ 11 h 106"/>
                <a:gd name="T8" fmla="*/ 19 w 65"/>
                <a:gd name="T9" fmla="*/ 3 h 106"/>
                <a:gd name="T10" fmla="*/ 30 w 65"/>
                <a:gd name="T11" fmla="*/ 0 h 106"/>
                <a:gd name="T12" fmla="*/ 41 w 65"/>
                <a:gd name="T13" fmla="*/ 0 h 106"/>
                <a:gd name="T14" fmla="*/ 46 w 65"/>
                <a:gd name="T15" fmla="*/ 7 h 106"/>
                <a:gd name="T16" fmla="*/ 56 w 65"/>
                <a:gd name="T17" fmla="*/ 14 h 106"/>
                <a:gd name="T18" fmla="*/ 63 w 65"/>
                <a:gd name="T19" fmla="*/ 29 h 106"/>
                <a:gd name="T20" fmla="*/ 65 w 65"/>
                <a:gd name="T21" fmla="*/ 44 h 106"/>
                <a:gd name="T22" fmla="*/ 65 w 65"/>
                <a:gd name="T23" fmla="*/ 58 h 106"/>
                <a:gd name="T24" fmla="*/ 63 w 65"/>
                <a:gd name="T25" fmla="*/ 70 h 106"/>
                <a:gd name="T26" fmla="*/ 59 w 65"/>
                <a:gd name="T27" fmla="*/ 81 h 106"/>
                <a:gd name="T28" fmla="*/ 56 w 65"/>
                <a:gd name="T29" fmla="*/ 88 h 106"/>
                <a:gd name="T30" fmla="*/ 46 w 65"/>
                <a:gd name="T31" fmla="*/ 99 h 106"/>
                <a:gd name="T32" fmla="*/ 41 w 65"/>
                <a:gd name="T33" fmla="*/ 103 h 106"/>
                <a:gd name="T34" fmla="*/ 30 w 65"/>
                <a:gd name="T35" fmla="*/ 103 h 106"/>
                <a:gd name="T36" fmla="*/ 19 w 65"/>
                <a:gd name="T37" fmla="*/ 99 h 106"/>
                <a:gd name="T38" fmla="*/ 11 w 65"/>
                <a:gd name="T39" fmla="*/ 92 h 106"/>
                <a:gd name="T40" fmla="*/ 4 w 65"/>
                <a:gd name="T41" fmla="*/ 81 h 106"/>
                <a:gd name="T42" fmla="*/ 0 w 65"/>
                <a:gd name="T43" fmla="*/ 66 h 106"/>
                <a:gd name="T44" fmla="*/ 0 w 65"/>
                <a:gd name="T45" fmla="*/ 51 h 106"/>
                <a:gd name="T46" fmla="*/ 15 w 65"/>
                <a:gd name="T47" fmla="*/ 66 h 106"/>
                <a:gd name="T48" fmla="*/ 15 w 65"/>
                <a:gd name="T49" fmla="*/ 77 h 106"/>
                <a:gd name="T50" fmla="*/ 19 w 65"/>
                <a:gd name="T51" fmla="*/ 88 h 106"/>
                <a:gd name="T52" fmla="*/ 26 w 65"/>
                <a:gd name="T53" fmla="*/ 99 h 106"/>
                <a:gd name="T54" fmla="*/ 37 w 65"/>
                <a:gd name="T55" fmla="*/ 99 h 106"/>
                <a:gd name="T56" fmla="*/ 45 w 65"/>
                <a:gd name="T57" fmla="*/ 95 h 106"/>
                <a:gd name="T58" fmla="*/ 46 w 65"/>
                <a:gd name="T59" fmla="*/ 84 h 106"/>
                <a:gd name="T60" fmla="*/ 46 w 65"/>
                <a:gd name="T61" fmla="*/ 73 h 106"/>
                <a:gd name="T62" fmla="*/ 52 w 65"/>
                <a:gd name="T63" fmla="*/ 58 h 106"/>
                <a:gd name="T64" fmla="*/ 52 w 65"/>
                <a:gd name="T65" fmla="*/ 44 h 106"/>
                <a:gd name="T66" fmla="*/ 52 w 65"/>
                <a:gd name="T67" fmla="*/ 33 h 106"/>
                <a:gd name="T68" fmla="*/ 46 w 65"/>
                <a:gd name="T69" fmla="*/ 22 h 106"/>
                <a:gd name="T70" fmla="*/ 45 w 65"/>
                <a:gd name="T71" fmla="*/ 11 h 106"/>
                <a:gd name="T72" fmla="*/ 37 w 65"/>
                <a:gd name="T73" fmla="*/ 7 h 106"/>
                <a:gd name="T74" fmla="*/ 30 w 65"/>
                <a:gd name="T75" fmla="*/ 3 h 106"/>
                <a:gd name="T76" fmla="*/ 22 w 65"/>
                <a:gd name="T77" fmla="*/ 11 h 106"/>
                <a:gd name="T78" fmla="*/ 19 w 65"/>
                <a:gd name="T79" fmla="*/ 22 h 106"/>
                <a:gd name="T80" fmla="*/ 15 w 65"/>
                <a:gd name="T81" fmla="*/ 33 h 106"/>
                <a:gd name="T82" fmla="*/ 15 w 65"/>
                <a:gd name="T83" fmla="*/ 44 h 106"/>
                <a:gd name="T84" fmla="*/ 15 w 65"/>
                <a:gd name="T85" fmla="*/ 55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06"/>
                <a:gd name="T131" fmla="*/ 65 w 65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06">
                  <a:moveTo>
                    <a:pt x="0" y="51"/>
                  </a:move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9" y="18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51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3" y="66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7"/>
                  </a:lnTo>
                  <a:lnTo>
                    <a:pt x="59" y="81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6" y="88"/>
                  </a:lnTo>
                  <a:lnTo>
                    <a:pt x="56" y="92"/>
                  </a:lnTo>
                  <a:lnTo>
                    <a:pt x="52" y="95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103"/>
                  </a:lnTo>
                  <a:lnTo>
                    <a:pt x="41" y="103"/>
                  </a:lnTo>
                  <a:lnTo>
                    <a:pt x="37" y="103"/>
                  </a:lnTo>
                  <a:lnTo>
                    <a:pt x="34" y="106"/>
                  </a:lnTo>
                  <a:lnTo>
                    <a:pt x="30" y="103"/>
                  </a:lnTo>
                  <a:lnTo>
                    <a:pt x="26" y="103"/>
                  </a:lnTo>
                  <a:lnTo>
                    <a:pt x="22" y="103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5" y="95"/>
                  </a:lnTo>
                  <a:lnTo>
                    <a:pt x="11" y="92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15" y="55"/>
                  </a:moveTo>
                  <a:lnTo>
                    <a:pt x="15" y="58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9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6" y="99"/>
                  </a:lnTo>
                  <a:lnTo>
                    <a:pt x="30" y="99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41" y="99"/>
                  </a:lnTo>
                  <a:lnTo>
                    <a:pt x="41" y="95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6" y="77"/>
                  </a:lnTo>
                  <a:lnTo>
                    <a:pt x="46" y="73"/>
                  </a:lnTo>
                  <a:lnTo>
                    <a:pt x="52" y="70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5"/>
                  </a:lnTo>
                  <a:lnTo>
                    <a:pt x="52" y="47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46" y="29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40"/>
                  </a:lnTo>
                  <a:lnTo>
                    <a:pt x="15" y="44"/>
                  </a:lnTo>
                  <a:lnTo>
                    <a:pt x="15" y="47"/>
                  </a:lnTo>
                  <a:lnTo>
                    <a:pt x="15" y="51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0" name="Freeform 124"/>
            <p:cNvSpPr>
              <a:spLocks/>
            </p:cNvSpPr>
            <p:nvPr/>
          </p:nvSpPr>
          <p:spPr bwMode="auto">
            <a:xfrm>
              <a:off x="5486" y="3896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6 w 88"/>
                <a:gd name="T5" fmla="*/ 0 h 81"/>
                <a:gd name="T6" fmla="*/ 82 w 88"/>
                <a:gd name="T7" fmla="*/ 4 h 81"/>
                <a:gd name="T8" fmla="*/ 77 w 88"/>
                <a:gd name="T9" fmla="*/ 4 h 81"/>
                <a:gd name="T10" fmla="*/ 77 w 88"/>
                <a:gd name="T11" fmla="*/ 8 h 81"/>
                <a:gd name="T12" fmla="*/ 73 w 88"/>
                <a:gd name="T13" fmla="*/ 8 h 81"/>
                <a:gd name="T14" fmla="*/ 73 w 88"/>
                <a:gd name="T15" fmla="*/ 11 h 81"/>
                <a:gd name="T16" fmla="*/ 70 w 88"/>
                <a:gd name="T17" fmla="*/ 11 h 81"/>
                <a:gd name="T18" fmla="*/ 70 w 88"/>
                <a:gd name="T19" fmla="*/ 15 h 81"/>
                <a:gd name="T20" fmla="*/ 49 w 88"/>
                <a:gd name="T21" fmla="*/ 48 h 81"/>
                <a:gd name="T22" fmla="*/ 49 w 88"/>
                <a:gd name="T23" fmla="*/ 67 h 81"/>
                <a:gd name="T24" fmla="*/ 49 w 88"/>
                <a:gd name="T25" fmla="*/ 70 h 81"/>
                <a:gd name="T26" fmla="*/ 51 w 88"/>
                <a:gd name="T27" fmla="*/ 70 h 81"/>
                <a:gd name="T28" fmla="*/ 51 w 88"/>
                <a:gd name="T29" fmla="*/ 74 h 81"/>
                <a:gd name="T30" fmla="*/ 51 w 88"/>
                <a:gd name="T31" fmla="*/ 78 h 81"/>
                <a:gd name="T32" fmla="*/ 55 w 88"/>
                <a:gd name="T33" fmla="*/ 78 h 81"/>
                <a:gd name="T34" fmla="*/ 59 w 88"/>
                <a:gd name="T35" fmla="*/ 78 h 81"/>
                <a:gd name="T36" fmla="*/ 64 w 88"/>
                <a:gd name="T37" fmla="*/ 78 h 81"/>
                <a:gd name="T38" fmla="*/ 64 w 88"/>
                <a:gd name="T39" fmla="*/ 81 h 81"/>
                <a:gd name="T40" fmla="*/ 27 w 88"/>
                <a:gd name="T41" fmla="*/ 81 h 81"/>
                <a:gd name="T42" fmla="*/ 27 w 88"/>
                <a:gd name="T43" fmla="*/ 78 h 81"/>
                <a:gd name="T44" fmla="*/ 31 w 88"/>
                <a:gd name="T45" fmla="*/ 78 h 81"/>
                <a:gd name="T46" fmla="*/ 33 w 88"/>
                <a:gd name="T47" fmla="*/ 78 h 81"/>
                <a:gd name="T48" fmla="*/ 36 w 88"/>
                <a:gd name="T49" fmla="*/ 78 h 81"/>
                <a:gd name="T50" fmla="*/ 36 w 88"/>
                <a:gd name="T51" fmla="*/ 74 h 81"/>
                <a:gd name="T52" fmla="*/ 36 w 88"/>
                <a:gd name="T53" fmla="*/ 70 h 81"/>
                <a:gd name="T54" fmla="*/ 36 w 88"/>
                <a:gd name="T55" fmla="*/ 67 h 81"/>
                <a:gd name="T56" fmla="*/ 36 w 88"/>
                <a:gd name="T57" fmla="*/ 48 h 81"/>
                <a:gd name="T58" fmla="*/ 14 w 88"/>
                <a:gd name="T59" fmla="*/ 15 h 81"/>
                <a:gd name="T60" fmla="*/ 14 w 88"/>
                <a:gd name="T61" fmla="*/ 11 h 81"/>
                <a:gd name="T62" fmla="*/ 13 w 88"/>
                <a:gd name="T63" fmla="*/ 8 h 81"/>
                <a:gd name="T64" fmla="*/ 13 w 88"/>
                <a:gd name="T65" fmla="*/ 4 h 81"/>
                <a:gd name="T66" fmla="*/ 9 w 88"/>
                <a:gd name="T67" fmla="*/ 4 h 81"/>
                <a:gd name="T68" fmla="*/ 3 w 88"/>
                <a:gd name="T69" fmla="*/ 4 h 81"/>
                <a:gd name="T70" fmla="*/ 3 w 88"/>
                <a:gd name="T71" fmla="*/ 0 h 81"/>
                <a:gd name="T72" fmla="*/ 0 w 88"/>
                <a:gd name="T73" fmla="*/ 0 h 81"/>
                <a:gd name="T74" fmla="*/ 36 w 88"/>
                <a:gd name="T75" fmla="*/ 0 h 81"/>
                <a:gd name="T76" fmla="*/ 33 w 88"/>
                <a:gd name="T77" fmla="*/ 0 h 81"/>
                <a:gd name="T78" fmla="*/ 31 w 88"/>
                <a:gd name="T79" fmla="*/ 0 h 81"/>
                <a:gd name="T80" fmla="*/ 31 w 88"/>
                <a:gd name="T81" fmla="*/ 4 h 81"/>
                <a:gd name="T82" fmla="*/ 27 w 88"/>
                <a:gd name="T83" fmla="*/ 4 h 81"/>
                <a:gd name="T84" fmla="*/ 27 w 88"/>
                <a:gd name="T85" fmla="*/ 8 h 81"/>
                <a:gd name="T86" fmla="*/ 27 w 88"/>
                <a:gd name="T87" fmla="*/ 11 h 81"/>
                <a:gd name="T88" fmla="*/ 31 w 88"/>
                <a:gd name="T89" fmla="*/ 11 h 81"/>
                <a:gd name="T90" fmla="*/ 31 w 88"/>
                <a:gd name="T91" fmla="*/ 15 h 81"/>
                <a:gd name="T92" fmla="*/ 49 w 88"/>
                <a:gd name="T93" fmla="*/ 41 h 81"/>
                <a:gd name="T94" fmla="*/ 64 w 88"/>
                <a:gd name="T95" fmla="*/ 15 h 81"/>
                <a:gd name="T96" fmla="*/ 68 w 88"/>
                <a:gd name="T97" fmla="*/ 15 h 81"/>
                <a:gd name="T98" fmla="*/ 68 w 88"/>
                <a:gd name="T99" fmla="*/ 11 h 81"/>
                <a:gd name="T100" fmla="*/ 68 w 88"/>
                <a:gd name="T101" fmla="*/ 8 h 81"/>
                <a:gd name="T102" fmla="*/ 68 w 88"/>
                <a:gd name="T103" fmla="*/ 4 h 81"/>
                <a:gd name="T104" fmla="*/ 64 w 88"/>
                <a:gd name="T105" fmla="*/ 4 h 81"/>
                <a:gd name="T106" fmla="*/ 64 w 88"/>
                <a:gd name="T107" fmla="*/ 0 h 81"/>
                <a:gd name="T108" fmla="*/ 59 w 88"/>
                <a:gd name="T109" fmla="*/ 0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81"/>
                <a:gd name="T167" fmla="*/ 88 w 88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49" y="48"/>
                  </a:lnTo>
                  <a:lnTo>
                    <a:pt x="49" y="67"/>
                  </a:lnTo>
                  <a:lnTo>
                    <a:pt x="49" y="70"/>
                  </a:lnTo>
                  <a:lnTo>
                    <a:pt x="51" y="70"/>
                  </a:lnTo>
                  <a:lnTo>
                    <a:pt x="51" y="74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6" y="67"/>
                  </a:lnTo>
                  <a:lnTo>
                    <a:pt x="36" y="48"/>
                  </a:lnTo>
                  <a:lnTo>
                    <a:pt x="14" y="15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49" y="41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1" name="Freeform 125"/>
            <p:cNvSpPr>
              <a:spLocks/>
            </p:cNvSpPr>
            <p:nvPr/>
          </p:nvSpPr>
          <p:spPr bwMode="auto">
            <a:xfrm>
              <a:off x="3410" y="2887"/>
              <a:ext cx="76" cy="92"/>
            </a:xfrm>
            <a:custGeom>
              <a:avLst/>
              <a:gdLst>
                <a:gd name="T0" fmla="*/ 37 w 76"/>
                <a:gd name="T1" fmla="*/ 92 h 92"/>
                <a:gd name="T2" fmla="*/ 76 w 76"/>
                <a:gd name="T3" fmla="*/ 92 h 92"/>
                <a:gd name="T4" fmla="*/ 37 w 76"/>
                <a:gd name="T5" fmla="*/ 0 h 92"/>
                <a:gd name="T6" fmla="*/ 0 w 76"/>
                <a:gd name="T7" fmla="*/ 92 h 92"/>
                <a:gd name="T8" fmla="*/ 37 w 76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92"/>
                <a:gd name="T17" fmla="*/ 76 w 76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92">
                  <a:moveTo>
                    <a:pt x="37" y="92"/>
                  </a:moveTo>
                  <a:lnTo>
                    <a:pt x="76" y="92"/>
                  </a:lnTo>
                  <a:lnTo>
                    <a:pt x="37" y="0"/>
                  </a:lnTo>
                  <a:lnTo>
                    <a:pt x="0" y="92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Line 126"/>
            <p:cNvSpPr>
              <a:spLocks noChangeShapeType="1"/>
            </p:cNvSpPr>
            <p:nvPr/>
          </p:nvSpPr>
          <p:spPr bwMode="auto">
            <a:xfrm>
              <a:off x="3447" y="2979"/>
              <a:ext cx="1" cy="8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Freeform 127"/>
            <p:cNvSpPr>
              <a:spLocks/>
            </p:cNvSpPr>
            <p:nvPr/>
          </p:nvSpPr>
          <p:spPr bwMode="auto">
            <a:xfrm>
              <a:off x="5568" y="3808"/>
              <a:ext cx="87" cy="70"/>
            </a:xfrm>
            <a:custGeom>
              <a:avLst/>
              <a:gdLst>
                <a:gd name="T0" fmla="*/ 0 w 87"/>
                <a:gd name="T1" fmla="*/ 37 h 70"/>
                <a:gd name="T2" fmla="*/ 0 w 87"/>
                <a:gd name="T3" fmla="*/ 70 h 70"/>
                <a:gd name="T4" fmla="*/ 87 w 87"/>
                <a:gd name="T5" fmla="*/ 37 h 70"/>
                <a:gd name="T6" fmla="*/ 0 w 87"/>
                <a:gd name="T7" fmla="*/ 0 h 70"/>
                <a:gd name="T8" fmla="*/ 0 w 87"/>
                <a:gd name="T9" fmla="*/ 3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0"/>
                <a:gd name="T17" fmla="*/ 87 w 8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0">
                  <a:moveTo>
                    <a:pt x="0" y="37"/>
                  </a:moveTo>
                  <a:lnTo>
                    <a:pt x="0" y="70"/>
                  </a:lnTo>
                  <a:lnTo>
                    <a:pt x="87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Line 128"/>
            <p:cNvSpPr>
              <a:spLocks noChangeShapeType="1"/>
            </p:cNvSpPr>
            <p:nvPr/>
          </p:nvSpPr>
          <p:spPr bwMode="auto">
            <a:xfrm flipH="1">
              <a:off x="3447" y="3845"/>
              <a:ext cx="212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Line 129"/>
            <p:cNvSpPr>
              <a:spLocks noChangeShapeType="1"/>
            </p:cNvSpPr>
            <p:nvPr/>
          </p:nvSpPr>
          <p:spPr bwMode="auto">
            <a:xfrm>
              <a:off x="5152" y="3004"/>
              <a:ext cx="367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Line 130"/>
            <p:cNvSpPr>
              <a:spLocks noChangeShapeType="1"/>
            </p:cNvSpPr>
            <p:nvPr/>
          </p:nvSpPr>
          <p:spPr bwMode="auto">
            <a:xfrm>
              <a:off x="4767" y="2997"/>
              <a:ext cx="3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Line 131"/>
            <p:cNvSpPr>
              <a:spLocks noChangeShapeType="1"/>
            </p:cNvSpPr>
            <p:nvPr/>
          </p:nvSpPr>
          <p:spPr bwMode="auto">
            <a:xfrm flipV="1">
              <a:off x="4335" y="3004"/>
              <a:ext cx="423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Line 132"/>
            <p:cNvSpPr>
              <a:spLocks noChangeShapeType="1"/>
            </p:cNvSpPr>
            <p:nvPr/>
          </p:nvSpPr>
          <p:spPr bwMode="auto">
            <a:xfrm>
              <a:off x="4416" y="3004"/>
              <a:ext cx="444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Line 133"/>
            <p:cNvSpPr>
              <a:spLocks noChangeShapeType="1"/>
            </p:cNvSpPr>
            <p:nvPr/>
          </p:nvSpPr>
          <p:spPr bwMode="auto">
            <a:xfrm flipV="1">
              <a:off x="3996" y="3004"/>
              <a:ext cx="416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Freeform 134"/>
            <p:cNvSpPr>
              <a:spLocks/>
            </p:cNvSpPr>
            <p:nvPr/>
          </p:nvSpPr>
          <p:spPr bwMode="auto">
            <a:xfrm>
              <a:off x="3978" y="3262"/>
              <a:ext cx="900" cy="587"/>
            </a:xfrm>
            <a:custGeom>
              <a:avLst/>
              <a:gdLst>
                <a:gd name="T0" fmla="*/ 0 w 900"/>
                <a:gd name="T1" fmla="*/ 587 h 587"/>
                <a:gd name="T2" fmla="*/ 434 w 900"/>
                <a:gd name="T3" fmla="*/ 0 h 587"/>
                <a:gd name="T4" fmla="*/ 900 w 900"/>
                <a:gd name="T5" fmla="*/ 583 h 587"/>
                <a:gd name="T6" fmla="*/ 14 w 900"/>
                <a:gd name="T7" fmla="*/ 583 h 587"/>
                <a:gd name="T8" fmla="*/ 0 w 900"/>
                <a:gd name="T9" fmla="*/ 58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587"/>
                <a:gd name="T17" fmla="*/ 900 w 900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587">
                  <a:moveTo>
                    <a:pt x="0" y="587"/>
                  </a:moveTo>
                  <a:lnTo>
                    <a:pt x="434" y="0"/>
                  </a:lnTo>
                  <a:lnTo>
                    <a:pt x="900" y="583"/>
                  </a:lnTo>
                  <a:lnTo>
                    <a:pt x="14" y="583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1" name="Freeform 135"/>
            <p:cNvSpPr>
              <a:spLocks/>
            </p:cNvSpPr>
            <p:nvPr/>
          </p:nvSpPr>
          <p:spPr bwMode="auto">
            <a:xfrm>
              <a:off x="3978" y="3262"/>
              <a:ext cx="900" cy="587"/>
            </a:xfrm>
            <a:custGeom>
              <a:avLst/>
              <a:gdLst>
                <a:gd name="T0" fmla="*/ 0 w 900"/>
                <a:gd name="T1" fmla="*/ 587 h 587"/>
                <a:gd name="T2" fmla="*/ 434 w 900"/>
                <a:gd name="T3" fmla="*/ 0 h 587"/>
                <a:gd name="T4" fmla="*/ 900 w 900"/>
                <a:gd name="T5" fmla="*/ 583 h 587"/>
                <a:gd name="T6" fmla="*/ 14 w 900"/>
                <a:gd name="T7" fmla="*/ 583 h 587"/>
                <a:gd name="T8" fmla="*/ 0 w 900"/>
                <a:gd name="T9" fmla="*/ 58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587"/>
                <a:gd name="T17" fmla="*/ 900 w 900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587">
                  <a:moveTo>
                    <a:pt x="0" y="587"/>
                  </a:moveTo>
                  <a:lnTo>
                    <a:pt x="434" y="0"/>
                  </a:lnTo>
                  <a:lnTo>
                    <a:pt x="900" y="583"/>
                  </a:lnTo>
                  <a:lnTo>
                    <a:pt x="14" y="583"/>
                  </a:lnTo>
                  <a:lnTo>
                    <a:pt x="0" y="58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Freeform 136"/>
            <p:cNvSpPr>
              <a:spLocks/>
            </p:cNvSpPr>
            <p:nvPr/>
          </p:nvSpPr>
          <p:spPr bwMode="auto">
            <a:xfrm>
              <a:off x="4342" y="3661"/>
              <a:ext cx="1153" cy="180"/>
            </a:xfrm>
            <a:custGeom>
              <a:avLst/>
              <a:gdLst>
                <a:gd name="T0" fmla="*/ 775 w 1153"/>
                <a:gd name="T1" fmla="*/ 0 h 180"/>
                <a:gd name="T2" fmla="*/ 1153 w 1153"/>
                <a:gd name="T3" fmla="*/ 180 h 180"/>
                <a:gd name="T4" fmla="*/ 0 w 1153"/>
                <a:gd name="T5" fmla="*/ 177 h 180"/>
                <a:gd name="T6" fmla="*/ 424 w 1153"/>
                <a:gd name="T7" fmla="*/ 4 h 180"/>
                <a:gd name="T8" fmla="*/ 775 w 1153"/>
                <a:gd name="T9" fmla="*/ 4 h 180"/>
                <a:gd name="T10" fmla="*/ 775 w 1153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"/>
                <a:gd name="T19" fmla="*/ 0 h 180"/>
                <a:gd name="T20" fmla="*/ 1153 w 1153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" h="180">
                  <a:moveTo>
                    <a:pt x="775" y="0"/>
                  </a:moveTo>
                  <a:lnTo>
                    <a:pt x="1153" y="180"/>
                  </a:lnTo>
                  <a:lnTo>
                    <a:pt x="0" y="177"/>
                  </a:lnTo>
                  <a:lnTo>
                    <a:pt x="424" y="4"/>
                  </a:lnTo>
                  <a:lnTo>
                    <a:pt x="775" y="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3" name="Freeform 137"/>
            <p:cNvSpPr>
              <a:spLocks/>
            </p:cNvSpPr>
            <p:nvPr/>
          </p:nvSpPr>
          <p:spPr bwMode="auto">
            <a:xfrm>
              <a:off x="4342" y="3661"/>
              <a:ext cx="1153" cy="180"/>
            </a:xfrm>
            <a:custGeom>
              <a:avLst/>
              <a:gdLst>
                <a:gd name="T0" fmla="*/ 775 w 1153"/>
                <a:gd name="T1" fmla="*/ 0 h 180"/>
                <a:gd name="T2" fmla="*/ 1153 w 1153"/>
                <a:gd name="T3" fmla="*/ 180 h 180"/>
                <a:gd name="T4" fmla="*/ 0 w 1153"/>
                <a:gd name="T5" fmla="*/ 177 h 180"/>
                <a:gd name="T6" fmla="*/ 424 w 1153"/>
                <a:gd name="T7" fmla="*/ 4 h 180"/>
                <a:gd name="T8" fmla="*/ 775 w 1153"/>
                <a:gd name="T9" fmla="*/ 4 h 180"/>
                <a:gd name="T10" fmla="*/ 775 w 1153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"/>
                <a:gd name="T19" fmla="*/ 0 h 180"/>
                <a:gd name="T20" fmla="*/ 1153 w 1153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" h="180">
                  <a:moveTo>
                    <a:pt x="775" y="0"/>
                  </a:moveTo>
                  <a:lnTo>
                    <a:pt x="1153" y="180"/>
                  </a:lnTo>
                  <a:lnTo>
                    <a:pt x="0" y="177"/>
                  </a:lnTo>
                  <a:lnTo>
                    <a:pt x="424" y="4"/>
                  </a:lnTo>
                  <a:lnTo>
                    <a:pt x="775" y="4"/>
                  </a:lnTo>
                  <a:lnTo>
                    <a:pt x="77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4" name="Line 138"/>
            <p:cNvSpPr>
              <a:spLocks noChangeShapeType="1"/>
            </p:cNvSpPr>
            <p:nvPr/>
          </p:nvSpPr>
          <p:spPr bwMode="auto">
            <a:xfrm flipH="1">
              <a:off x="5071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5" name="Line 139"/>
            <p:cNvSpPr>
              <a:spLocks noChangeShapeType="1"/>
            </p:cNvSpPr>
            <p:nvPr/>
          </p:nvSpPr>
          <p:spPr bwMode="auto">
            <a:xfrm flipH="1">
              <a:off x="4992" y="36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6" name="Line 140"/>
            <p:cNvSpPr>
              <a:spLocks noChangeShapeType="1"/>
            </p:cNvSpPr>
            <p:nvPr/>
          </p:nvSpPr>
          <p:spPr bwMode="auto">
            <a:xfrm flipH="1">
              <a:off x="4950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7" name="Line 141"/>
            <p:cNvSpPr>
              <a:spLocks noChangeShapeType="1"/>
            </p:cNvSpPr>
            <p:nvPr/>
          </p:nvSpPr>
          <p:spPr bwMode="auto">
            <a:xfrm flipH="1">
              <a:off x="4839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8" name="Line 142"/>
            <p:cNvSpPr>
              <a:spLocks noChangeShapeType="1"/>
            </p:cNvSpPr>
            <p:nvPr/>
          </p:nvSpPr>
          <p:spPr bwMode="auto">
            <a:xfrm flipH="1">
              <a:off x="4766" y="3665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9" name="Line 143"/>
            <p:cNvSpPr>
              <a:spLocks noChangeShapeType="1"/>
            </p:cNvSpPr>
            <p:nvPr/>
          </p:nvSpPr>
          <p:spPr bwMode="auto">
            <a:xfrm flipH="1">
              <a:off x="4716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0" name="Line 144"/>
            <p:cNvSpPr>
              <a:spLocks noChangeShapeType="1"/>
            </p:cNvSpPr>
            <p:nvPr/>
          </p:nvSpPr>
          <p:spPr bwMode="auto">
            <a:xfrm flipH="1">
              <a:off x="4611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1" name="Line 145"/>
            <p:cNvSpPr>
              <a:spLocks noChangeShapeType="1"/>
            </p:cNvSpPr>
            <p:nvPr/>
          </p:nvSpPr>
          <p:spPr bwMode="auto">
            <a:xfrm flipH="1">
              <a:off x="4532" y="36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2" name="Line 146"/>
            <p:cNvSpPr>
              <a:spLocks noChangeShapeType="1"/>
            </p:cNvSpPr>
            <p:nvPr/>
          </p:nvSpPr>
          <p:spPr bwMode="auto">
            <a:xfrm flipH="1">
              <a:off x="4489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3" name="Line 147"/>
            <p:cNvSpPr>
              <a:spLocks noChangeShapeType="1"/>
            </p:cNvSpPr>
            <p:nvPr/>
          </p:nvSpPr>
          <p:spPr bwMode="auto">
            <a:xfrm flipH="1">
              <a:off x="4379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4" name="Line 148"/>
            <p:cNvSpPr>
              <a:spLocks noChangeShapeType="1"/>
            </p:cNvSpPr>
            <p:nvPr/>
          </p:nvSpPr>
          <p:spPr bwMode="auto">
            <a:xfrm flipH="1">
              <a:off x="4305" y="3665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5" name="Line 149"/>
            <p:cNvSpPr>
              <a:spLocks noChangeShapeType="1"/>
            </p:cNvSpPr>
            <p:nvPr/>
          </p:nvSpPr>
          <p:spPr bwMode="auto">
            <a:xfrm flipH="1">
              <a:off x="4256" y="3665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6" name="Line 150"/>
            <p:cNvSpPr>
              <a:spLocks noChangeShapeType="1"/>
            </p:cNvSpPr>
            <p:nvPr/>
          </p:nvSpPr>
          <p:spPr bwMode="auto">
            <a:xfrm flipH="1">
              <a:off x="4151" y="3665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7" name="Line 151"/>
            <p:cNvSpPr>
              <a:spLocks noChangeShapeType="1"/>
            </p:cNvSpPr>
            <p:nvPr/>
          </p:nvSpPr>
          <p:spPr bwMode="auto">
            <a:xfrm flipH="1">
              <a:off x="4071" y="36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8" name="Line 152"/>
            <p:cNvSpPr>
              <a:spLocks noChangeShapeType="1"/>
            </p:cNvSpPr>
            <p:nvPr/>
          </p:nvSpPr>
          <p:spPr bwMode="auto">
            <a:xfrm flipH="1">
              <a:off x="4029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9" name="Line 153"/>
            <p:cNvSpPr>
              <a:spLocks noChangeShapeType="1"/>
            </p:cNvSpPr>
            <p:nvPr/>
          </p:nvSpPr>
          <p:spPr bwMode="auto">
            <a:xfrm flipH="1">
              <a:off x="3919" y="3665"/>
              <a:ext cx="6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0" name="Line 154"/>
            <p:cNvSpPr>
              <a:spLocks noChangeShapeType="1"/>
            </p:cNvSpPr>
            <p:nvPr/>
          </p:nvSpPr>
          <p:spPr bwMode="auto">
            <a:xfrm flipH="1">
              <a:off x="3841" y="36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1" name="Line 155"/>
            <p:cNvSpPr>
              <a:spLocks noChangeShapeType="1"/>
            </p:cNvSpPr>
            <p:nvPr/>
          </p:nvSpPr>
          <p:spPr bwMode="auto">
            <a:xfrm flipH="1">
              <a:off x="3797" y="366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2" name="Line 156"/>
            <p:cNvSpPr>
              <a:spLocks noChangeShapeType="1"/>
            </p:cNvSpPr>
            <p:nvPr/>
          </p:nvSpPr>
          <p:spPr bwMode="auto">
            <a:xfrm flipH="1">
              <a:off x="3688" y="3665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3" name="Line 157"/>
            <p:cNvSpPr>
              <a:spLocks noChangeShapeType="1"/>
            </p:cNvSpPr>
            <p:nvPr/>
          </p:nvSpPr>
          <p:spPr bwMode="auto">
            <a:xfrm flipH="1">
              <a:off x="3613" y="3665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4" name="Line 158"/>
            <p:cNvSpPr>
              <a:spLocks noChangeShapeType="1"/>
            </p:cNvSpPr>
            <p:nvPr/>
          </p:nvSpPr>
          <p:spPr bwMode="auto">
            <a:xfrm flipH="1">
              <a:off x="3565" y="3665"/>
              <a:ext cx="1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5" name="Line 159"/>
            <p:cNvSpPr>
              <a:spLocks noChangeShapeType="1"/>
            </p:cNvSpPr>
            <p:nvPr/>
          </p:nvSpPr>
          <p:spPr bwMode="auto">
            <a:xfrm flipH="1">
              <a:off x="3458" y="3665"/>
              <a:ext cx="6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6" name="Line 160"/>
            <p:cNvSpPr>
              <a:spLocks noChangeShapeType="1"/>
            </p:cNvSpPr>
            <p:nvPr/>
          </p:nvSpPr>
          <p:spPr bwMode="auto">
            <a:xfrm>
              <a:off x="3458" y="3258"/>
              <a:ext cx="6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7" name="Line 161"/>
            <p:cNvSpPr>
              <a:spLocks noChangeShapeType="1"/>
            </p:cNvSpPr>
            <p:nvPr/>
          </p:nvSpPr>
          <p:spPr bwMode="auto">
            <a:xfrm>
              <a:off x="3565" y="3258"/>
              <a:ext cx="3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8" name="Line 162"/>
            <p:cNvSpPr>
              <a:spLocks noChangeShapeType="1"/>
            </p:cNvSpPr>
            <p:nvPr/>
          </p:nvSpPr>
          <p:spPr bwMode="auto">
            <a:xfrm>
              <a:off x="3628" y="3258"/>
              <a:ext cx="1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9" name="Line 163"/>
            <p:cNvSpPr>
              <a:spLocks noChangeShapeType="1"/>
            </p:cNvSpPr>
            <p:nvPr/>
          </p:nvSpPr>
          <p:spPr bwMode="auto">
            <a:xfrm>
              <a:off x="3688" y="3258"/>
              <a:ext cx="6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0" name="Line 164"/>
            <p:cNvSpPr>
              <a:spLocks noChangeShapeType="1"/>
            </p:cNvSpPr>
            <p:nvPr/>
          </p:nvSpPr>
          <p:spPr bwMode="auto">
            <a:xfrm>
              <a:off x="3797" y="3258"/>
              <a:ext cx="3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1" name="Line 165"/>
            <p:cNvSpPr>
              <a:spLocks noChangeShapeType="1"/>
            </p:cNvSpPr>
            <p:nvPr/>
          </p:nvSpPr>
          <p:spPr bwMode="auto">
            <a:xfrm>
              <a:off x="3854" y="3258"/>
              <a:ext cx="1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2" name="Line 166"/>
            <p:cNvSpPr>
              <a:spLocks noChangeShapeType="1"/>
            </p:cNvSpPr>
            <p:nvPr/>
          </p:nvSpPr>
          <p:spPr bwMode="auto">
            <a:xfrm>
              <a:off x="3919" y="3258"/>
              <a:ext cx="6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3" name="Line 167"/>
            <p:cNvSpPr>
              <a:spLocks noChangeShapeType="1"/>
            </p:cNvSpPr>
            <p:nvPr/>
          </p:nvSpPr>
          <p:spPr bwMode="auto">
            <a:xfrm>
              <a:off x="4025" y="3258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4" name="Line 168"/>
            <p:cNvSpPr>
              <a:spLocks noChangeShapeType="1"/>
            </p:cNvSpPr>
            <p:nvPr/>
          </p:nvSpPr>
          <p:spPr bwMode="auto">
            <a:xfrm>
              <a:off x="4088" y="3258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5" name="Line 169"/>
            <p:cNvSpPr>
              <a:spLocks noChangeShapeType="1"/>
            </p:cNvSpPr>
            <p:nvPr/>
          </p:nvSpPr>
          <p:spPr bwMode="auto">
            <a:xfrm>
              <a:off x="4151" y="3258"/>
              <a:ext cx="5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6" name="Line 170"/>
            <p:cNvSpPr>
              <a:spLocks noChangeShapeType="1"/>
            </p:cNvSpPr>
            <p:nvPr/>
          </p:nvSpPr>
          <p:spPr bwMode="auto">
            <a:xfrm>
              <a:off x="4256" y="3258"/>
              <a:ext cx="3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7" name="Line 171"/>
            <p:cNvSpPr>
              <a:spLocks noChangeShapeType="1"/>
            </p:cNvSpPr>
            <p:nvPr/>
          </p:nvSpPr>
          <p:spPr bwMode="auto">
            <a:xfrm>
              <a:off x="4316" y="3258"/>
              <a:ext cx="1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8" name="Line 172"/>
            <p:cNvSpPr>
              <a:spLocks noChangeShapeType="1"/>
            </p:cNvSpPr>
            <p:nvPr/>
          </p:nvSpPr>
          <p:spPr bwMode="auto">
            <a:xfrm>
              <a:off x="4379" y="3258"/>
              <a:ext cx="37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9" name="Line 173"/>
            <p:cNvSpPr>
              <a:spLocks noChangeShapeType="1"/>
            </p:cNvSpPr>
            <p:nvPr/>
          </p:nvSpPr>
          <p:spPr bwMode="auto">
            <a:xfrm>
              <a:off x="3364" y="3015"/>
              <a:ext cx="8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0" name="Rectangle 174"/>
            <p:cNvSpPr>
              <a:spLocks noChangeArrowheads="1"/>
            </p:cNvSpPr>
            <p:nvPr/>
          </p:nvSpPr>
          <p:spPr bwMode="auto">
            <a:xfrm>
              <a:off x="4068" y="3885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4181" name="Rectangle 175"/>
            <p:cNvSpPr>
              <a:spLocks noChangeArrowheads="1"/>
            </p:cNvSpPr>
            <p:nvPr/>
          </p:nvSpPr>
          <p:spPr bwMode="auto">
            <a:xfrm>
              <a:off x="4556" y="3885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82" name="Rectangle 176"/>
            <p:cNvSpPr>
              <a:spLocks noChangeArrowheads="1"/>
            </p:cNvSpPr>
            <p:nvPr/>
          </p:nvSpPr>
          <p:spPr bwMode="auto">
            <a:xfrm>
              <a:off x="4887" y="3902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4183" name="Rectangle 177"/>
            <p:cNvSpPr>
              <a:spLocks noChangeArrowheads="1"/>
            </p:cNvSpPr>
            <p:nvPr/>
          </p:nvSpPr>
          <p:spPr bwMode="auto">
            <a:xfrm>
              <a:off x="5235" y="390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84" name="Rectangle 178"/>
            <p:cNvSpPr>
              <a:spLocks noChangeArrowheads="1"/>
            </p:cNvSpPr>
            <p:nvPr/>
          </p:nvSpPr>
          <p:spPr bwMode="auto">
            <a:xfrm>
              <a:off x="4283" y="2728"/>
              <a:ext cx="300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Rectangle 179"/>
            <p:cNvSpPr>
              <a:spLocks noChangeArrowheads="1"/>
            </p:cNvSpPr>
            <p:nvPr/>
          </p:nvSpPr>
          <p:spPr bwMode="auto">
            <a:xfrm>
              <a:off x="4322" y="2733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4186" name="Rectangle 180"/>
            <p:cNvSpPr>
              <a:spLocks noChangeArrowheads="1"/>
            </p:cNvSpPr>
            <p:nvPr/>
          </p:nvSpPr>
          <p:spPr bwMode="auto">
            <a:xfrm>
              <a:off x="4467" y="2813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4187" name="Rectangle 181"/>
            <p:cNvSpPr>
              <a:spLocks noChangeArrowheads="1"/>
            </p:cNvSpPr>
            <p:nvPr/>
          </p:nvSpPr>
          <p:spPr bwMode="auto">
            <a:xfrm>
              <a:off x="4587" y="2733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4188" name="Rectangle 182"/>
            <p:cNvSpPr>
              <a:spLocks noChangeArrowheads="1"/>
            </p:cNvSpPr>
            <p:nvPr/>
          </p:nvSpPr>
          <p:spPr bwMode="auto">
            <a:xfrm>
              <a:off x="4814" y="2717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Rectangle 183"/>
            <p:cNvSpPr>
              <a:spLocks noChangeArrowheads="1"/>
            </p:cNvSpPr>
            <p:nvPr/>
          </p:nvSpPr>
          <p:spPr bwMode="auto">
            <a:xfrm>
              <a:off x="4851" y="27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4190" name="Rectangle 184"/>
            <p:cNvSpPr>
              <a:spLocks noChangeArrowheads="1"/>
            </p:cNvSpPr>
            <p:nvPr/>
          </p:nvSpPr>
          <p:spPr bwMode="auto">
            <a:xfrm>
              <a:off x="4995" y="27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  <p:sp>
          <p:nvSpPr>
            <p:cNvPr id="4191" name="Line 185"/>
            <p:cNvSpPr>
              <a:spLocks noChangeShapeType="1"/>
            </p:cNvSpPr>
            <p:nvPr/>
          </p:nvSpPr>
          <p:spPr bwMode="auto">
            <a:xfrm>
              <a:off x="4416" y="3267"/>
              <a:ext cx="466" cy="5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Text Box 186"/>
            <p:cNvSpPr txBox="1">
              <a:spLocks noChangeArrowheads="1"/>
            </p:cNvSpPr>
            <p:nvPr/>
          </p:nvSpPr>
          <p:spPr bwMode="auto">
            <a:xfrm>
              <a:off x="3290" y="2504"/>
              <a:ext cx="2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fr-FR" i="1">
                  <a:solidFill>
                    <a:srgbClr val="66CCFF"/>
                  </a:solidFill>
                  <a:latin typeface="TIMES" charset="0"/>
                  <a:cs typeface="Times New Roman" pitchFamily="18" charset="0"/>
                </a:rPr>
                <a:t>correlation product encoding</a:t>
              </a:r>
              <a:r>
                <a:rPr lang="fr-FR">
                  <a:solidFill>
                    <a:srgbClr val="66CCFF"/>
                  </a:solidFill>
                </a:rPr>
                <a:t> </a:t>
              </a:r>
              <a:endParaRPr lang="de-DE">
                <a:solidFill>
                  <a:srgbClr val="66CCFF"/>
                </a:solidFill>
              </a:endParaRPr>
            </a:p>
          </p:txBody>
        </p:sp>
        <p:sp>
          <p:nvSpPr>
            <p:cNvPr id="4193" name="Oval 188"/>
            <p:cNvSpPr>
              <a:spLocks noChangeArrowheads="1"/>
            </p:cNvSpPr>
            <p:nvPr/>
          </p:nvSpPr>
          <p:spPr bwMode="auto">
            <a:xfrm>
              <a:off x="4612" y="3548"/>
              <a:ext cx="122" cy="13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94" name="Line 190"/>
            <p:cNvSpPr>
              <a:spLocks noChangeShapeType="1"/>
            </p:cNvSpPr>
            <p:nvPr/>
          </p:nvSpPr>
          <p:spPr bwMode="auto">
            <a:xfrm flipH="1">
              <a:off x="4673" y="3679"/>
              <a:ext cx="1" cy="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4105" name="Oval 191"/>
          <p:cNvSpPr>
            <a:spLocks noChangeArrowheads="1"/>
          </p:cNvSpPr>
          <p:nvPr/>
        </p:nvSpPr>
        <p:spPr bwMode="auto">
          <a:xfrm>
            <a:off x="2593975" y="2293938"/>
            <a:ext cx="139700" cy="150812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6" name="Rectangle 193"/>
          <p:cNvSpPr>
            <a:spLocks noChangeArrowheads="1"/>
          </p:cNvSpPr>
          <p:nvPr/>
        </p:nvSpPr>
        <p:spPr bwMode="auto">
          <a:xfrm>
            <a:off x="938213" y="2798763"/>
            <a:ext cx="801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sz="2400">
                <a:latin typeface="TIMES" charset="0"/>
                <a:cs typeface="Times New Roman" pitchFamily="18" charset="0"/>
              </a:rPr>
              <a:t>y</a:t>
            </a:r>
            <a:r>
              <a:rPr lang="de-DE" sz="2400"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400">
                <a:latin typeface="TIMES" charset="0"/>
                <a:cs typeface="Times New Roman" pitchFamily="18" charset="0"/>
              </a:rPr>
              <a:t> = </a:t>
            </a:r>
            <a:r>
              <a:rPr lang="de-DE" sz="3200">
                <a:cs typeface="Times New Roman" pitchFamily="18" charset="0"/>
                <a:sym typeface="Symbol" pitchFamily="18" charset="2"/>
              </a:rPr>
              <a:t></a:t>
            </a:r>
            <a:r>
              <a:rPr lang="de-DE" sz="2400">
                <a:latin typeface="TIMES" charset="0"/>
                <a:cs typeface="Times New Roman" pitchFamily="18" charset="0"/>
              </a:rPr>
              <a:t> p(y) y dy</a:t>
            </a:r>
            <a:r>
              <a:rPr lang="de-DE" sz="2400">
                <a:sym typeface="Symbol" pitchFamily="18" charset="2"/>
              </a:rPr>
              <a:t>   mit   p(y) = 	        </a:t>
            </a:r>
            <a:r>
              <a:rPr lang="de-DE">
                <a:sym typeface="Symbol" pitchFamily="18" charset="2"/>
              </a:rPr>
              <a:t>Normierung</a:t>
            </a:r>
          </a:p>
        </p:txBody>
      </p:sp>
      <p:sp>
        <p:nvSpPr>
          <p:cNvPr id="4107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194"/>
          <p:cNvGraphicFramePr>
            <a:graphicFrameLocks noChangeAspect="1"/>
          </p:cNvGraphicFramePr>
          <p:nvPr/>
        </p:nvGraphicFramePr>
        <p:xfrm>
          <a:off x="4859338" y="2754313"/>
          <a:ext cx="11906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4" imgW="583947" imgH="431613" progId="Equation.DSMT4">
                  <p:embed/>
                </p:oleObj>
              </mc:Choice>
              <mc:Fallback>
                <p:oleObj name="Equation" r:id="rId4" imgW="583947" imgH="431613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754313"/>
                        <a:ext cx="11906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51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32657CC-2F92-42ED-BED0-709634853BDF}" type="slidenum">
              <a:rPr lang="de-DE" sz="1000" smtClean="0"/>
              <a:pPr/>
              <a:t>12</a:t>
            </a:fld>
            <a:r>
              <a:rPr lang="de-DE" sz="1000" smtClean="0"/>
              <a:t> -</a:t>
            </a: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Auswertung der Regelmenge</a:t>
            </a:r>
            <a:br>
              <a:rPr lang="de-DE" smtClean="0"/>
            </a:br>
            <a:endParaRPr lang="de-DE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268413"/>
            <a:ext cx="8574087" cy="504825"/>
          </a:xfrm>
        </p:spPr>
        <p:txBody>
          <a:bodyPr/>
          <a:lstStyle/>
          <a:p>
            <a:pPr marL="0" indent="0">
              <a:lnSpc>
                <a:spcPct val="70000"/>
              </a:lnSpc>
            </a:pPr>
            <a:r>
              <a:rPr lang="de-DE" dirty="0" smtClean="0"/>
              <a:t>Approximation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   		</a:t>
            </a:r>
            <a:r>
              <a:rPr lang="de-DE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Rechnung für Erwartungswert</a:t>
            </a:r>
            <a:endParaRPr lang="de-DE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0"/>
              </a:lnSpc>
            </a:pP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</a:t>
            </a:r>
            <a:endParaRPr lang="de-DE" b="0" dirty="0" smtClean="0"/>
          </a:p>
          <a:p>
            <a:pPr marL="0" indent="0">
              <a:lnSpc>
                <a:spcPct val="100000"/>
              </a:lnSpc>
            </a:pP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 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=		</a:t>
            </a:r>
            <a:r>
              <a:rPr lang="de-DE" sz="28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		   = </a:t>
            </a:r>
            <a:r>
              <a:rPr lang="de-DE" sz="4800" b="0" dirty="0" smtClean="0">
                <a:sym typeface="Symbol" pitchFamily="18" charset="2"/>
              </a:rPr>
              <a:t></a:t>
            </a:r>
            <a:r>
              <a:rPr lang="de-DE" b="0" baseline="-25000" dirty="0" smtClean="0"/>
              <a:t>i</a:t>
            </a:r>
            <a:r>
              <a:rPr lang="de-DE" b="0" dirty="0" smtClean="0"/>
              <a:t> </a:t>
            </a:r>
            <a:r>
              <a:rPr lang="de-DE" b="0" dirty="0" err="1" smtClean="0">
                <a:latin typeface="Times New Roman" pitchFamily="18" charset="0"/>
              </a:rPr>
              <a:t>w</a:t>
            </a:r>
            <a:r>
              <a:rPr lang="de-DE" b="0" baseline="-25000" dirty="0" err="1" smtClean="0">
                <a:latin typeface="Times New Roman" pitchFamily="18" charset="0"/>
              </a:rPr>
              <a:t>i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y</a:t>
            </a:r>
            <a:r>
              <a:rPr lang="de-DE" b="0" baseline="-25000" dirty="0" err="1" smtClean="0">
                <a:latin typeface="Times New Roman" pitchFamily="18" charset="0"/>
              </a:rPr>
              <a:t>i</a:t>
            </a:r>
            <a:r>
              <a:rPr lang="de-DE" dirty="0" smtClean="0"/>
              <a:t> 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	</a:t>
            </a:r>
          </a:p>
        </p:txBody>
      </p:sp>
      <p:sp>
        <p:nvSpPr>
          <p:cNvPr id="5129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2" name="Object 194"/>
          <p:cNvGraphicFramePr>
            <a:graphicFrameLocks noChangeAspect="1"/>
          </p:cNvGraphicFramePr>
          <p:nvPr/>
        </p:nvGraphicFramePr>
        <p:xfrm>
          <a:off x="1773238" y="2041525"/>
          <a:ext cx="144938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3" imgW="647419" imgH="495085" progId="Equation.DSMT4">
                  <p:embed/>
                </p:oleObj>
              </mc:Choice>
              <mc:Fallback>
                <p:oleObj name="Equation" r:id="rId3" imgW="647419" imgH="495085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041525"/>
                        <a:ext cx="1449387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201"/>
          <p:cNvSpPr>
            <a:spLocks noChangeArrowheads="1"/>
          </p:cNvSpPr>
          <p:nvPr/>
        </p:nvSpPr>
        <p:spPr bwMode="auto">
          <a:xfrm>
            <a:off x="2743200" y="1538288"/>
            <a:ext cx="1639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r>
              <a:rPr lang="de-DE" i="1">
                <a:solidFill>
                  <a:srgbClr val="0099CC"/>
                </a:solidFill>
              </a:rPr>
              <a:t>wenig überlappend</a:t>
            </a:r>
          </a:p>
        </p:txBody>
      </p:sp>
      <p:grpSp>
        <p:nvGrpSpPr>
          <p:cNvPr id="2" name="Group 205"/>
          <p:cNvGrpSpPr>
            <a:grpSpLocks noChangeAspect="1"/>
          </p:cNvGrpSpPr>
          <p:nvPr/>
        </p:nvGrpSpPr>
        <p:grpSpPr bwMode="auto">
          <a:xfrm>
            <a:off x="901700" y="3403600"/>
            <a:ext cx="4895850" cy="3038475"/>
            <a:chOff x="568" y="2144"/>
            <a:chExt cx="3084" cy="1914"/>
          </a:xfrm>
        </p:grpSpPr>
        <p:sp>
          <p:nvSpPr>
            <p:cNvPr id="5135" name="AutoShape 204"/>
            <p:cNvSpPr>
              <a:spLocks noChangeAspect="1" noChangeArrowheads="1" noTextEdit="1"/>
            </p:cNvSpPr>
            <p:nvPr/>
          </p:nvSpPr>
          <p:spPr bwMode="auto">
            <a:xfrm>
              <a:off x="568" y="2144"/>
              <a:ext cx="3084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Rectangle 206"/>
            <p:cNvSpPr>
              <a:spLocks noChangeArrowheads="1"/>
            </p:cNvSpPr>
            <p:nvPr/>
          </p:nvSpPr>
          <p:spPr bwMode="auto">
            <a:xfrm>
              <a:off x="568" y="2125"/>
              <a:ext cx="11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137" name="Rectangle 207"/>
            <p:cNvSpPr>
              <a:spLocks noChangeArrowheads="1"/>
            </p:cNvSpPr>
            <p:nvPr/>
          </p:nvSpPr>
          <p:spPr bwMode="auto">
            <a:xfrm>
              <a:off x="1043" y="2125"/>
              <a:ext cx="1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de-DE"/>
            </a:p>
          </p:txBody>
        </p:sp>
        <p:sp>
          <p:nvSpPr>
            <p:cNvPr id="5138" name="Rectangle 208"/>
            <p:cNvSpPr>
              <a:spLocks noChangeArrowheads="1"/>
            </p:cNvSpPr>
            <p:nvPr/>
          </p:nvSpPr>
          <p:spPr bwMode="auto">
            <a:xfrm>
              <a:off x="1164" y="2149"/>
              <a:ext cx="8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Fuzzy Regeln</a:t>
              </a:r>
              <a:endParaRPr lang="de-DE"/>
            </a:p>
          </p:txBody>
        </p:sp>
        <p:sp>
          <p:nvSpPr>
            <p:cNvPr id="5139" name="Rectangle 209"/>
            <p:cNvSpPr>
              <a:spLocks noChangeArrowheads="1"/>
            </p:cNvSpPr>
            <p:nvPr/>
          </p:nvSpPr>
          <p:spPr bwMode="auto">
            <a:xfrm>
              <a:off x="1907" y="2149"/>
              <a:ext cx="12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de-DE"/>
            </a:p>
          </p:txBody>
        </p:sp>
        <p:sp>
          <p:nvSpPr>
            <p:cNvPr id="5140" name="Rectangle 210"/>
            <p:cNvSpPr>
              <a:spLocks noChangeArrowheads="1"/>
            </p:cNvSpPr>
            <p:nvPr/>
          </p:nvSpPr>
          <p:spPr bwMode="auto">
            <a:xfrm>
              <a:off x="1973" y="2149"/>
              <a:ext cx="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141" name="Rectangle 211"/>
            <p:cNvSpPr>
              <a:spLocks noChangeArrowheads="1"/>
            </p:cNvSpPr>
            <p:nvPr/>
          </p:nvSpPr>
          <p:spPr bwMode="auto">
            <a:xfrm>
              <a:off x="1994" y="2149"/>
              <a:ext cx="112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   Defuzzifizierung</a:t>
              </a:r>
              <a:endParaRPr lang="de-DE"/>
            </a:p>
          </p:txBody>
        </p:sp>
        <p:sp>
          <p:nvSpPr>
            <p:cNvPr id="5142" name="Rectangle 212"/>
            <p:cNvSpPr>
              <a:spLocks noChangeArrowheads="1"/>
            </p:cNvSpPr>
            <p:nvPr/>
          </p:nvSpPr>
          <p:spPr bwMode="auto">
            <a:xfrm>
              <a:off x="3040" y="2149"/>
              <a:ext cx="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143" name="Freeform 213"/>
            <p:cNvSpPr>
              <a:spLocks/>
            </p:cNvSpPr>
            <p:nvPr/>
          </p:nvSpPr>
          <p:spPr bwMode="auto">
            <a:xfrm>
              <a:off x="1967" y="2948"/>
              <a:ext cx="74" cy="84"/>
            </a:xfrm>
            <a:custGeom>
              <a:avLst/>
              <a:gdLst>
                <a:gd name="T0" fmla="*/ 25 w 74"/>
                <a:gd name="T1" fmla="*/ 20 h 84"/>
                <a:gd name="T2" fmla="*/ 0 w 74"/>
                <a:gd name="T3" fmla="*/ 39 h 84"/>
                <a:gd name="T4" fmla="*/ 74 w 74"/>
                <a:gd name="T5" fmla="*/ 84 h 84"/>
                <a:gd name="T6" fmla="*/ 51 w 74"/>
                <a:gd name="T7" fmla="*/ 0 h 84"/>
                <a:gd name="T8" fmla="*/ 25 w 74"/>
                <a:gd name="T9" fmla="*/ 2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84"/>
                <a:gd name="T17" fmla="*/ 74 w 7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84">
                  <a:moveTo>
                    <a:pt x="25" y="20"/>
                  </a:moveTo>
                  <a:lnTo>
                    <a:pt x="0" y="39"/>
                  </a:lnTo>
                  <a:lnTo>
                    <a:pt x="74" y="84"/>
                  </a:lnTo>
                  <a:lnTo>
                    <a:pt x="51" y="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Line 214"/>
            <p:cNvSpPr>
              <a:spLocks noChangeShapeType="1"/>
            </p:cNvSpPr>
            <p:nvPr/>
          </p:nvSpPr>
          <p:spPr bwMode="auto">
            <a:xfrm flipH="1" flipV="1">
              <a:off x="1812" y="2728"/>
              <a:ext cx="180" cy="2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215"/>
            <p:cNvSpPr>
              <a:spLocks/>
            </p:cNvSpPr>
            <p:nvPr/>
          </p:nvSpPr>
          <p:spPr bwMode="auto">
            <a:xfrm>
              <a:off x="707" y="2728"/>
              <a:ext cx="104" cy="109"/>
            </a:xfrm>
            <a:custGeom>
              <a:avLst/>
              <a:gdLst>
                <a:gd name="T0" fmla="*/ 104 w 104"/>
                <a:gd name="T1" fmla="*/ 55 h 109"/>
                <a:gd name="T2" fmla="*/ 104 w 104"/>
                <a:gd name="T3" fmla="*/ 45 h 109"/>
                <a:gd name="T4" fmla="*/ 103 w 104"/>
                <a:gd name="T5" fmla="*/ 35 h 109"/>
                <a:gd name="T6" fmla="*/ 98 w 104"/>
                <a:gd name="T7" fmla="*/ 26 h 109"/>
                <a:gd name="T8" fmla="*/ 91 w 104"/>
                <a:gd name="T9" fmla="*/ 16 h 109"/>
                <a:gd name="T10" fmla="*/ 82 w 104"/>
                <a:gd name="T11" fmla="*/ 10 h 109"/>
                <a:gd name="T12" fmla="*/ 74 w 104"/>
                <a:gd name="T13" fmla="*/ 6 h 109"/>
                <a:gd name="T14" fmla="*/ 62 w 104"/>
                <a:gd name="T15" fmla="*/ 3 h 109"/>
                <a:gd name="T16" fmla="*/ 54 w 104"/>
                <a:gd name="T17" fmla="*/ 0 h 109"/>
                <a:gd name="T18" fmla="*/ 41 w 104"/>
                <a:gd name="T19" fmla="*/ 3 h 109"/>
                <a:gd name="T20" fmla="*/ 30 w 104"/>
                <a:gd name="T21" fmla="*/ 6 h 109"/>
                <a:gd name="T22" fmla="*/ 22 w 104"/>
                <a:gd name="T23" fmla="*/ 10 h 109"/>
                <a:gd name="T24" fmla="*/ 12 w 104"/>
                <a:gd name="T25" fmla="*/ 16 h 109"/>
                <a:gd name="T26" fmla="*/ 6 w 104"/>
                <a:gd name="T27" fmla="*/ 26 h 109"/>
                <a:gd name="T28" fmla="*/ 1 w 104"/>
                <a:gd name="T29" fmla="*/ 35 h 109"/>
                <a:gd name="T30" fmla="*/ 0 w 104"/>
                <a:gd name="T31" fmla="*/ 45 h 109"/>
                <a:gd name="T32" fmla="*/ 0 w 104"/>
                <a:gd name="T33" fmla="*/ 55 h 109"/>
                <a:gd name="T34" fmla="*/ 0 w 104"/>
                <a:gd name="T35" fmla="*/ 67 h 109"/>
                <a:gd name="T36" fmla="*/ 1 w 104"/>
                <a:gd name="T37" fmla="*/ 77 h 109"/>
                <a:gd name="T38" fmla="*/ 6 w 104"/>
                <a:gd name="T39" fmla="*/ 87 h 109"/>
                <a:gd name="T40" fmla="*/ 12 w 104"/>
                <a:gd name="T41" fmla="*/ 93 h 109"/>
                <a:gd name="T42" fmla="*/ 22 w 104"/>
                <a:gd name="T43" fmla="*/ 100 h 109"/>
                <a:gd name="T44" fmla="*/ 30 w 104"/>
                <a:gd name="T45" fmla="*/ 106 h 109"/>
                <a:gd name="T46" fmla="*/ 41 w 104"/>
                <a:gd name="T47" fmla="*/ 109 h 109"/>
                <a:gd name="T48" fmla="*/ 54 w 104"/>
                <a:gd name="T49" fmla="*/ 109 h 109"/>
                <a:gd name="T50" fmla="*/ 62 w 104"/>
                <a:gd name="T51" fmla="*/ 109 h 109"/>
                <a:gd name="T52" fmla="*/ 74 w 104"/>
                <a:gd name="T53" fmla="*/ 106 h 109"/>
                <a:gd name="T54" fmla="*/ 82 w 104"/>
                <a:gd name="T55" fmla="*/ 100 h 109"/>
                <a:gd name="T56" fmla="*/ 91 w 104"/>
                <a:gd name="T57" fmla="*/ 93 h 109"/>
                <a:gd name="T58" fmla="*/ 98 w 104"/>
                <a:gd name="T59" fmla="*/ 87 h 109"/>
                <a:gd name="T60" fmla="*/ 103 w 104"/>
                <a:gd name="T61" fmla="*/ 77 h 109"/>
                <a:gd name="T62" fmla="*/ 104 w 104"/>
                <a:gd name="T63" fmla="*/ 67 h 109"/>
                <a:gd name="T64" fmla="*/ 104 w 104"/>
                <a:gd name="T65" fmla="*/ 55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9"/>
                <a:gd name="T101" fmla="*/ 104 w 10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9">
                  <a:moveTo>
                    <a:pt x="104" y="55"/>
                  </a:moveTo>
                  <a:lnTo>
                    <a:pt x="104" y="45"/>
                  </a:lnTo>
                  <a:lnTo>
                    <a:pt x="103" y="35"/>
                  </a:lnTo>
                  <a:lnTo>
                    <a:pt x="98" y="26"/>
                  </a:lnTo>
                  <a:lnTo>
                    <a:pt x="91" y="16"/>
                  </a:lnTo>
                  <a:lnTo>
                    <a:pt x="82" y="10"/>
                  </a:lnTo>
                  <a:lnTo>
                    <a:pt x="74" y="6"/>
                  </a:lnTo>
                  <a:lnTo>
                    <a:pt x="62" y="3"/>
                  </a:lnTo>
                  <a:lnTo>
                    <a:pt x="54" y="0"/>
                  </a:lnTo>
                  <a:lnTo>
                    <a:pt x="41" y="3"/>
                  </a:lnTo>
                  <a:lnTo>
                    <a:pt x="30" y="6"/>
                  </a:lnTo>
                  <a:lnTo>
                    <a:pt x="22" y="10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1" y="77"/>
                  </a:lnTo>
                  <a:lnTo>
                    <a:pt x="6" y="87"/>
                  </a:lnTo>
                  <a:lnTo>
                    <a:pt x="12" y="93"/>
                  </a:lnTo>
                  <a:lnTo>
                    <a:pt x="22" y="100"/>
                  </a:lnTo>
                  <a:lnTo>
                    <a:pt x="30" y="106"/>
                  </a:lnTo>
                  <a:lnTo>
                    <a:pt x="41" y="109"/>
                  </a:lnTo>
                  <a:lnTo>
                    <a:pt x="54" y="109"/>
                  </a:lnTo>
                  <a:lnTo>
                    <a:pt x="62" y="109"/>
                  </a:lnTo>
                  <a:lnTo>
                    <a:pt x="74" y="106"/>
                  </a:lnTo>
                  <a:lnTo>
                    <a:pt x="82" y="100"/>
                  </a:lnTo>
                  <a:lnTo>
                    <a:pt x="91" y="93"/>
                  </a:lnTo>
                  <a:lnTo>
                    <a:pt x="98" y="87"/>
                  </a:lnTo>
                  <a:lnTo>
                    <a:pt x="103" y="77"/>
                  </a:lnTo>
                  <a:lnTo>
                    <a:pt x="104" y="67"/>
                  </a:lnTo>
                  <a:lnTo>
                    <a:pt x="104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216"/>
            <p:cNvSpPr>
              <a:spLocks/>
            </p:cNvSpPr>
            <p:nvPr/>
          </p:nvSpPr>
          <p:spPr bwMode="auto">
            <a:xfrm>
              <a:off x="716" y="3550"/>
              <a:ext cx="108" cy="109"/>
            </a:xfrm>
            <a:custGeom>
              <a:avLst/>
              <a:gdLst>
                <a:gd name="T0" fmla="*/ 108 w 108"/>
                <a:gd name="T1" fmla="*/ 54 h 109"/>
                <a:gd name="T2" fmla="*/ 105 w 108"/>
                <a:gd name="T3" fmla="*/ 42 h 109"/>
                <a:gd name="T4" fmla="*/ 102 w 108"/>
                <a:gd name="T5" fmla="*/ 32 h 109"/>
                <a:gd name="T6" fmla="*/ 99 w 108"/>
                <a:gd name="T7" fmla="*/ 22 h 109"/>
                <a:gd name="T8" fmla="*/ 94 w 108"/>
                <a:gd name="T9" fmla="*/ 16 h 109"/>
                <a:gd name="T10" fmla="*/ 82 w 108"/>
                <a:gd name="T11" fmla="*/ 9 h 109"/>
                <a:gd name="T12" fmla="*/ 73 w 108"/>
                <a:gd name="T13" fmla="*/ 3 h 109"/>
                <a:gd name="T14" fmla="*/ 65 w 108"/>
                <a:gd name="T15" fmla="*/ 0 h 109"/>
                <a:gd name="T16" fmla="*/ 53 w 108"/>
                <a:gd name="T17" fmla="*/ 0 h 109"/>
                <a:gd name="T18" fmla="*/ 41 w 108"/>
                <a:gd name="T19" fmla="*/ 0 h 109"/>
                <a:gd name="T20" fmla="*/ 32 w 108"/>
                <a:gd name="T21" fmla="*/ 3 h 109"/>
                <a:gd name="T22" fmla="*/ 21 w 108"/>
                <a:gd name="T23" fmla="*/ 9 h 109"/>
                <a:gd name="T24" fmla="*/ 16 w 108"/>
                <a:gd name="T25" fmla="*/ 16 h 109"/>
                <a:gd name="T26" fmla="*/ 7 w 108"/>
                <a:gd name="T27" fmla="*/ 22 h 109"/>
                <a:gd name="T28" fmla="*/ 3 w 108"/>
                <a:gd name="T29" fmla="*/ 32 h 109"/>
                <a:gd name="T30" fmla="*/ 0 w 108"/>
                <a:gd name="T31" fmla="*/ 42 h 109"/>
                <a:gd name="T32" fmla="*/ 0 w 108"/>
                <a:gd name="T33" fmla="*/ 54 h 109"/>
                <a:gd name="T34" fmla="*/ 0 w 108"/>
                <a:gd name="T35" fmla="*/ 64 h 109"/>
                <a:gd name="T36" fmla="*/ 3 w 108"/>
                <a:gd name="T37" fmla="*/ 77 h 109"/>
                <a:gd name="T38" fmla="*/ 7 w 108"/>
                <a:gd name="T39" fmla="*/ 83 h 109"/>
                <a:gd name="T40" fmla="*/ 16 w 108"/>
                <a:gd name="T41" fmla="*/ 93 h 109"/>
                <a:gd name="T42" fmla="*/ 21 w 108"/>
                <a:gd name="T43" fmla="*/ 99 h 109"/>
                <a:gd name="T44" fmla="*/ 32 w 108"/>
                <a:gd name="T45" fmla="*/ 106 h 109"/>
                <a:gd name="T46" fmla="*/ 41 w 108"/>
                <a:gd name="T47" fmla="*/ 109 h 109"/>
                <a:gd name="T48" fmla="*/ 53 w 108"/>
                <a:gd name="T49" fmla="*/ 109 h 109"/>
                <a:gd name="T50" fmla="*/ 65 w 108"/>
                <a:gd name="T51" fmla="*/ 109 h 109"/>
                <a:gd name="T52" fmla="*/ 73 w 108"/>
                <a:gd name="T53" fmla="*/ 106 h 109"/>
                <a:gd name="T54" fmla="*/ 82 w 108"/>
                <a:gd name="T55" fmla="*/ 99 h 109"/>
                <a:gd name="T56" fmla="*/ 94 w 108"/>
                <a:gd name="T57" fmla="*/ 93 h 109"/>
                <a:gd name="T58" fmla="*/ 99 w 108"/>
                <a:gd name="T59" fmla="*/ 83 h 109"/>
                <a:gd name="T60" fmla="*/ 102 w 108"/>
                <a:gd name="T61" fmla="*/ 77 h 109"/>
                <a:gd name="T62" fmla="*/ 105 w 108"/>
                <a:gd name="T63" fmla="*/ 64 h 109"/>
                <a:gd name="T64" fmla="*/ 108 w 108"/>
                <a:gd name="T65" fmla="*/ 54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109"/>
                <a:gd name="T101" fmla="*/ 108 w 108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109">
                  <a:moveTo>
                    <a:pt x="108" y="54"/>
                  </a:moveTo>
                  <a:lnTo>
                    <a:pt x="105" y="42"/>
                  </a:lnTo>
                  <a:lnTo>
                    <a:pt x="102" y="32"/>
                  </a:lnTo>
                  <a:lnTo>
                    <a:pt x="99" y="22"/>
                  </a:lnTo>
                  <a:lnTo>
                    <a:pt x="94" y="16"/>
                  </a:lnTo>
                  <a:lnTo>
                    <a:pt x="82" y="9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2" y="3"/>
                  </a:lnTo>
                  <a:lnTo>
                    <a:pt x="21" y="9"/>
                  </a:lnTo>
                  <a:lnTo>
                    <a:pt x="16" y="16"/>
                  </a:lnTo>
                  <a:lnTo>
                    <a:pt x="7" y="22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3" y="77"/>
                  </a:lnTo>
                  <a:lnTo>
                    <a:pt x="7" y="83"/>
                  </a:lnTo>
                  <a:lnTo>
                    <a:pt x="16" y="93"/>
                  </a:lnTo>
                  <a:lnTo>
                    <a:pt x="21" y="99"/>
                  </a:lnTo>
                  <a:lnTo>
                    <a:pt x="32" y="106"/>
                  </a:lnTo>
                  <a:lnTo>
                    <a:pt x="41" y="109"/>
                  </a:lnTo>
                  <a:lnTo>
                    <a:pt x="53" y="109"/>
                  </a:lnTo>
                  <a:lnTo>
                    <a:pt x="65" y="109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94" y="93"/>
                  </a:lnTo>
                  <a:lnTo>
                    <a:pt x="99" y="83"/>
                  </a:lnTo>
                  <a:lnTo>
                    <a:pt x="102" y="77"/>
                  </a:lnTo>
                  <a:lnTo>
                    <a:pt x="105" y="64"/>
                  </a:lnTo>
                  <a:lnTo>
                    <a:pt x="108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217"/>
            <p:cNvSpPr>
              <a:spLocks/>
            </p:cNvSpPr>
            <p:nvPr/>
          </p:nvSpPr>
          <p:spPr bwMode="auto">
            <a:xfrm>
              <a:off x="753" y="3032"/>
              <a:ext cx="24" cy="22"/>
            </a:xfrm>
            <a:custGeom>
              <a:avLst/>
              <a:gdLst>
                <a:gd name="T0" fmla="*/ 13 w 24"/>
                <a:gd name="T1" fmla="*/ 0 h 22"/>
                <a:gd name="T2" fmla="*/ 13 w 24"/>
                <a:gd name="T3" fmla="*/ 0 h 22"/>
                <a:gd name="T4" fmla="*/ 13 w 24"/>
                <a:gd name="T5" fmla="*/ 3 h 22"/>
                <a:gd name="T6" fmla="*/ 16 w 24"/>
                <a:gd name="T7" fmla="*/ 3 h 22"/>
                <a:gd name="T8" fmla="*/ 20 w 24"/>
                <a:gd name="T9" fmla="*/ 3 h 22"/>
                <a:gd name="T10" fmla="*/ 20 w 24"/>
                <a:gd name="T11" fmla="*/ 6 h 22"/>
                <a:gd name="T12" fmla="*/ 24 w 24"/>
                <a:gd name="T13" fmla="*/ 6 h 22"/>
                <a:gd name="T14" fmla="*/ 24 w 24"/>
                <a:gd name="T15" fmla="*/ 9 h 22"/>
                <a:gd name="T16" fmla="*/ 24 w 24"/>
                <a:gd name="T17" fmla="*/ 13 h 22"/>
                <a:gd name="T18" fmla="*/ 24 w 24"/>
                <a:gd name="T19" fmla="*/ 16 h 22"/>
                <a:gd name="T20" fmla="*/ 20 w 24"/>
                <a:gd name="T21" fmla="*/ 19 h 22"/>
                <a:gd name="T22" fmla="*/ 20 w 24"/>
                <a:gd name="T23" fmla="*/ 22 h 22"/>
                <a:gd name="T24" fmla="*/ 16 w 24"/>
                <a:gd name="T25" fmla="*/ 22 h 22"/>
                <a:gd name="T26" fmla="*/ 13 w 24"/>
                <a:gd name="T27" fmla="*/ 22 h 22"/>
                <a:gd name="T28" fmla="*/ 12 w 24"/>
                <a:gd name="T29" fmla="*/ 22 h 22"/>
                <a:gd name="T30" fmla="*/ 8 w 24"/>
                <a:gd name="T31" fmla="*/ 22 h 22"/>
                <a:gd name="T32" fmla="*/ 4 w 24"/>
                <a:gd name="T33" fmla="*/ 22 h 22"/>
                <a:gd name="T34" fmla="*/ 4 w 24"/>
                <a:gd name="T35" fmla="*/ 19 h 22"/>
                <a:gd name="T36" fmla="*/ 4 w 24"/>
                <a:gd name="T37" fmla="*/ 16 h 22"/>
                <a:gd name="T38" fmla="*/ 0 w 24"/>
                <a:gd name="T39" fmla="*/ 16 h 22"/>
                <a:gd name="T40" fmla="*/ 0 w 24"/>
                <a:gd name="T41" fmla="*/ 13 h 22"/>
                <a:gd name="T42" fmla="*/ 0 w 24"/>
                <a:gd name="T43" fmla="*/ 9 h 22"/>
                <a:gd name="T44" fmla="*/ 4 w 24"/>
                <a:gd name="T45" fmla="*/ 6 h 22"/>
                <a:gd name="T46" fmla="*/ 4 w 24"/>
                <a:gd name="T47" fmla="*/ 3 h 22"/>
                <a:gd name="T48" fmla="*/ 8 w 24"/>
                <a:gd name="T49" fmla="*/ 3 h 22"/>
                <a:gd name="T50" fmla="*/ 12 w 24"/>
                <a:gd name="T51" fmla="*/ 3 h 22"/>
                <a:gd name="T52" fmla="*/ 12 w 24"/>
                <a:gd name="T53" fmla="*/ 0 h 22"/>
                <a:gd name="T54" fmla="*/ 13 w 24"/>
                <a:gd name="T55" fmla="*/ 0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2"/>
                <a:gd name="T86" fmla="*/ 24 w 24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2">
                  <a:moveTo>
                    <a:pt x="13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218"/>
            <p:cNvSpPr>
              <a:spLocks/>
            </p:cNvSpPr>
            <p:nvPr/>
          </p:nvSpPr>
          <p:spPr bwMode="auto">
            <a:xfrm>
              <a:off x="753" y="3206"/>
              <a:ext cx="24" cy="20"/>
            </a:xfrm>
            <a:custGeom>
              <a:avLst/>
              <a:gdLst>
                <a:gd name="T0" fmla="*/ 13 w 24"/>
                <a:gd name="T1" fmla="*/ 0 h 20"/>
                <a:gd name="T2" fmla="*/ 13 w 24"/>
                <a:gd name="T3" fmla="*/ 0 h 20"/>
                <a:gd name="T4" fmla="*/ 16 w 24"/>
                <a:gd name="T5" fmla="*/ 0 h 20"/>
                <a:gd name="T6" fmla="*/ 16 w 24"/>
                <a:gd name="T7" fmla="*/ 3 h 20"/>
                <a:gd name="T8" fmla="*/ 20 w 24"/>
                <a:gd name="T9" fmla="*/ 3 h 20"/>
                <a:gd name="T10" fmla="*/ 20 w 24"/>
                <a:gd name="T11" fmla="*/ 4 h 20"/>
                <a:gd name="T12" fmla="*/ 24 w 24"/>
                <a:gd name="T13" fmla="*/ 4 h 20"/>
                <a:gd name="T14" fmla="*/ 24 w 24"/>
                <a:gd name="T15" fmla="*/ 8 h 20"/>
                <a:gd name="T16" fmla="*/ 24 w 24"/>
                <a:gd name="T17" fmla="*/ 11 h 20"/>
                <a:gd name="T18" fmla="*/ 24 w 24"/>
                <a:gd name="T19" fmla="*/ 16 h 20"/>
                <a:gd name="T20" fmla="*/ 20 w 24"/>
                <a:gd name="T21" fmla="*/ 16 h 20"/>
                <a:gd name="T22" fmla="*/ 20 w 24"/>
                <a:gd name="T23" fmla="*/ 19 h 20"/>
                <a:gd name="T24" fmla="*/ 16 w 24"/>
                <a:gd name="T25" fmla="*/ 19 h 20"/>
                <a:gd name="T26" fmla="*/ 16 w 24"/>
                <a:gd name="T27" fmla="*/ 20 h 20"/>
                <a:gd name="T28" fmla="*/ 13 w 24"/>
                <a:gd name="T29" fmla="*/ 20 h 20"/>
                <a:gd name="T30" fmla="*/ 12 w 24"/>
                <a:gd name="T31" fmla="*/ 20 h 20"/>
                <a:gd name="T32" fmla="*/ 8 w 24"/>
                <a:gd name="T33" fmla="*/ 20 h 20"/>
                <a:gd name="T34" fmla="*/ 8 w 24"/>
                <a:gd name="T35" fmla="*/ 19 h 20"/>
                <a:gd name="T36" fmla="*/ 4 w 24"/>
                <a:gd name="T37" fmla="*/ 19 h 20"/>
                <a:gd name="T38" fmla="*/ 4 w 24"/>
                <a:gd name="T39" fmla="*/ 16 h 20"/>
                <a:gd name="T40" fmla="*/ 0 w 24"/>
                <a:gd name="T41" fmla="*/ 16 h 20"/>
                <a:gd name="T42" fmla="*/ 0 w 24"/>
                <a:gd name="T43" fmla="*/ 11 h 20"/>
                <a:gd name="T44" fmla="*/ 0 w 24"/>
                <a:gd name="T45" fmla="*/ 8 h 20"/>
                <a:gd name="T46" fmla="*/ 0 w 24"/>
                <a:gd name="T47" fmla="*/ 4 h 20"/>
                <a:gd name="T48" fmla="*/ 4 w 24"/>
                <a:gd name="T49" fmla="*/ 4 h 20"/>
                <a:gd name="T50" fmla="*/ 4 w 24"/>
                <a:gd name="T51" fmla="*/ 3 h 20"/>
                <a:gd name="T52" fmla="*/ 8 w 24"/>
                <a:gd name="T53" fmla="*/ 3 h 20"/>
                <a:gd name="T54" fmla="*/ 8 w 24"/>
                <a:gd name="T55" fmla="*/ 0 h 20"/>
                <a:gd name="T56" fmla="*/ 12 w 24"/>
                <a:gd name="T57" fmla="*/ 0 h 20"/>
                <a:gd name="T58" fmla="*/ 13 w 24"/>
                <a:gd name="T59" fmla="*/ 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0"/>
                <a:gd name="T92" fmla="*/ 24 w 24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0">
                  <a:moveTo>
                    <a:pt x="13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219"/>
            <p:cNvSpPr>
              <a:spLocks/>
            </p:cNvSpPr>
            <p:nvPr/>
          </p:nvSpPr>
          <p:spPr bwMode="auto">
            <a:xfrm>
              <a:off x="765" y="3368"/>
              <a:ext cx="21" cy="23"/>
            </a:xfrm>
            <a:custGeom>
              <a:avLst/>
              <a:gdLst>
                <a:gd name="T0" fmla="*/ 12 w 21"/>
                <a:gd name="T1" fmla="*/ 0 h 23"/>
                <a:gd name="T2" fmla="*/ 12 w 21"/>
                <a:gd name="T3" fmla="*/ 0 h 23"/>
                <a:gd name="T4" fmla="*/ 16 w 21"/>
                <a:gd name="T5" fmla="*/ 0 h 23"/>
                <a:gd name="T6" fmla="*/ 17 w 21"/>
                <a:gd name="T7" fmla="*/ 0 h 23"/>
                <a:gd name="T8" fmla="*/ 17 w 21"/>
                <a:gd name="T9" fmla="*/ 3 h 23"/>
                <a:gd name="T10" fmla="*/ 21 w 21"/>
                <a:gd name="T11" fmla="*/ 3 h 23"/>
                <a:gd name="T12" fmla="*/ 21 w 21"/>
                <a:gd name="T13" fmla="*/ 6 h 23"/>
                <a:gd name="T14" fmla="*/ 21 w 21"/>
                <a:gd name="T15" fmla="*/ 10 h 23"/>
                <a:gd name="T16" fmla="*/ 21 w 21"/>
                <a:gd name="T17" fmla="*/ 13 h 23"/>
                <a:gd name="T18" fmla="*/ 21 w 21"/>
                <a:gd name="T19" fmla="*/ 16 h 23"/>
                <a:gd name="T20" fmla="*/ 17 w 21"/>
                <a:gd name="T21" fmla="*/ 16 h 23"/>
                <a:gd name="T22" fmla="*/ 17 w 21"/>
                <a:gd name="T23" fmla="*/ 19 h 23"/>
                <a:gd name="T24" fmla="*/ 16 w 21"/>
                <a:gd name="T25" fmla="*/ 19 h 23"/>
                <a:gd name="T26" fmla="*/ 16 w 21"/>
                <a:gd name="T27" fmla="*/ 23 h 23"/>
                <a:gd name="T28" fmla="*/ 12 w 21"/>
                <a:gd name="T29" fmla="*/ 23 h 23"/>
                <a:gd name="T30" fmla="*/ 8 w 21"/>
                <a:gd name="T31" fmla="*/ 23 h 23"/>
                <a:gd name="T32" fmla="*/ 8 w 21"/>
                <a:gd name="T33" fmla="*/ 19 h 23"/>
                <a:gd name="T34" fmla="*/ 4 w 21"/>
                <a:gd name="T35" fmla="*/ 19 h 23"/>
                <a:gd name="T36" fmla="*/ 1 w 21"/>
                <a:gd name="T37" fmla="*/ 19 h 23"/>
                <a:gd name="T38" fmla="*/ 1 w 21"/>
                <a:gd name="T39" fmla="*/ 16 h 23"/>
                <a:gd name="T40" fmla="*/ 1 w 21"/>
                <a:gd name="T41" fmla="*/ 13 h 23"/>
                <a:gd name="T42" fmla="*/ 0 w 21"/>
                <a:gd name="T43" fmla="*/ 13 h 23"/>
                <a:gd name="T44" fmla="*/ 0 w 21"/>
                <a:gd name="T45" fmla="*/ 10 h 23"/>
                <a:gd name="T46" fmla="*/ 1 w 21"/>
                <a:gd name="T47" fmla="*/ 6 h 23"/>
                <a:gd name="T48" fmla="*/ 1 w 21"/>
                <a:gd name="T49" fmla="*/ 3 h 23"/>
                <a:gd name="T50" fmla="*/ 4 w 21"/>
                <a:gd name="T51" fmla="*/ 3 h 23"/>
                <a:gd name="T52" fmla="*/ 4 w 21"/>
                <a:gd name="T53" fmla="*/ 0 h 23"/>
                <a:gd name="T54" fmla="*/ 8 w 21"/>
                <a:gd name="T55" fmla="*/ 0 h 23"/>
                <a:gd name="T56" fmla="*/ 12 w 21"/>
                <a:gd name="T57" fmla="*/ 0 h 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23"/>
                <a:gd name="T89" fmla="*/ 21 w 21"/>
                <a:gd name="T90" fmla="*/ 23 h 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23">
                  <a:moveTo>
                    <a:pt x="12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220"/>
            <p:cNvSpPr>
              <a:spLocks/>
            </p:cNvSpPr>
            <p:nvPr/>
          </p:nvSpPr>
          <p:spPr bwMode="auto">
            <a:xfrm>
              <a:off x="1607" y="2504"/>
              <a:ext cx="253" cy="253"/>
            </a:xfrm>
            <a:custGeom>
              <a:avLst/>
              <a:gdLst>
                <a:gd name="T0" fmla="*/ 253 w 253"/>
                <a:gd name="T1" fmla="*/ 129 h 253"/>
                <a:gd name="T2" fmla="*/ 250 w 253"/>
                <a:gd name="T3" fmla="*/ 103 h 253"/>
                <a:gd name="T4" fmla="*/ 245 w 253"/>
                <a:gd name="T5" fmla="*/ 77 h 253"/>
                <a:gd name="T6" fmla="*/ 232 w 253"/>
                <a:gd name="T7" fmla="*/ 58 h 253"/>
                <a:gd name="T8" fmla="*/ 218 w 253"/>
                <a:gd name="T9" fmla="*/ 39 h 253"/>
                <a:gd name="T10" fmla="*/ 200 w 253"/>
                <a:gd name="T11" fmla="*/ 23 h 253"/>
                <a:gd name="T12" fmla="*/ 178 w 253"/>
                <a:gd name="T13" fmla="*/ 10 h 253"/>
                <a:gd name="T14" fmla="*/ 155 w 253"/>
                <a:gd name="T15" fmla="*/ 3 h 253"/>
                <a:gd name="T16" fmla="*/ 129 w 253"/>
                <a:gd name="T17" fmla="*/ 0 h 253"/>
                <a:gd name="T18" fmla="*/ 103 w 253"/>
                <a:gd name="T19" fmla="*/ 3 h 253"/>
                <a:gd name="T20" fmla="*/ 78 w 253"/>
                <a:gd name="T21" fmla="*/ 10 h 253"/>
                <a:gd name="T22" fmla="*/ 55 w 253"/>
                <a:gd name="T23" fmla="*/ 23 h 253"/>
                <a:gd name="T24" fmla="*/ 39 w 253"/>
                <a:gd name="T25" fmla="*/ 39 h 253"/>
                <a:gd name="T26" fmla="*/ 23 w 253"/>
                <a:gd name="T27" fmla="*/ 58 h 253"/>
                <a:gd name="T28" fmla="*/ 10 w 253"/>
                <a:gd name="T29" fmla="*/ 77 h 253"/>
                <a:gd name="T30" fmla="*/ 4 w 253"/>
                <a:gd name="T31" fmla="*/ 103 h 253"/>
                <a:gd name="T32" fmla="*/ 0 w 253"/>
                <a:gd name="T33" fmla="*/ 129 h 253"/>
                <a:gd name="T34" fmla="*/ 4 w 253"/>
                <a:gd name="T35" fmla="*/ 155 h 253"/>
                <a:gd name="T36" fmla="*/ 10 w 253"/>
                <a:gd name="T37" fmla="*/ 176 h 253"/>
                <a:gd name="T38" fmla="*/ 23 w 253"/>
                <a:gd name="T39" fmla="*/ 198 h 253"/>
                <a:gd name="T40" fmla="*/ 39 w 253"/>
                <a:gd name="T41" fmla="*/ 217 h 253"/>
                <a:gd name="T42" fmla="*/ 55 w 253"/>
                <a:gd name="T43" fmla="*/ 234 h 253"/>
                <a:gd name="T44" fmla="*/ 78 w 253"/>
                <a:gd name="T45" fmla="*/ 243 h 253"/>
                <a:gd name="T46" fmla="*/ 103 w 253"/>
                <a:gd name="T47" fmla="*/ 253 h 253"/>
                <a:gd name="T48" fmla="*/ 129 w 253"/>
                <a:gd name="T49" fmla="*/ 253 h 253"/>
                <a:gd name="T50" fmla="*/ 155 w 253"/>
                <a:gd name="T51" fmla="*/ 253 h 253"/>
                <a:gd name="T52" fmla="*/ 178 w 253"/>
                <a:gd name="T53" fmla="*/ 243 h 253"/>
                <a:gd name="T54" fmla="*/ 200 w 253"/>
                <a:gd name="T55" fmla="*/ 234 h 253"/>
                <a:gd name="T56" fmla="*/ 218 w 253"/>
                <a:gd name="T57" fmla="*/ 217 h 253"/>
                <a:gd name="T58" fmla="*/ 232 w 253"/>
                <a:gd name="T59" fmla="*/ 198 h 253"/>
                <a:gd name="T60" fmla="*/ 245 w 253"/>
                <a:gd name="T61" fmla="*/ 176 h 253"/>
                <a:gd name="T62" fmla="*/ 250 w 253"/>
                <a:gd name="T63" fmla="*/ 155 h 253"/>
                <a:gd name="T64" fmla="*/ 253 w 253"/>
                <a:gd name="T65" fmla="*/ 129 h 2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"/>
                <a:gd name="T100" fmla="*/ 0 h 253"/>
                <a:gd name="T101" fmla="*/ 253 w 253"/>
                <a:gd name="T102" fmla="*/ 253 h 2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" h="253">
                  <a:moveTo>
                    <a:pt x="253" y="129"/>
                  </a:moveTo>
                  <a:lnTo>
                    <a:pt x="250" y="103"/>
                  </a:lnTo>
                  <a:lnTo>
                    <a:pt x="245" y="77"/>
                  </a:lnTo>
                  <a:lnTo>
                    <a:pt x="232" y="58"/>
                  </a:lnTo>
                  <a:lnTo>
                    <a:pt x="218" y="39"/>
                  </a:lnTo>
                  <a:lnTo>
                    <a:pt x="200" y="23"/>
                  </a:lnTo>
                  <a:lnTo>
                    <a:pt x="178" y="10"/>
                  </a:lnTo>
                  <a:lnTo>
                    <a:pt x="155" y="3"/>
                  </a:lnTo>
                  <a:lnTo>
                    <a:pt x="129" y="0"/>
                  </a:lnTo>
                  <a:lnTo>
                    <a:pt x="103" y="3"/>
                  </a:lnTo>
                  <a:lnTo>
                    <a:pt x="78" y="10"/>
                  </a:lnTo>
                  <a:lnTo>
                    <a:pt x="55" y="23"/>
                  </a:lnTo>
                  <a:lnTo>
                    <a:pt x="39" y="39"/>
                  </a:lnTo>
                  <a:lnTo>
                    <a:pt x="23" y="58"/>
                  </a:lnTo>
                  <a:lnTo>
                    <a:pt x="10" y="77"/>
                  </a:lnTo>
                  <a:lnTo>
                    <a:pt x="4" y="103"/>
                  </a:lnTo>
                  <a:lnTo>
                    <a:pt x="0" y="129"/>
                  </a:lnTo>
                  <a:lnTo>
                    <a:pt x="4" y="155"/>
                  </a:lnTo>
                  <a:lnTo>
                    <a:pt x="10" y="176"/>
                  </a:lnTo>
                  <a:lnTo>
                    <a:pt x="23" y="198"/>
                  </a:lnTo>
                  <a:lnTo>
                    <a:pt x="39" y="217"/>
                  </a:lnTo>
                  <a:lnTo>
                    <a:pt x="55" y="234"/>
                  </a:lnTo>
                  <a:lnTo>
                    <a:pt x="78" y="243"/>
                  </a:lnTo>
                  <a:lnTo>
                    <a:pt x="103" y="253"/>
                  </a:lnTo>
                  <a:lnTo>
                    <a:pt x="129" y="253"/>
                  </a:lnTo>
                  <a:lnTo>
                    <a:pt x="155" y="253"/>
                  </a:lnTo>
                  <a:lnTo>
                    <a:pt x="178" y="243"/>
                  </a:lnTo>
                  <a:lnTo>
                    <a:pt x="200" y="234"/>
                  </a:lnTo>
                  <a:lnTo>
                    <a:pt x="218" y="217"/>
                  </a:lnTo>
                  <a:lnTo>
                    <a:pt x="232" y="198"/>
                  </a:lnTo>
                  <a:lnTo>
                    <a:pt x="245" y="176"/>
                  </a:lnTo>
                  <a:lnTo>
                    <a:pt x="250" y="155"/>
                  </a:lnTo>
                  <a:lnTo>
                    <a:pt x="253" y="1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221"/>
            <p:cNvSpPr>
              <a:spLocks/>
            </p:cNvSpPr>
            <p:nvPr/>
          </p:nvSpPr>
          <p:spPr bwMode="auto">
            <a:xfrm>
              <a:off x="1607" y="3621"/>
              <a:ext cx="253" cy="252"/>
            </a:xfrm>
            <a:custGeom>
              <a:avLst/>
              <a:gdLst>
                <a:gd name="T0" fmla="*/ 253 w 253"/>
                <a:gd name="T1" fmla="*/ 123 h 252"/>
                <a:gd name="T2" fmla="*/ 250 w 253"/>
                <a:gd name="T3" fmla="*/ 99 h 252"/>
                <a:gd name="T4" fmla="*/ 245 w 253"/>
                <a:gd name="T5" fmla="*/ 77 h 252"/>
                <a:gd name="T6" fmla="*/ 232 w 253"/>
                <a:gd name="T7" fmla="*/ 54 h 252"/>
                <a:gd name="T8" fmla="*/ 218 w 253"/>
                <a:gd name="T9" fmla="*/ 35 h 252"/>
                <a:gd name="T10" fmla="*/ 200 w 253"/>
                <a:gd name="T11" fmla="*/ 19 h 252"/>
                <a:gd name="T12" fmla="*/ 178 w 253"/>
                <a:gd name="T13" fmla="*/ 9 h 252"/>
                <a:gd name="T14" fmla="*/ 155 w 253"/>
                <a:gd name="T15" fmla="*/ 0 h 252"/>
                <a:gd name="T16" fmla="*/ 129 w 253"/>
                <a:gd name="T17" fmla="*/ 0 h 252"/>
                <a:gd name="T18" fmla="*/ 103 w 253"/>
                <a:gd name="T19" fmla="*/ 0 h 252"/>
                <a:gd name="T20" fmla="*/ 78 w 253"/>
                <a:gd name="T21" fmla="*/ 9 h 252"/>
                <a:gd name="T22" fmla="*/ 55 w 253"/>
                <a:gd name="T23" fmla="*/ 19 h 252"/>
                <a:gd name="T24" fmla="*/ 39 w 253"/>
                <a:gd name="T25" fmla="*/ 35 h 252"/>
                <a:gd name="T26" fmla="*/ 23 w 253"/>
                <a:gd name="T27" fmla="*/ 54 h 252"/>
                <a:gd name="T28" fmla="*/ 10 w 253"/>
                <a:gd name="T29" fmla="*/ 77 h 252"/>
                <a:gd name="T30" fmla="*/ 4 w 253"/>
                <a:gd name="T31" fmla="*/ 99 h 252"/>
                <a:gd name="T32" fmla="*/ 0 w 253"/>
                <a:gd name="T33" fmla="*/ 123 h 252"/>
                <a:gd name="T34" fmla="*/ 4 w 253"/>
                <a:gd name="T35" fmla="*/ 151 h 252"/>
                <a:gd name="T36" fmla="*/ 10 w 253"/>
                <a:gd name="T37" fmla="*/ 175 h 252"/>
                <a:gd name="T38" fmla="*/ 23 w 253"/>
                <a:gd name="T39" fmla="*/ 194 h 252"/>
                <a:gd name="T40" fmla="*/ 39 w 253"/>
                <a:gd name="T41" fmla="*/ 213 h 252"/>
                <a:gd name="T42" fmla="*/ 55 w 253"/>
                <a:gd name="T43" fmla="*/ 230 h 252"/>
                <a:gd name="T44" fmla="*/ 78 w 253"/>
                <a:gd name="T45" fmla="*/ 242 h 252"/>
                <a:gd name="T46" fmla="*/ 103 w 253"/>
                <a:gd name="T47" fmla="*/ 249 h 252"/>
                <a:gd name="T48" fmla="*/ 129 w 253"/>
                <a:gd name="T49" fmla="*/ 252 h 252"/>
                <a:gd name="T50" fmla="*/ 155 w 253"/>
                <a:gd name="T51" fmla="*/ 249 h 252"/>
                <a:gd name="T52" fmla="*/ 178 w 253"/>
                <a:gd name="T53" fmla="*/ 242 h 252"/>
                <a:gd name="T54" fmla="*/ 200 w 253"/>
                <a:gd name="T55" fmla="*/ 230 h 252"/>
                <a:gd name="T56" fmla="*/ 218 w 253"/>
                <a:gd name="T57" fmla="*/ 213 h 252"/>
                <a:gd name="T58" fmla="*/ 232 w 253"/>
                <a:gd name="T59" fmla="*/ 194 h 252"/>
                <a:gd name="T60" fmla="*/ 245 w 253"/>
                <a:gd name="T61" fmla="*/ 175 h 252"/>
                <a:gd name="T62" fmla="*/ 250 w 253"/>
                <a:gd name="T63" fmla="*/ 151 h 252"/>
                <a:gd name="T64" fmla="*/ 253 w 253"/>
                <a:gd name="T65" fmla="*/ 123 h 2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"/>
                <a:gd name="T100" fmla="*/ 0 h 252"/>
                <a:gd name="T101" fmla="*/ 253 w 253"/>
                <a:gd name="T102" fmla="*/ 252 h 2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" h="252">
                  <a:moveTo>
                    <a:pt x="253" y="123"/>
                  </a:moveTo>
                  <a:lnTo>
                    <a:pt x="250" y="99"/>
                  </a:lnTo>
                  <a:lnTo>
                    <a:pt x="245" y="77"/>
                  </a:lnTo>
                  <a:lnTo>
                    <a:pt x="232" y="54"/>
                  </a:lnTo>
                  <a:lnTo>
                    <a:pt x="218" y="35"/>
                  </a:lnTo>
                  <a:lnTo>
                    <a:pt x="200" y="19"/>
                  </a:lnTo>
                  <a:lnTo>
                    <a:pt x="178" y="9"/>
                  </a:lnTo>
                  <a:lnTo>
                    <a:pt x="155" y="0"/>
                  </a:lnTo>
                  <a:lnTo>
                    <a:pt x="129" y="0"/>
                  </a:lnTo>
                  <a:lnTo>
                    <a:pt x="103" y="0"/>
                  </a:lnTo>
                  <a:lnTo>
                    <a:pt x="78" y="9"/>
                  </a:lnTo>
                  <a:lnTo>
                    <a:pt x="55" y="19"/>
                  </a:lnTo>
                  <a:lnTo>
                    <a:pt x="39" y="35"/>
                  </a:lnTo>
                  <a:lnTo>
                    <a:pt x="23" y="54"/>
                  </a:lnTo>
                  <a:lnTo>
                    <a:pt x="10" y="77"/>
                  </a:lnTo>
                  <a:lnTo>
                    <a:pt x="4" y="99"/>
                  </a:lnTo>
                  <a:lnTo>
                    <a:pt x="0" y="123"/>
                  </a:lnTo>
                  <a:lnTo>
                    <a:pt x="4" y="151"/>
                  </a:lnTo>
                  <a:lnTo>
                    <a:pt x="10" y="175"/>
                  </a:lnTo>
                  <a:lnTo>
                    <a:pt x="23" y="194"/>
                  </a:lnTo>
                  <a:lnTo>
                    <a:pt x="39" y="213"/>
                  </a:lnTo>
                  <a:lnTo>
                    <a:pt x="55" y="230"/>
                  </a:lnTo>
                  <a:lnTo>
                    <a:pt x="78" y="242"/>
                  </a:lnTo>
                  <a:lnTo>
                    <a:pt x="103" y="249"/>
                  </a:lnTo>
                  <a:lnTo>
                    <a:pt x="129" y="252"/>
                  </a:lnTo>
                  <a:lnTo>
                    <a:pt x="155" y="249"/>
                  </a:lnTo>
                  <a:lnTo>
                    <a:pt x="178" y="242"/>
                  </a:lnTo>
                  <a:lnTo>
                    <a:pt x="200" y="230"/>
                  </a:lnTo>
                  <a:lnTo>
                    <a:pt x="218" y="213"/>
                  </a:lnTo>
                  <a:lnTo>
                    <a:pt x="232" y="194"/>
                  </a:lnTo>
                  <a:lnTo>
                    <a:pt x="245" y="175"/>
                  </a:lnTo>
                  <a:lnTo>
                    <a:pt x="250" y="151"/>
                  </a:lnTo>
                  <a:lnTo>
                    <a:pt x="253" y="1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222"/>
            <p:cNvSpPr>
              <a:spLocks/>
            </p:cNvSpPr>
            <p:nvPr/>
          </p:nvSpPr>
          <p:spPr bwMode="auto">
            <a:xfrm>
              <a:off x="2916" y="3022"/>
              <a:ext cx="257" cy="253"/>
            </a:xfrm>
            <a:custGeom>
              <a:avLst/>
              <a:gdLst>
                <a:gd name="T0" fmla="*/ 257 w 257"/>
                <a:gd name="T1" fmla="*/ 126 h 253"/>
                <a:gd name="T2" fmla="*/ 254 w 257"/>
                <a:gd name="T3" fmla="*/ 100 h 253"/>
                <a:gd name="T4" fmla="*/ 248 w 257"/>
                <a:gd name="T5" fmla="*/ 77 h 253"/>
                <a:gd name="T6" fmla="*/ 235 w 257"/>
                <a:gd name="T7" fmla="*/ 55 h 253"/>
                <a:gd name="T8" fmla="*/ 219 w 257"/>
                <a:gd name="T9" fmla="*/ 36 h 253"/>
                <a:gd name="T10" fmla="*/ 203 w 257"/>
                <a:gd name="T11" fmla="*/ 19 h 253"/>
                <a:gd name="T12" fmla="*/ 180 w 257"/>
                <a:gd name="T13" fmla="*/ 10 h 253"/>
                <a:gd name="T14" fmla="*/ 154 w 257"/>
                <a:gd name="T15" fmla="*/ 0 h 253"/>
                <a:gd name="T16" fmla="*/ 129 w 257"/>
                <a:gd name="T17" fmla="*/ 0 h 253"/>
                <a:gd name="T18" fmla="*/ 103 w 257"/>
                <a:gd name="T19" fmla="*/ 0 h 253"/>
                <a:gd name="T20" fmla="*/ 80 w 257"/>
                <a:gd name="T21" fmla="*/ 10 h 253"/>
                <a:gd name="T22" fmla="*/ 58 w 257"/>
                <a:gd name="T23" fmla="*/ 19 h 253"/>
                <a:gd name="T24" fmla="*/ 40 w 257"/>
                <a:gd name="T25" fmla="*/ 36 h 253"/>
                <a:gd name="T26" fmla="*/ 24 w 257"/>
                <a:gd name="T27" fmla="*/ 55 h 253"/>
                <a:gd name="T28" fmla="*/ 13 w 257"/>
                <a:gd name="T29" fmla="*/ 77 h 253"/>
                <a:gd name="T30" fmla="*/ 4 w 257"/>
                <a:gd name="T31" fmla="*/ 100 h 253"/>
                <a:gd name="T32" fmla="*/ 0 w 257"/>
                <a:gd name="T33" fmla="*/ 126 h 253"/>
                <a:gd name="T34" fmla="*/ 4 w 257"/>
                <a:gd name="T35" fmla="*/ 151 h 253"/>
                <a:gd name="T36" fmla="*/ 13 w 257"/>
                <a:gd name="T37" fmla="*/ 176 h 253"/>
                <a:gd name="T38" fmla="*/ 24 w 257"/>
                <a:gd name="T39" fmla="*/ 195 h 253"/>
                <a:gd name="T40" fmla="*/ 40 w 257"/>
                <a:gd name="T41" fmla="*/ 216 h 253"/>
                <a:gd name="T42" fmla="*/ 58 w 257"/>
                <a:gd name="T43" fmla="*/ 230 h 253"/>
                <a:gd name="T44" fmla="*/ 80 w 257"/>
                <a:gd name="T45" fmla="*/ 243 h 253"/>
                <a:gd name="T46" fmla="*/ 103 w 257"/>
                <a:gd name="T47" fmla="*/ 249 h 253"/>
                <a:gd name="T48" fmla="*/ 129 w 257"/>
                <a:gd name="T49" fmla="*/ 253 h 253"/>
                <a:gd name="T50" fmla="*/ 154 w 257"/>
                <a:gd name="T51" fmla="*/ 249 h 253"/>
                <a:gd name="T52" fmla="*/ 180 w 257"/>
                <a:gd name="T53" fmla="*/ 243 h 253"/>
                <a:gd name="T54" fmla="*/ 203 w 257"/>
                <a:gd name="T55" fmla="*/ 230 h 253"/>
                <a:gd name="T56" fmla="*/ 219 w 257"/>
                <a:gd name="T57" fmla="*/ 216 h 253"/>
                <a:gd name="T58" fmla="*/ 235 w 257"/>
                <a:gd name="T59" fmla="*/ 195 h 253"/>
                <a:gd name="T60" fmla="*/ 248 w 257"/>
                <a:gd name="T61" fmla="*/ 176 h 253"/>
                <a:gd name="T62" fmla="*/ 254 w 257"/>
                <a:gd name="T63" fmla="*/ 151 h 253"/>
                <a:gd name="T64" fmla="*/ 257 w 257"/>
                <a:gd name="T65" fmla="*/ 126 h 2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7"/>
                <a:gd name="T100" fmla="*/ 0 h 253"/>
                <a:gd name="T101" fmla="*/ 257 w 257"/>
                <a:gd name="T102" fmla="*/ 253 h 2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7" h="253">
                  <a:moveTo>
                    <a:pt x="257" y="126"/>
                  </a:moveTo>
                  <a:lnTo>
                    <a:pt x="254" y="100"/>
                  </a:lnTo>
                  <a:lnTo>
                    <a:pt x="248" y="77"/>
                  </a:lnTo>
                  <a:lnTo>
                    <a:pt x="235" y="55"/>
                  </a:lnTo>
                  <a:lnTo>
                    <a:pt x="219" y="36"/>
                  </a:lnTo>
                  <a:lnTo>
                    <a:pt x="203" y="19"/>
                  </a:lnTo>
                  <a:lnTo>
                    <a:pt x="180" y="10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3" y="0"/>
                  </a:lnTo>
                  <a:lnTo>
                    <a:pt x="80" y="10"/>
                  </a:lnTo>
                  <a:lnTo>
                    <a:pt x="58" y="19"/>
                  </a:lnTo>
                  <a:lnTo>
                    <a:pt x="40" y="36"/>
                  </a:lnTo>
                  <a:lnTo>
                    <a:pt x="24" y="55"/>
                  </a:lnTo>
                  <a:lnTo>
                    <a:pt x="13" y="77"/>
                  </a:lnTo>
                  <a:lnTo>
                    <a:pt x="4" y="100"/>
                  </a:lnTo>
                  <a:lnTo>
                    <a:pt x="0" y="126"/>
                  </a:lnTo>
                  <a:lnTo>
                    <a:pt x="4" y="151"/>
                  </a:lnTo>
                  <a:lnTo>
                    <a:pt x="13" y="176"/>
                  </a:lnTo>
                  <a:lnTo>
                    <a:pt x="24" y="195"/>
                  </a:lnTo>
                  <a:lnTo>
                    <a:pt x="40" y="216"/>
                  </a:lnTo>
                  <a:lnTo>
                    <a:pt x="58" y="230"/>
                  </a:lnTo>
                  <a:lnTo>
                    <a:pt x="80" y="243"/>
                  </a:lnTo>
                  <a:lnTo>
                    <a:pt x="103" y="249"/>
                  </a:lnTo>
                  <a:lnTo>
                    <a:pt x="129" y="253"/>
                  </a:lnTo>
                  <a:lnTo>
                    <a:pt x="154" y="249"/>
                  </a:lnTo>
                  <a:lnTo>
                    <a:pt x="180" y="243"/>
                  </a:lnTo>
                  <a:lnTo>
                    <a:pt x="203" y="230"/>
                  </a:lnTo>
                  <a:lnTo>
                    <a:pt x="219" y="216"/>
                  </a:lnTo>
                  <a:lnTo>
                    <a:pt x="235" y="195"/>
                  </a:lnTo>
                  <a:lnTo>
                    <a:pt x="248" y="176"/>
                  </a:lnTo>
                  <a:lnTo>
                    <a:pt x="254" y="151"/>
                  </a:lnTo>
                  <a:lnTo>
                    <a:pt x="257" y="1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223"/>
            <p:cNvSpPr>
              <a:spLocks/>
            </p:cNvSpPr>
            <p:nvPr/>
          </p:nvSpPr>
          <p:spPr bwMode="auto">
            <a:xfrm>
              <a:off x="1527" y="2633"/>
              <a:ext cx="87" cy="63"/>
            </a:xfrm>
            <a:custGeom>
              <a:avLst/>
              <a:gdLst>
                <a:gd name="T0" fmla="*/ 8 w 87"/>
                <a:gd name="T1" fmla="*/ 31 h 63"/>
                <a:gd name="T2" fmla="*/ 9 w 87"/>
                <a:gd name="T3" fmla="*/ 63 h 63"/>
                <a:gd name="T4" fmla="*/ 87 w 87"/>
                <a:gd name="T5" fmla="*/ 18 h 63"/>
                <a:gd name="T6" fmla="*/ 0 w 87"/>
                <a:gd name="T7" fmla="*/ 0 h 63"/>
                <a:gd name="T8" fmla="*/ 8 w 87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3"/>
                <a:gd name="T17" fmla="*/ 87 w 8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3">
                  <a:moveTo>
                    <a:pt x="8" y="31"/>
                  </a:moveTo>
                  <a:lnTo>
                    <a:pt x="9" y="63"/>
                  </a:lnTo>
                  <a:lnTo>
                    <a:pt x="87" y="18"/>
                  </a:lnTo>
                  <a:lnTo>
                    <a:pt x="0" y="0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Line 224"/>
            <p:cNvSpPr>
              <a:spLocks noChangeShapeType="1"/>
            </p:cNvSpPr>
            <p:nvPr/>
          </p:nvSpPr>
          <p:spPr bwMode="auto">
            <a:xfrm flipH="1">
              <a:off x="798" y="2664"/>
              <a:ext cx="737" cy="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225"/>
            <p:cNvSpPr>
              <a:spLocks/>
            </p:cNvSpPr>
            <p:nvPr/>
          </p:nvSpPr>
          <p:spPr bwMode="auto">
            <a:xfrm>
              <a:off x="1523" y="3595"/>
              <a:ext cx="81" cy="80"/>
            </a:xfrm>
            <a:custGeom>
              <a:avLst/>
              <a:gdLst>
                <a:gd name="T0" fmla="*/ 26 w 81"/>
                <a:gd name="T1" fmla="*/ 19 h 80"/>
                <a:gd name="T2" fmla="*/ 0 w 81"/>
                <a:gd name="T3" fmla="*/ 42 h 80"/>
                <a:gd name="T4" fmla="*/ 81 w 81"/>
                <a:gd name="T5" fmla="*/ 80 h 80"/>
                <a:gd name="T6" fmla="*/ 49 w 81"/>
                <a:gd name="T7" fmla="*/ 0 h 80"/>
                <a:gd name="T8" fmla="*/ 26 w 81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26" y="19"/>
                  </a:moveTo>
                  <a:lnTo>
                    <a:pt x="0" y="42"/>
                  </a:lnTo>
                  <a:lnTo>
                    <a:pt x="81" y="80"/>
                  </a:lnTo>
                  <a:lnTo>
                    <a:pt x="49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Line 226"/>
            <p:cNvSpPr>
              <a:spLocks noChangeShapeType="1"/>
            </p:cNvSpPr>
            <p:nvPr/>
          </p:nvSpPr>
          <p:spPr bwMode="auto">
            <a:xfrm flipH="1" flipV="1">
              <a:off x="798" y="2783"/>
              <a:ext cx="751" cy="8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227"/>
            <p:cNvSpPr>
              <a:spLocks/>
            </p:cNvSpPr>
            <p:nvPr/>
          </p:nvSpPr>
          <p:spPr bwMode="auto">
            <a:xfrm>
              <a:off x="1552" y="2744"/>
              <a:ext cx="81" cy="80"/>
            </a:xfrm>
            <a:custGeom>
              <a:avLst/>
              <a:gdLst>
                <a:gd name="T0" fmla="*/ 23 w 81"/>
                <a:gd name="T1" fmla="*/ 58 h 80"/>
                <a:gd name="T2" fmla="*/ 49 w 81"/>
                <a:gd name="T3" fmla="*/ 80 h 80"/>
                <a:gd name="T4" fmla="*/ 81 w 81"/>
                <a:gd name="T5" fmla="*/ 0 h 80"/>
                <a:gd name="T6" fmla="*/ 0 w 81"/>
                <a:gd name="T7" fmla="*/ 32 h 80"/>
                <a:gd name="T8" fmla="*/ 23 w 81"/>
                <a:gd name="T9" fmla="*/ 5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23" y="58"/>
                  </a:moveTo>
                  <a:lnTo>
                    <a:pt x="49" y="80"/>
                  </a:lnTo>
                  <a:lnTo>
                    <a:pt x="81" y="0"/>
                  </a:lnTo>
                  <a:lnTo>
                    <a:pt x="0" y="32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Line 228"/>
            <p:cNvSpPr>
              <a:spLocks noChangeShapeType="1"/>
            </p:cNvSpPr>
            <p:nvPr/>
          </p:nvSpPr>
          <p:spPr bwMode="auto">
            <a:xfrm flipH="1">
              <a:off x="810" y="2802"/>
              <a:ext cx="765" cy="7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229"/>
            <p:cNvSpPr>
              <a:spLocks/>
            </p:cNvSpPr>
            <p:nvPr/>
          </p:nvSpPr>
          <p:spPr bwMode="auto">
            <a:xfrm>
              <a:off x="1507" y="3682"/>
              <a:ext cx="84" cy="62"/>
            </a:xfrm>
            <a:custGeom>
              <a:avLst/>
              <a:gdLst>
                <a:gd name="T0" fmla="*/ 7 w 84"/>
                <a:gd name="T1" fmla="*/ 32 h 62"/>
                <a:gd name="T2" fmla="*/ 0 w 84"/>
                <a:gd name="T3" fmla="*/ 62 h 62"/>
                <a:gd name="T4" fmla="*/ 84 w 84"/>
                <a:gd name="T5" fmla="*/ 45 h 62"/>
                <a:gd name="T6" fmla="*/ 12 w 84"/>
                <a:gd name="T7" fmla="*/ 0 h 62"/>
                <a:gd name="T8" fmla="*/ 7 w 84"/>
                <a:gd name="T9" fmla="*/ 3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62"/>
                <a:gd name="T17" fmla="*/ 84 w 8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62">
                  <a:moveTo>
                    <a:pt x="7" y="32"/>
                  </a:moveTo>
                  <a:lnTo>
                    <a:pt x="0" y="62"/>
                  </a:lnTo>
                  <a:lnTo>
                    <a:pt x="84" y="45"/>
                  </a:lnTo>
                  <a:lnTo>
                    <a:pt x="12" y="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Line 230"/>
            <p:cNvSpPr>
              <a:spLocks noChangeShapeType="1"/>
            </p:cNvSpPr>
            <p:nvPr/>
          </p:nvSpPr>
          <p:spPr bwMode="auto">
            <a:xfrm flipH="1" flipV="1">
              <a:off x="821" y="3614"/>
              <a:ext cx="693" cy="1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231"/>
            <p:cNvSpPr>
              <a:spLocks/>
            </p:cNvSpPr>
            <p:nvPr/>
          </p:nvSpPr>
          <p:spPr bwMode="auto">
            <a:xfrm>
              <a:off x="2128" y="2610"/>
              <a:ext cx="84" cy="65"/>
            </a:xfrm>
            <a:custGeom>
              <a:avLst/>
              <a:gdLst>
                <a:gd name="T0" fmla="*/ 0 w 84"/>
                <a:gd name="T1" fmla="*/ 33 h 65"/>
                <a:gd name="T2" fmla="*/ 0 w 84"/>
                <a:gd name="T3" fmla="*/ 65 h 65"/>
                <a:gd name="T4" fmla="*/ 84 w 84"/>
                <a:gd name="T5" fmla="*/ 33 h 65"/>
                <a:gd name="T6" fmla="*/ 0 w 84"/>
                <a:gd name="T7" fmla="*/ 0 h 65"/>
                <a:gd name="T8" fmla="*/ 0 w 84"/>
                <a:gd name="T9" fmla="*/ 3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65"/>
                <a:gd name="T17" fmla="*/ 84 w 8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65">
                  <a:moveTo>
                    <a:pt x="0" y="33"/>
                  </a:moveTo>
                  <a:lnTo>
                    <a:pt x="0" y="65"/>
                  </a:lnTo>
                  <a:lnTo>
                    <a:pt x="84" y="33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Line 232"/>
            <p:cNvSpPr>
              <a:spLocks noChangeShapeType="1"/>
            </p:cNvSpPr>
            <p:nvPr/>
          </p:nvSpPr>
          <p:spPr bwMode="auto">
            <a:xfrm flipH="1">
              <a:off x="1868" y="2643"/>
              <a:ext cx="26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Freeform 233"/>
            <p:cNvSpPr>
              <a:spLocks/>
            </p:cNvSpPr>
            <p:nvPr/>
          </p:nvSpPr>
          <p:spPr bwMode="auto">
            <a:xfrm>
              <a:off x="2869" y="3246"/>
              <a:ext cx="84" cy="77"/>
            </a:xfrm>
            <a:custGeom>
              <a:avLst/>
              <a:gdLst>
                <a:gd name="T0" fmla="*/ 22 w 84"/>
                <a:gd name="T1" fmla="*/ 51 h 77"/>
                <a:gd name="T2" fmla="*/ 45 w 84"/>
                <a:gd name="T3" fmla="*/ 77 h 77"/>
                <a:gd name="T4" fmla="*/ 84 w 84"/>
                <a:gd name="T5" fmla="*/ 0 h 77"/>
                <a:gd name="T6" fmla="*/ 0 w 84"/>
                <a:gd name="T7" fmla="*/ 29 h 77"/>
                <a:gd name="T8" fmla="*/ 22 w 84"/>
                <a:gd name="T9" fmla="*/ 51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77"/>
                <a:gd name="T17" fmla="*/ 84 w 84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77">
                  <a:moveTo>
                    <a:pt x="22" y="51"/>
                  </a:moveTo>
                  <a:lnTo>
                    <a:pt x="45" y="77"/>
                  </a:lnTo>
                  <a:lnTo>
                    <a:pt x="84" y="0"/>
                  </a:lnTo>
                  <a:lnTo>
                    <a:pt x="0" y="29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Line 234"/>
            <p:cNvSpPr>
              <a:spLocks noChangeShapeType="1"/>
            </p:cNvSpPr>
            <p:nvPr/>
          </p:nvSpPr>
          <p:spPr bwMode="auto">
            <a:xfrm flipH="1">
              <a:off x="2461" y="3297"/>
              <a:ext cx="430" cy="3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Freeform 235"/>
            <p:cNvSpPr>
              <a:spLocks/>
            </p:cNvSpPr>
            <p:nvPr/>
          </p:nvSpPr>
          <p:spPr bwMode="auto">
            <a:xfrm>
              <a:off x="3391" y="3125"/>
              <a:ext cx="81" cy="64"/>
            </a:xfrm>
            <a:custGeom>
              <a:avLst/>
              <a:gdLst>
                <a:gd name="T0" fmla="*/ 0 w 81"/>
                <a:gd name="T1" fmla="*/ 36 h 64"/>
                <a:gd name="T2" fmla="*/ 0 w 81"/>
                <a:gd name="T3" fmla="*/ 64 h 64"/>
                <a:gd name="T4" fmla="*/ 81 w 81"/>
                <a:gd name="T5" fmla="*/ 36 h 64"/>
                <a:gd name="T6" fmla="*/ 0 w 81"/>
                <a:gd name="T7" fmla="*/ 0 h 64"/>
                <a:gd name="T8" fmla="*/ 0 w 81"/>
                <a:gd name="T9" fmla="*/ 3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4"/>
                <a:gd name="T17" fmla="*/ 81 w 8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4">
                  <a:moveTo>
                    <a:pt x="0" y="36"/>
                  </a:moveTo>
                  <a:lnTo>
                    <a:pt x="0" y="64"/>
                  </a:lnTo>
                  <a:lnTo>
                    <a:pt x="81" y="36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Line 236"/>
            <p:cNvSpPr>
              <a:spLocks noChangeShapeType="1"/>
            </p:cNvSpPr>
            <p:nvPr/>
          </p:nvSpPr>
          <p:spPr bwMode="auto">
            <a:xfrm flipH="1">
              <a:off x="3177" y="3161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Freeform 237"/>
            <p:cNvSpPr>
              <a:spLocks/>
            </p:cNvSpPr>
            <p:nvPr/>
          </p:nvSpPr>
          <p:spPr bwMode="auto">
            <a:xfrm>
              <a:off x="1973" y="3255"/>
              <a:ext cx="68" cy="87"/>
            </a:xfrm>
            <a:custGeom>
              <a:avLst/>
              <a:gdLst>
                <a:gd name="T0" fmla="*/ 26 w 68"/>
                <a:gd name="T1" fmla="*/ 71 h 87"/>
                <a:gd name="T2" fmla="*/ 55 w 68"/>
                <a:gd name="T3" fmla="*/ 87 h 87"/>
                <a:gd name="T4" fmla="*/ 68 w 68"/>
                <a:gd name="T5" fmla="*/ 0 h 87"/>
                <a:gd name="T6" fmla="*/ 0 w 68"/>
                <a:gd name="T7" fmla="*/ 55 h 87"/>
                <a:gd name="T8" fmla="*/ 26 w 68"/>
                <a:gd name="T9" fmla="*/ 7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7"/>
                <a:gd name="T17" fmla="*/ 68 w 6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7">
                  <a:moveTo>
                    <a:pt x="26" y="71"/>
                  </a:moveTo>
                  <a:lnTo>
                    <a:pt x="55" y="87"/>
                  </a:lnTo>
                  <a:lnTo>
                    <a:pt x="68" y="0"/>
                  </a:lnTo>
                  <a:lnTo>
                    <a:pt x="0" y="55"/>
                  </a:lnTo>
                  <a:lnTo>
                    <a:pt x="2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Line 238"/>
            <p:cNvSpPr>
              <a:spLocks noChangeShapeType="1"/>
            </p:cNvSpPr>
            <p:nvPr/>
          </p:nvSpPr>
          <p:spPr bwMode="auto">
            <a:xfrm flipH="1">
              <a:off x="1810" y="3326"/>
              <a:ext cx="189" cy="3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Freeform 239"/>
            <p:cNvSpPr>
              <a:spLocks/>
            </p:cNvSpPr>
            <p:nvPr/>
          </p:nvSpPr>
          <p:spPr bwMode="auto">
            <a:xfrm>
              <a:off x="1992" y="3025"/>
              <a:ext cx="255" cy="253"/>
            </a:xfrm>
            <a:custGeom>
              <a:avLst/>
              <a:gdLst>
                <a:gd name="T0" fmla="*/ 255 w 255"/>
                <a:gd name="T1" fmla="*/ 126 h 253"/>
                <a:gd name="T2" fmla="*/ 252 w 255"/>
                <a:gd name="T3" fmla="*/ 100 h 253"/>
                <a:gd name="T4" fmla="*/ 244 w 255"/>
                <a:gd name="T5" fmla="*/ 78 h 253"/>
                <a:gd name="T6" fmla="*/ 231 w 255"/>
                <a:gd name="T7" fmla="*/ 55 h 253"/>
                <a:gd name="T8" fmla="*/ 220 w 255"/>
                <a:gd name="T9" fmla="*/ 36 h 253"/>
                <a:gd name="T10" fmla="*/ 199 w 255"/>
                <a:gd name="T11" fmla="*/ 20 h 253"/>
                <a:gd name="T12" fmla="*/ 178 w 255"/>
                <a:gd name="T13" fmla="*/ 10 h 253"/>
                <a:gd name="T14" fmla="*/ 152 w 255"/>
                <a:gd name="T15" fmla="*/ 0 h 253"/>
                <a:gd name="T16" fmla="*/ 126 w 255"/>
                <a:gd name="T17" fmla="*/ 0 h 253"/>
                <a:gd name="T18" fmla="*/ 100 w 255"/>
                <a:gd name="T19" fmla="*/ 0 h 253"/>
                <a:gd name="T20" fmla="*/ 78 w 255"/>
                <a:gd name="T21" fmla="*/ 10 h 253"/>
                <a:gd name="T22" fmla="*/ 55 w 255"/>
                <a:gd name="T23" fmla="*/ 20 h 253"/>
                <a:gd name="T24" fmla="*/ 36 w 255"/>
                <a:gd name="T25" fmla="*/ 36 h 253"/>
                <a:gd name="T26" fmla="*/ 23 w 255"/>
                <a:gd name="T27" fmla="*/ 55 h 253"/>
                <a:gd name="T28" fmla="*/ 10 w 255"/>
                <a:gd name="T29" fmla="*/ 78 h 253"/>
                <a:gd name="T30" fmla="*/ 4 w 255"/>
                <a:gd name="T31" fmla="*/ 100 h 253"/>
                <a:gd name="T32" fmla="*/ 0 w 255"/>
                <a:gd name="T33" fmla="*/ 126 h 253"/>
                <a:gd name="T34" fmla="*/ 4 w 255"/>
                <a:gd name="T35" fmla="*/ 152 h 253"/>
                <a:gd name="T36" fmla="*/ 10 w 255"/>
                <a:gd name="T37" fmla="*/ 176 h 253"/>
                <a:gd name="T38" fmla="*/ 23 w 255"/>
                <a:gd name="T39" fmla="*/ 197 h 253"/>
                <a:gd name="T40" fmla="*/ 36 w 255"/>
                <a:gd name="T41" fmla="*/ 214 h 253"/>
                <a:gd name="T42" fmla="*/ 55 w 255"/>
                <a:gd name="T43" fmla="*/ 230 h 253"/>
                <a:gd name="T44" fmla="*/ 78 w 255"/>
                <a:gd name="T45" fmla="*/ 243 h 253"/>
                <a:gd name="T46" fmla="*/ 100 w 255"/>
                <a:gd name="T47" fmla="*/ 250 h 253"/>
                <a:gd name="T48" fmla="*/ 126 w 255"/>
                <a:gd name="T49" fmla="*/ 253 h 253"/>
                <a:gd name="T50" fmla="*/ 152 w 255"/>
                <a:gd name="T51" fmla="*/ 250 h 253"/>
                <a:gd name="T52" fmla="*/ 178 w 255"/>
                <a:gd name="T53" fmla="*/ 243 h 253"/>
                <a:gd name="T54" fmla="*/ 199 w 255"/>
                <a:gd name="T55" fmla="*/ 230 h 253"/>
                <a:gd name="T56" fmla="*/ 220 w 255"/>
                <a:gd name="T57" fmla="*/ 214 h 253"/>
                <a:gd name="T58" fmla="*/ 231 w 255"/>
                <a:gd name="T59" fmla="*/ 197 h 253"/>
                <a:gd name="T60" fmla="*/ 244 w 255"/>
                <a:gd name="T61" fmla="*/ 176 h 253"/>
                <a:gd name="T62" fmla="*/ 252 w 255"/>
                <a:gd name="T63" fmla="*/ 152 h 253"/>
                <a:gd name="T64" fmla="*/ 255 w 255"/>
                <a:gd name="T65" fmla="*/ 126 h 2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253"/>
                <a:gd name="T101" fmla="*/ 255 w 255"/>
                <a:gd name="T102" fmla="*/ 253 h 2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253">
                  <a:moveTo>
                    <a:pt x="255" y="126"/>
                  </a:moveTo>
                  <a:lnTo>
                    <a:pt x="252" y="100"/>
                  </a:lnTo>
                  <a:lnTo>
                    <a:pt x="244" y="78"/>
                  </a:lnTo>
                  <a:lnTo>
                    <a:pt x="231" y="55"/>
                  </a:lnTo>
                  <a:lnTo>
                    <a:pt x="220" y="36"/>
                  </a:lnTo>
                  <a:lnTo>
                    <a:pt x="199" y="20"/>
                  </a:lnTo>
                  <a:lnTo>
                    <a:pt x="178" y="1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100" y="0"/>
                  </a:lnTo>
                  <a:lnTo>
                    <a:pt x="78" y="10"/>
                  </a:lnTo>
                  <a:lnTo>
                    <a:pt x="55" y="20"/>
                  </a:lnTo>
                  <a:lnTo>
                    <a:pt x="36" y="36"/>
                  </a:lnTo>
                  <a:lnTo>
                    <a:pt x="23" y="55"/>
                  </a:lnTo>
                  <a:lnTo>
                    <a:pt x="10" y="78"/>
                  </a:lnTo>
                  <a:lnTo>
                    <a:pt x="4" y="100"/>
                  </a:lnTo>
                  <a:lnTo>
                    <a:pt x="0" y="126"/>
                  </a:lnTo>
                  <a:lnTo>
                    <a:pt x="4" y="152"/>
                  </a:lnTo>
                  <a:lnTo>
                    <a:pt x="10" y="176"/>
                  </a:lnTo>
                  <a:lnTo>
                    <a:pt x="23" y="197"/>
                  </a:lnTo>
                  <a:lnTo>
                    <a:pt x="36" y="214"/>
                  </a:lnTo>
                  <a:lnTo>
                    <a:pt x="55" y="230"/>
                  </a:lnTo>
                  <a:lnTo>
                    <a:pt x="78" y="243"/>
                  </a:lnTo>
                  <a:lnTo>
                    <a:pt x="100" y="250"/>
                  </a:lnTo>
                  <a:lnTo>
                    <a:pt x="126" y="253"/>
                  </a:lnTo>
                  <a:lnTo>
                    <a:pt x="152" y="250"/>
                  </a:lnTo>
                  <a:lnTo>
                    <a:pt x="178" y="243"/>
                  </a:lnTo>
                  <a:lnTo>
                    <a:pt x="199" y="230"/>
                  </a:lnTo>
                  <a:lnTo>
                    <a:pt x="220" y="214"/>
                  </a:lnTo>
                  <a:lnTo>
                    <a:pt x="231" y="197"/>
                  </a:lnTo>
                  <a:lnTo>
                    <a:pt x="244" y="176"/>
                  </a:lnTo>
                  <a:lnTo>
                    <a:pt x="252" y="152"/>
                  </a:lnTo>
                  <a:lnTo>
                    <a:pt x="255" y="1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Line 240"/>
            <p:cNvSpPr>
              <a:spLocks noChangeShapeType="1"/>
            </p:cNvSpPr>
            <p:nvPr/>
          </p:nvSpPr>
          <p:spPr bwMode="auto">
            <a:xfrm>
              <a:off x="2252" y="3144"/>
              <a:ext cx="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Freeform 241"/>
            <p:cNvSpPr>
              <a:spLocks/>
            </p:cNvSpPr>
            <p:nvPr/>
          </p:nvSpPr>
          <p:spPr bwMode="auto">
            <a:xfrm>
              <a:off x="2092" y="2932"/>
              <a:ext cx="66" cy="64"/>
            </a:xfrm>
            <a:custGeom>
              <a:avLst/>
              <a:gdLst>
                <a:gd name="T0" fmla="*/ 0 w 66"/>
                <a:gd name="T1" fmla="*/ 0 h 64"/>
                <a:gd name="T2" fmla="*/ 16 w 66"/>
                <a:gd name="T3" fmla="*/ 0 h 64"/>
                <a:gd name="T4" fmla="*/ 55 w 66"/>
                <a:gd name="T5" fmla="*/ 48 h 64"/>
                <a:gd name="T6" fmla="*/ 55 w 66"/>
                <a:gd name="T7" fmla="*/ 13 h 64"/>
                <a:gd name="T8" fmla="*/ 55 w 66"/>
                <a:gd name="T9" fmla="*/ 11 h 64"/>
                <a:gd name="T10" fmla="*/ 55 w 66"/>
                <a:gd name="T11" fmla="*/ 8 h 64"/>
                <a:gd name="T12" fmla="*/ 52 w 66"/>
                <a:gd name="T13" fmla="*/ 8 h 64"/>
                <a:gd name="T14" fmla="*/ 52 w 66"/>
                <a:gd name="T15" fmla="*/ 3 h 64"/>
                <a:gd name="T16" fmla="*/ 49 w 66"/>
                <a:gd name="T17" fmla="*/ 3 h 64"/>
                <a:gd name="T18" fmla="*/ 45 w 66"/>
                <a:gd name="T19" fmla="*/ 3 h 64"/>
                <a:gd name="T20" fmla="*/ 45 w 66"/>
                <a:gd name="T21" fmla="*/ 0 h 64"/>
                <a:gd name="T22" fmla="*/ 66 w 66"/>
                <a:gd name="T23" fmla="*/ 0 h 64"/>
                <a:gd name="T24" fmla="*/ 66 w 66"/>
                <a:gd name="T25" fmla="*/ 3 h 64"/>
                <a:gd name="T26" fmla="*/ 65 w 66"/>
                <a:gd name="T27" fmla="*/ 3 h 64"/>
                <a:gd name="T28" fmla="*/ 62 w 66"/>
                <a:gd name="T29" fmla="*/ 3 h 64"/>
                <a:gd name="T30" fmla="*/ 58 w 66"/>
                <a:gd name="T31" fmla="*/ 3 h 64"/>
                <a:gd name="T32" fmla="*/ 58 w 66"/>
                <a:gd name="T33" fmla="*/ 8 h 64"/>
                <a:gd name="T34" fmla="*/ 58 w 66"/>
                <a:gd name="T35" fmla="*/ 11 h 64"/>
                <a:gd name="T36" fmla="*/ 58 w 66"/>
                <a:gd name="T37" fmla="*/ 13 h 64"/>
                <a:gd name="T38" fmla="*/ 58 w 66"/>
                <a:gd name="T39" fmla="*/ 64 h 64"/>
                <a:gd name="T40" fmla="*/ 55 w 66"/>
                <a:gd name="T41" fmla="*/ 64 h 64"/>
                <a:gd name="T42" fmla="*/ 16 w 66"/>
                <a:gd name="T43" fmla="*/ 13 h 64"/>
                <a:gd name="T44" fmla="*/ 16 w 66"/>
                <a:gd name="T45" fmla="*/ 52 h 64"/>
                <a:gd name="T46" fmla="*/ 16 w 66"/>
                <a:gd name="T47" fmla="*/ 55 h 64"/>
                <a:gd name="T48" fmla="*/ 16 w 66"/>
                <a:gd name="T49" fmla="*/ 58 h 64"/>
                <a:gd name="T50" fmla="*/ 16 w 66"/>
                <a:gd name="T51" fmla="*/ 61 h 64"/>
                <a:gd name="T52" fmla="*/ 20 w 66"/>
                <a:gd name="T53" fmla="*/ 61 h 64"/>
                <a:gd name="T54" fmla="*/ 23 w 66"/>
                <a:gd name="T55" fmla="*/ 61 h 64"/>
                <a:gd name="T56" fmla="*/ 23 w 66"/>
                <a:gd name="T57" fmla="*/ 64 h 64"/>
                <a:gd name="T58" fmla="*/ 3 w 66"/>
                <a:gd name="T59" fmla="*/ 64 h 64"/>
                <a:gd name="T60" fmla="*/ 3 w 66"/>
                <a:gd name="T61" fmla="*/ 61 h 64"/>
                <a:gd name="T62" fmla="*/ 7 w 66"/>
                <a:gd name="T63" fmla="*/ 61 h 64"/>
                <a:gd name="T64" fmla="*/ 10 w 66"/>
                <a:gd name="T65" fmla="*/ 61 h 64"/>
                <a:gd name="T66" fmla="*/ 10 w 66"/>
                <a:gd name="T67" fmla="*/ 58 h 64"/>
                <a:gd name="T68" fmla="*/ 10 w 66"/>
                <a:gd name="T69" fmla="*/ 55 h 64"/>
                <a:gd name="T70" fmla="*/ 10 w 66"/>
                <a:gd name="T71" fmla="*/ 52 h 64"/>
                <a:gd name="T72" fmla="*/ 10 w 66"/>
                <a:gd name="T73" fmla="*/ 11 h 64"/>
                <a:gd name="T74" fmla="*/ 10 w 66"/>
                <a:gd name="T75" fmla="*/ 8 h 64"/>
                <a:gd name="T76" fmla="*/ 7 w 66"/>
                <a:gd name="T77" fmla="*/ 8 h 64"/>
                <a:gd name="T78" fmla="*/ 7 w 66"/>
                <a:gd name="T79" fmla="*/ 3 h 64"/>
                <a:gd name="T80" fmla="*/ 3 w 66"/>
                <a:gd name="T81" fmla="*/ 3 h 64"/>
                <a:gd name="T82" fmla="*/ 0 w 66"/>
                <a:gd name="T83" fmla="*/ 3 h 64"/>
                <a:gd name="T84" fmla="*/ 0 w 66"/>
                <a:gd name="T85" fmla="*/ 0 h 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64"/>
                <a:gd name="T131" fmla="*/ 66 w 66"/>
                <a:gd name="T132" fmla="*/ 64 h 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64">
                  <a:moveTo>
                    <a:pt x="0" y="0"/>
                  </a:moveTo>
                  <a:lnTo>
                    <a:pt x="16" y="0"/>
                  </a:lnTo>
                  <a:lnTo>
                    <a:pt x="55" y="48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64"/>
                  </a:lnTo>
                  <a:lnTo>
                    <a:pt x="55" y="64"/>
                  </a:lnTo>
                  <a:lnTo>
                    <a:pt x="16" y="13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10" y="61"/>
                  </a:lnTo>
                  <a:lnTo>
                    <a:pt x="10" y="58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242"/>
            <p:cNvSpPr>
              <a:spLocks noEditPoints="1"/>
            </p:cNvSpPr>
            <p:nvPr/>
          </p:nvSpPr>
          <p:spPr bwMode="auto">
            <a:xfrm>
              <a:off x="2163" y="2951"/>
              <a:ext cx="40" cy="45"/>
            </a:xfrm>
            <a:custGeom>
              <a:avLst/>
              <a:gdLst>
                <a:gd name="T0" fmla="*/ 23 w 40"/>
                <a:gd name="T1" fmla="*/ 0 h 45"/>
                <a:gd name="T2" fmla="*/ 28 w 40"/>
                <a:gd name="T3" fmla="*/ 0 h 45"/>
                <a:gd name="T4" fmla="*/ 32 w 40"/>
                <a:gd name="T5" fmla="*/ 5 h 45"/>
                <a:gd name="T6" fmla="*/ 39 w 40"/>
                <a:gd name="T7" fmla="*/ 10 h 45"/>
                <a:gd name="T8" fmla="*/ 40 w 40"/>
                <a:gd name="T9" fmla="*/ 17 h 45"/>
                <a:gd name="T10" fmla="*/ 40 w 40"/>
                <a:gd name="T11" fmla="*/ 23 h 45"/>
                <a:gd name="T12" fmla="*/ 40 w 40"/>
                <a:gd name="T13" fmla="*/ 29 h 45"/>
                <a:gd name="T14" fmla="*/ 39 w 40"/>
                <a:gd name="T15" fmla="*/ 33 h 45"/>
                <a:gd name="T16" fmla="*/ 36 w 40"/>
                <a:gd name="T17" fmla="*/ 39 h 45"/>
                <a:gd name="T18" fmla="*/ 28 w 40"/>
                <a:gd name="T19" fmla="*/ 42 h 45"/>
                <a:gd name="T20" fmla="*/ 26 w 40"/>
                <a:gd name="T21" fmla="*/ 45 h 45"/>
                <a:gd name="T22" fmla="*/ 20 w 40"/>
                <a:gd name="T23" fmla="*/ 45 h 45"/>
                <a:gd name="T24" fmla="*/ 11 w 40"/>
                <a:gd name="T25" fmla="*/ 45 h 45"/>
                <a:gd name="T26" fmla="*/ 10 w 40"/>
                <a:gd name="T27" fmla="*/ 42 h 45"/>
                <a:gd name="T28" fmla="*/ 3 w 40"/>
                <a:gd name="T29" fmla="*/ 36 h 45"/>
                <a:gd name="T30" fmla="*/ 3 w 40"/>
                <a:gd name="T31" fmla="*/ 29 h 45"/>
                <a:gd name="T32" fmla="*/ 0 w 40"/>
                <a:gd name="T33" fmla="*/ 26 h 45"/>
                <a:gd name="T34" fmla="*/ 0 w 40"/>
                <a:gd name="T35" fmla="*/ 21 h 45"/>
                <a:gd name="T36" fmla="*/ 3 w 40"/>
                <a:gd name="T37" fmla="*/ 17 h 45"/>
                <a:gd name="T38" fmla="*/ 3 w 40"/>
                <a:gd name="T39" fmla="*/ 10 h 45"/>
                <a:gd name="T40" fmla="*/ 7 w 40"/>
                <a:gd name="T41" fmla="*/ 7 h 45"/>
                <a:gd name="T42" fmla="*/ 11 w 40"/>
                <a:gd name="T43" fmla="*/ 5 h 45"/>
                <a:gd name="T44" fmla="*/ 20 w 40"/>
                <a:gd name="T45" fmla="*/ 0 h 45"/>
                <a:gd name="T46" fmla="*/ 23 w 40"/>
                <a:gd name="T47" fmla="*/ 0 h 45"/>
                <a:gd name="T48" fmla="*/ 20 w 40"/>
                <a:gd name="T49" fmla="*/ 5 h 45"/>
                <a:gd name="T50" fmla="*/ 11 w 40"/>
                <a:gd name="T51" fmla="*/ 7 h 45"/>
                <a:gd name="T52" fmla="*/ 10 w 40"/>
                <a:gd name="T53" fmla="*/ 10 h 45"/>
                <a:gd name="T54" fmla="*/ 10 w 40"/>
                <a:gd name="T55" fmla="*/ 17 h 45"/>
                <a:gd name="T56" fmla="*/ 10 w 40"/>
                <a:gd name="T57" fmla="*/ 23 h 45"/>
                <a:gd name="T58" fmla="*/ 10 w 40"/>
                <a:gd name="T59" fmla="*/ 29 h 45"/>
                <a:gd name="T60" fmla="*/ 11 w 40"/>
                <a:gd name="T61" fmla="*/ 36 h 45"/>
                <a:gd name="T62" fmla="*/ 20 w 40"/>
                <a:gd name="T63" fmla="*/ 42 h 45"/>
                <a:gd name="T64" fmla="*/ 26 w 40"/>
                <a:gd name="T65" fmla="*/ 42 h 45"/>
                <a:gd name="T66" fmla="*/ 32 w 40"/>
                <a:gd name="T67" fmla="*/ 36 h 45"/>
                <a:gd name="T68" fmla="*/ 32 w 40"/>
                <a:gd name="T69" fmla="*/ 29 h 45"/>
                <a:gd name="T70" fmla="*/ 32 w 40"/>
                <a:gd name="T71" fmla="*/ 23 h 45"/>
                <a:gd name="T72" fmla="*/ 32 w 40"/>
                <a:gd name="T73" fmla="*/ 17 h 45"/>
                <a:gd name="T74" fmla="*/ 28 w 40"/>
                <a:gd name="T75" fmla="*/ 10 h 45"/>
                <a:gd name="T76" fmla="*/ 26 w 40"/>
                <a:gd name="T77" fmla="*/ 7 h 45"/>
                <a:gd name="T78" fmla="*/ 23 w 40"/>
                <a:gd name="T79" fmla="*/ 5 h 45"/>
                <a:gd name="T80" fmla="*/ 20 w 40"/>
                <a:gd name="T81" fmla="*/ 5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45"/>
                <a:gd name="T125" fmla="*/ 40 w 40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45">
                  <a:moveTo>
                    <a:pt x="23" y="0"/>
                  </a:move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0" y="45"/>
                  </a:lnTo>
                  <a:lnTo>
                    <a:pt x="16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close/>
                  <a:moveTo>
                    <a:pt x="20" y="5"/>
                  </a:moveTo>
                  <a:lnTo>
                    <a:pt x="20" y="5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6" y="39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8" y="39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2" y="29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243"/>
            <p:cNvSpPr>
              <a:spLocks/>
            </p:cNvSpPr>
            <p:nvPr/>
          </p:nvSpPr>
          <p:spPr bwMode="auto">
            <a:xfrm>
              <a:off x="2207" y="2951"/>
              <a:ext cx="32" cy="45"/>
            </a:xfrm>
            <a:custGeom>
              <a:avLst/>
              <a:gdLst>
                <a:gd name="T0" fmla="*/ 16 w 32"/>
                <a:gd name="T1" fmla="*/ 0 h 45"/>
                <a:gd name="T2" fmla="*/ 16 w 32"/>
                <a:gd name="T3" fmla="*/ 10 h 45"/>
                <a:gd name="T4" fmla="*/ 16 w 32"/>
                <a:gd name="T5" fmla="*/ 7 h 45"/>
                <a:gd name="T6" fmla="*/ 21 w 32"/>
                <a:gd name="T7" fmla="*/ 7 h 45"/>
                <a:gd name="T8" fmla="*/ 21 w 32"/>
                <a:gd name="T9" fmla="*/ 5 h 45"/>
                <a:gd name="T10" fmla="*/ 24 w 32"/>
                <a:gd name="T11" fmla="*/ 5 h 45"/>
                <a:gd name="T12" fmla="*/ 25 w 32"/>
                <a:gd name="T13" fmla="*/ 0 h 45"/>
                <a:gd name="T14" fmla="*/ 29 w 32"/>
                <a:gd name="T15" fmla="*/ 0 h 45"/>
                <a:gd name="T16" fmla="*/ 32 w 32"/>
                <a:gd name="T17" fmla="*/ 0 h 45"/>
                <a:gd name="T18" fmla="*/ 32 w 32"/>
                <a:gd name="T19" fmla="*/ 5 h 45"/>
                <a:gd name="T20" fmla="*/ 32 w 32"/>
                <a:gd name="T21" fmla="*/ 7 h 45"/>
                <a:gd name="T22" fmla="*/ 32 w 32"/>
                <a:gd name="T23" fmla="*/ 10 h 45"/>
                <a:gd name="T24" fmla="*/ 29 w 32"/>
                <a:gd name="T25" fmla="*/ 10 h 45"/>
                <a:gd name="T26" fmla="*/ 25 w 32"/>
                <a:gd name="T27" fmla="*/ 10 h 45"/>
                <a:gd name="T28" fmla="*/ 25 w 32"/>
                <a:gd name="T29" fmla="*/ 7 h 45"/>
                <a:gd name="T30" fmla="*/ 24 w 32"/>
                <a:gd name="T31" fmla="*/ 7 h 45"/>
                <a:gd name="T32" fmla="*/ 21 w 32"/>
                <a:gd name="T33" fmla="*/ 7 h 45"/>
                <a:gd name="T34" fmla="*/ 21 w 32"/>
                <a:gd name="T35" fmla="*/ 10 h 45"/>
                <a:gd name="T36" fmla="*/ 16 w 32"/>
                <a:gd name="T37" fmla="*/ 13 h 45"/>
                <a:gd name="T38" fmla="*/ 16 w 32"/>
                <a:gd name="T39" fmla="*/ 33 h 45"/>
                <a:gd name="T40" fmla="*/ 16 w 32"/>
                <a:gd name="T41" fmla="*/ 36 h 45"/>
                <a:gd name="T42" fmla="*/ 16 w 32"/>
                <a:gd name="T43" fmla="*/ 39 h 45"/>
                <a:gd name="T44" fmla="*/ 21 w 32"/>
                <a:gd name="T45" fmla="*/ 39 h 45"/>
                <a:gd name="T46" fmla="*/ 21 w 32"/>
                <a:gd name="T47" fmla="*/ 42 h 45"/>
                <a:gd name="T48" fmla="*/ 24 w 32"/>
                <a:gd name="T49" fmla="*/ 42 h 45"/>
                <a:gd name="T50" fmla="*/ 24 w 32"/>
                <a:gd name="T51" fmla="*/ 45 h 45"/>
                <a:gd name="T52" fmla="*/ 5 w 32"/>
                <a:gd name="T53" fmla="*/ 45 h 45"/>
                <a:gd name="T54" fmla="*/ 5 w 32"/>
                <a:gd name="T55" fmla="*/ 42 h 45"/>
                <a:gd name="T56" fmla="*/ 8 w 32"/>
                <a:gd name="T57" fmla="*/ 42 h 45"/>
                <a:gd name="T58" fmla="*/ 8 w 32"/>
                <a:gd name="T59" fmla="*/ 39 h 45"/>
                <a:gd name="T60" fmla="*/ 11 w 32"/>
                <a:gd name="T61" fmla="*/ 39 h 45"/>
                <a:gd name="T62" fmla="*/ 11 w 32"/>
                <a:gd name="T63" fmla="*/ 36 h 45"/>
                <a:gd name="T64" fmla="*/ 11 w 32"/>
                <a:gd name="T65" fmla="*/ 21 h 45"/>
                <a:gd name="T66" fmla="*/ 11 w 32"/>
                <a:gd name="T67" fmla="*/ 17 h 45"/>
                <a:gd name="T68" fmla="*/ 11 w 32"/>
                <a:gd name="T69" fmla="*/ 13 h 45"/>
                <a:gd name="T70" fmla="*/ 11 w 32"/>
                <a:gd name="T71" fmla="*/ 10 h 45"/>
                <a:gd name="T72" fmla="*/ 8 w 32"/>
                <a:gd name="T73" fmla="*/ 10 h 45"/>
                <a:gd name="T74" fmla="*/ 8 w 32"/>
                <a:gd name="T75" fmla="*/ 7 h 45"/>
                <a:gd name="T76" fmla="*/ 5 w 32"/>
                <a:gd name="T77" fmla="*/ 7 h 45"/>
                <a:gd name="T78" fmla="*/ 0 w 32"/>
                <a:gd name="T79" fmla="*/ 7 h 45"/>
                <a:gd name="T80" fmla="*/ 13 w 32"/>
                <a:gd name="T81" fmla="*/ 0 h 45"/>
                <a:gd name="T82" fmla="*/ 16 w 32"/>
                <a:gd name="T83" fmla="*/ 0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5"/>
                <a:gd name="T128" fmla="*/ 32 w 32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5">
                  <a:moveTo>
                    <a:pt x="16" y="0"/>
                  </a:moveTo>
                  <a:lnTo>
                    <a:pt x="16" y="10"/>
                  </a:lnTo>
                  <a:lnTo>
                    <a:pt x="16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6" y="13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21" y="39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5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11" y="36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244"/>
            <p:cNvSpPr>
              <a:spLocks/>
            </p:cNvSpPr>
            <p:nvPr/>
          </p:nvSpPr>
          <p:spPr bwMode="auto">
            <a:xfrm>
              <a:off x="2239" y="2951"/>
              <a:ext cx="74" cy="45"/>
            </a:xfrm>
            <a:custGeom>
              <a:avLst/>
              <a:gdLst>
                <a:gd name="T0" fmla="*/ 16 w 74"/>
                <a:gd name="T1" fmla="*/ 10 h 45"/>
                <a:gd name="T2" fmla="*/ 21 w 74"/>
                <a:gd name="T3" fmla="*/ 5 h 45"/>
                <a:gd name="T4" fmla="*/ 26 w 74"/>
                <a:gd name="T5" fmla="*/ 5 h 45"/>
                <a:gd name="T6" fmla="*/ 29 w 74"/>
                <a:gd name="T7" fmla="*/ 0 h 45"/>
                <a:gd name="T8" fmla="*/ 37 w 74"/>
                <a:gd name="T9" fmla="*/ 0 h 45"/>
                <a:gd name="T10" fmla="*/ 39 w 74"/>
                <a:gd name="T11" fmla="*/ 5 h 45"/>
                <a:gd name="T12" fmla="*/ 42 w 74"/>
                <a:gd name="T13" fmla="*/ 7 h 45"/>
                <a:gd name="T14" fmla="*/ 42 w 74"/>
                <a:gd name="T15" fmla="*/ 7 h 45"/>
                <a:gd name="T16" fmla="*/ 45 w 74"/>
                <a:gd name="T17" fmla="*/ 5 h 45"/>
                <a:gd name="T18" fmla="*/ 51 w 74"/>
                <a:gd name="T19" fmla="*/ 5 h 45"/>
                <a:gd name="T20" fmla="*/ 55 w 74"/>
                <a:gd name="T21" fmla="*/ 0 h 45"/>
                <a:gd name="T22" fmla="*/ 61 w 74"/>
                <a:gd name="T23" fmla="*/ 0 h 45"/>
                <a:gd name="T24" fmla="*/ 64 w 74"/>
                <a:gd name="T25" fmla="*/ 5 h 45"/>
                <a:gd name="T26" fmla="*/ 68 w 74"/>
                <a:gd name="T27" fmla="*/ 10 h 45"/>
                <a:gd name="T28" fmla="*/ 68 w 74"/>
                <a:gd name="T29" fmla="*/ 17 h 45"/>
                <a:gd name="T30" fmla="*/ 68 w 74"/>
                <a:gd name="T31" fmla="*/ 39 h 45"/>
                <a:gd name="T32" fmla="*/ 71 w 74"/>
                <a:gd name="T33" fmla="*/ 42 h 45"/>
                <a:gd name="T34" fmla="*/ 74 w 74"/>
                <a:gd name="T35" fmla="*/ 45 h 45"/>
                <a:gd name="T36" fmla="*/ 51 w 74"/>
                <a:gd name="T37" fmla="*/ 42 h 45"/>
                <a:gd name="T38" fmla="*/ 58 w 74"/>
                <a:gd name="T39" fmla="*/ 42 h 45"/>
                <a:gd name="T40" fmla="*/ 58 w 74"/>
                <a:gd name="T41" fmla="*/ 36 h 45"/>
                <a:gd name="T42" fmla="*/ 58 w 74"/>
                <a:gd name="T43" fmla="*/ 13 h 45"/>
                <a:gd name="T44" fmla="*/ 58 w 74"/>
                <a:gd name="T45" fmla="*/ 7 h 45"/>
                <a:gd name="T46" fmla="*/ 51 w 74"/>
                <a:gd name="T47" fmla="*/ 7 h 45"/>
                <a:gd name="T48" fmla="*/ 45 w 74"/>
                <a:gd name="T49" fmla="*/ 7 h 45"/>
                <a:gd name="T50" fmla="*/ 42 w 74"/>
                <a:gd name="T51" fmla="*/ 10 h 45"/>
                <a:gd name="T52" fmla="*/ 42 w 74"/>
                <a:gd name="T53" fmla="*/ 36 h 45"/>
                <a:gd name="T54" fmla="*/ 42 w 74"/>
                <a:gd name="T55" fmla="*/ 42 h 45"/>
                <a:gd name="T56" fmla="*/ 48 w 74"/>
                <a:gd name="T57" fmla="*/ 42 h 45"/>
                <a:gd name="T58" fmla="*/ 26 w 74"/>
                <a:gd name="T59" fmla="*/ 45 h 45"/>
                <a:gd name="T60" fmla="*/ 29 w 74"/>
                <a:gd name="T61" fmla="*/ 42 h 45"/>
                <a:gd name="T62" fmla="*/ 32 w 74"/>
                <a:gd name="T63" fmla="*/ 39 h 45"/>
                <a:gd name="T64" fmla="*/ 37 w 74"/>
                <a:gd name="T65" fmla="*/ 36 h 45"/>
                <a:gd name="T66" fmla="*/ 37 w 74"/>
                <a:gd name="T67" fmla="*/ 13 h 45"/>
                <a:gd name="T68" fmla="*/ 32 w 74"/>
                <a:gd name="T69" fmla="*/ 10 h 45"/>
                <a:gd name="T70" fmla="*/ 29 w 74"/>
                <a:gd name="T71" fmla="*/ 7 h 45"/>
                <a:gd name="T72" fmla="*/ 22 w 74"/>
                <a:gd name="T73" fmla="*/ 7 h 45"/>
                <a:gd name="T74" fmla="*/ 21 w 74"/>
                <a:gd name="T75" fmla="*/ 10 h 45"/>
                <a:gd name="T76" fmla="*/ 16 w 74"/>
                <a:gd name="T77" fmla="*/ 13 h 45"/>
                <a:gd name="T78" fmla="*/ 16 w 74"/>
                <a:gd name="T79" fmla="*/ 39 h 45"/>
                <a:gd name="T80" fmla="*/ 21 w 74"/>
                <a:gd name="T81" fmla="*/ 42 h 45"/>
                <a:gd name="T82" fmla="*/ 22 w 74"/>
                <a:gd name="T83" fmla="*/ 45 h 45"/>
                <a:gd name="T84" fmla="*/ 5 w 74"/>
                <a:gd name="T85" fmla="*/ 42 h 45"/>
                <a:gd name="T86" fmla="*/ 8 w 74"/>
                <a:gd name="T87" fmla="*/ 39 h 45"/>
                <a:gd name="T88" fmla="*/ 10 w 74"/>
                <a:gd name="T89" fmla="*/ 36 h 45"/>
                <a:gd name="T90" fmla="*/ 10 w 74"/>
                <a:gd name="T91" fmla="*/ 17 h 45"/>
                <a:gd name="T92" fmla="*/ 10 w 74"/>
                <a:gd name="T93" fmla="*/ 10 h 45"/>
                <a:gd name="T94" fmla="*/ 8 w 74"/>
                <a:gd name="T95" fmla="*/ 7 h 45"/>
                <a:gd name="T96" fmla="*/ 0 w 74"/>
                <a:gd name="T97" fmla="*/ 7 h 45"/>
                <a:gd name="T98" fmla="*/ 16 w 74"/>
                <a:gd name="T99" fmla="*/ 0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45"/>
                <a:gd name="T152" fmla="*/ 74 w 74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45">
                  <a:moveTo>
                    <a:pt x="16" y="10"/>
                  </a:moveTo>
                  <a:lnTo>
                    <a:pt x="16" y="10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68" y="17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8" y="42"/>
                  </a:lnTo>
                  <a:lnTo>
                    <a:pt x="71" y="42"/>
                  </a:lnTo>
                  <a:lnTo>
                    <a:pt x="74" y="42"/>
                  </a:lnTo>
                  <a:lnTo>
                    <a:pt x="74" y="45"/>
                  </a:lnTo>
                  <a:lnTo>
                    <a:pt x="51" y="45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8" y="42"/>
                  </a:lnTo>
                  <a:lnTo>
                    <a:pt x="58" y="39"/>
                  </a:lnTo>
                  <a:lnTo>
                    <a:pt x="58" y="36"/>
                  </a:lnTo>
                  <a:lnTo>
                    <a:pt x="58" y="17"/>
                  </a:lnTo>
                  <a:lnTo>
                    <a:pt x="58" y="13"/>
                  </a:lnTo>
                  <a:lnTo>
                    <a:pt x="58" y="10"/>
                  </a:lnTo>
                  <a:lnTo>
                    <a:pt x="58" y="7"/>
                  </a:lnTo>
                  <a:lnTo>
                    <a:pt x="55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2" y="36"/>
                  </a:lnTo>
                  <a:lnTo>
                    <a:pt x="42" y="39"/>
                  </a:lnTo>
                  <a:lnTo>
                    <a:pt x="42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7" y="39"/>
                  </a:lnTo>
                  <a:lnTo>
                    <a:pt x="37" y="36"/>
                  </a:lnTo>
                  <a:lnTo>
                    <a:pt x="37" y="17"/>
                  </a:lnTo>
                  <a:lnTo>
                    <a:pt x="37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5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10" y="21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245"/>
            <p:cNvSpPr>
              <a:spLocks noEditPoints="1"/>
            </p:cNvSpPr>
            <p:nvPr/>
          </p:nvSpPr>
          <p:spPr bwMode="auto">
            <a:xfrm>
              <a:off x="2316" y="2931"/>
              <a:ext cx="20" cy="65"/>
            </a:xfrm>
            <a:custGeom>
              <a:avLst/>
              <a:gdLst>
                <a:gd name="T0" fmla="*/ 10 w 20"/>
                <a:gd name="T1" fmla="*/ 0 h 65"/>
                <a:gd name="T2" fmla="*/ 10 w 20"/>
                <a:gd name="T3" fmla="*/ 0 h 65"/>
                <a:gd name="T4" fmla="*/ 13 w 20"/>
                <a:gd name="T5" fmla="*/ 0 h 65"/>
                <a:gd name="T6" fmla="*/ 13 w 20"/>
                <a:gd name="T7" fmla="*/ 1 h 65"/>
                <a:gd name="T8" fmla="*/ 16 w 20"/>
                <a:gd name="T9" fmla="*/ 1 h 65"/>
                <a:gd name="T10" fmla="*/ 16 w 20"/>
                <a:gd name="T11" fmla="*/ 4 h 65"/>
                <a:gd name="T12" fmla="*/ 13 w 20"/>
                <a:gd name="T13" fmla="*/ 9 h 65"/>
                <a:gd name="T14" fmla="*/ 10 w 20"/>
                <a:gd name="T15" fmla="*/ 9 h 65"/>
                <a:gd name="T16" fmla="*/ 7 w 20"/>
                <a:gd name="T17" fmla="*/ 9 h 65"/>
                <a:gd name="T18" fmla="*/ 7 w 20"/>
                <a:gd name="T19" fmla="*/ 4 h 65"/>
                <a:gd name="T20" fmla="*/ 7 w 20"/>
                <a:gd name="T21" fmla="*/ 1 h 65"/>
                <a:gd name="T22" fmla="*/ 10 w 20"/>
                <a:gd name="T23" fmla="*/ 0 h 65"/>
                <a:gd name="T24" fmla="*/ 10 w 20"/>
                <a:gd name="T25" fmla="*/ 0 h 65"/>
                <a:gd name="T26" fmla="*/ 13 w 20"/>
                <a:gd name="T27" fmla="*/ 20 h 65"/>
                <a:gd name="T28" fmla="*/ 13 w 20"/>
                <a:gd name="T29" fmla="*/ 56 h 65"/>
                <a:gd name="T30" fmla="*/ 13 w 20"/>
                <a:gd name="T31" fmla="*/ 59 h 65"/>
                <a:gd name="T32" fmla="*/ 16 w 20"/>
                <a:gd name="T33" fmla="*/ 59 h 65"/>
                <a:gd name="T34" fmla="*/ 16 w 20"/>
                <a:gd name="T35" fmla="*/ 62 h 65"/>
                <a:gd name="T36" fmla="*/ 20 w 20"/>
                <a:gd name="T37" fmla="*/ 62 h 65"/>
                <a:gd name="T38" fmla="*/ 20 w 20"/>
                <a:gd name="T39" fmla="*/ 65 h 65"/>
                <a:gd name="T40" fmla="*/ 0 w 20"/>
                <a:gd name="T41" fmla="*/ 65 h 65"/>
                <a:gd name="T42" fmla="*/ 0 w 20"/>
                <a:gd name="T43" fmla="*/ 62 h 65"/>
                <a:gd name="T44" fmla="*/ 3 w 20"/>
                <a:gd name="T45" fmla="*/ 62 h 65"/>
                <a:gd name="T46" fmla="*/ 7 w 20"/>
                <a:gd name="T47" fmla="*/ 62 h 65"/>
                <a:gd name="T48" fmla="*/ 7 w 20"/>
                <a:gd name="T49" fmla="*/ 59 h 65"/>
                <a:gd name="T50" fmla="*/ 7 w 20"/>
                <a:gd name="T51" fmla="*/ 56 h 65"/>
                <a:gd name="T52" fmla="*/ 7 w 20"/>
                <a:gd name="T53" fmla="*/ 41 h 65"/>
                <a:gd name="T54" fmla="*/ 7 w 20"/>
                <a:gd name="T55" fmla="*/ 37 h 65"/>
                <a:gd name="T56" fmla="*/ 7 w 20"/>
                <a:gd name="T57" fmla="*/ 33 h 65"/>
                <a:gd name="T58" fmla="*/ 7 w 20"/>
                <a:gd name="T59" fmla="*/ 30 h 65"/>
                <a:gd name="T60" fmla="*/ 7 w 20"/>
                <a:gd name="T61" fmla="*/ 27 h 65"/>
                <a:gd name="T62" fmla="*/ 3 w 20"/>
                <a:gd name="T63" fmla="*/ 27 h 65"/>
                <a:gd name="T64" fmla="*/ 0 w 20"/>
                <a:gd name="T65" fmla="*/ 27 h 65"/>
                <a:gd name="T66" fmla="*/ 13 w 20"/>
                <a:gd name="T67" fmla="*/ 20 h 65"/>
                <a:gd name="T68" fmla="*/ 13 w 20"/>
                <a:gd name="T69" fmla="*/ 20 h 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65"/>
                <a:gd name="T107" fmla="*/ 20 w 20"/>
                <a:gd name="T108" fmla="*/ 65 h 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65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1"/>
                  </a:lnTo>
                  <a:lnTo>
                    <a:pt x="10" y="0"/>
                  </a:lnTo>
                  <a:close/>
                  <a:moveTo>
                    <a:pt x="13" y="20"/>
                  </a:moveTo>
                  <a:lnTo>
                    <a:pt x="13" y="56"/>
                  </a:lnTo>
                  <a:lnTo>
                    <a:pt x="13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0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Freeform 246"/>
            <p:cNvSpPr>
              <a:spLocks noEditPoints="1"/>
            </p:cNvSpPr>
            <p:nvPr/>
          </p:nvSpPr>
          <p:spPr bwMode="auto">
            <a:xfrm>
              <a:off x="2342" y="2951"/>
              <a:ext cx="39" cy="45"/>
            </a:xfrm>
            <a:custGeom>
              <a:avLst/>
              <a:gdLst>
                <a:gd name="T0" fmla="*/ 10 w 39"/>
                <a:gd name="T1" fmla="*/ 21 h 45"/>
                <a:gd name="T2" fmla="*/ 10 w 39"/>
                <a:gd name="T3" fmla="*/ 26 h 45"/>
                <a:gd name="T4" fmla="*/ 13 w 39"/>
                <a:gd name="T5" fmla="*/ 33 h 45"/>
                <a:gd name="T6" fmla="*/ 19 w 39"/>
                <a:gd name="T7" fmla="*/ 36 h 45"/>
                <a:gd name="T8" fmla="*/ 23 w 39"/>
                <a:gd name="T9" fmla="*/ 39 h 45"/>
                <a:gd name="T10" fmla="*/ 26 w 39"/>
                <a:gd name="T11" fmla="*/ 36 h 45"/>
                <a:gd name="T12" fmla="*/ 32 w 39"/>
                <a:gd name="T13" fmla="*/ 36 h 45"/>
                <a:gd name="T14" fmla="*/ 35 w 39"/>
                <a:gd name="T15" fmla="*/ 33 h 45"/>
                <a:gd name="T16" fmla="*/ 35 w 39"/>
                <a:gd name="T17" fmla="*/ 26 h 45"/>
                <a:gd name="T18" fmla="*/ 35 w 39"/>
                <a:gd name="T19" fmla="*/ 29 h 45"/>
                <a:gd name="T20" fmla="*/ 35 w 39"/>
                <a:gd name="T21" fmla="*/ 36 h 45"/>
                <a:gd name="T22" fmla="*/ 29 w 39"/>
                <a:gd name="T23" fmla="*/ 42 h 45"/>
                <a:gd name="T24" fmla="*/ 23 w 39"/>
                <a:gd name="T25" fmla="*/ 45 h 45"/>
                <a:gd name="T26" fmla="*/ 16 w 39"/>
                <a:gd name="T27" fmla="*/ 45 h 45"/>
                <a:gd name="T28" fmla="*/ 10 w 39"/>
                <a:gd name="T29" fmla="*/ 42 h 45"/>
                <a:gd name="T30" fmla="*/ 3 w 39"/>
                <a:gd name="T31" fmla="*/ 36 h 45"/>
                <a:gd name="T32" fmla="*/ 3 w 39"/>
                <a:gd name="T33" fmla="*/ 29 h 45"/>
                <a:gd name="T34" fmla="*/ 0 w 39"/>
                <a:gd name="T35" fmla="*/ 23 h 45"/>
                <a:gd name="T36" fmla="*/ 3 w 39"/>
                <a:gd name="T37" fmla="*/ 17 h 45"/>
                <a:gd name="T38" fmla="*/ 3 w 39"/>
                <a:gd name="T39" fmla="*/ 10 h 45"/>
                <a:gd name="T40" fmla="*/ 10 w 39"/>
                <a:gd name="T41" fmla="*/ 7 h 45"/>
                <a:gd name="T42" fmla="*/ 13 w 39"/>
                <a:gd name="T43" fmla="*/ 5 h 45"/>
                <a:gd name="T44" fmla="*/ 19 w 39"/>
                <a:gd name="T45" fmla="*/ 0 h 45"/>
                <a:gd name="T46" fmla="*/ 26 w 39"/>
                <a:gd name="T47" fmla="*/ 0 h 45"/>
                <a:gd name="T48" fmla="*/ 29 w 39"/>
                <a:gd name="T49" fmla="*/ 5 h 45"/>
                <a:gd name="T50" fmla="*/ 32 w 39"/>
                <a:gd name="T51" fmla="*/ 7 h 45"/>
                <a:gd name="T52" fmla="*/ 35 w 39"/>
                <a:gd name="T53" fmla="*/ 10 h 45"/>
                <a:gd name="T54" fmla="*/ 35 w 39"/>
                <a:gd name="T55" fmla="*/ 17 h 45"/>
                <a:gd name="T56" fmla="*/ 10 w 39"/>
                <a:gd name="T57" fmla="*/ 17 h 45"/>
                <a:gd name="T58" fmla="*/ 10 w 39"/>
                <a:gd name="T59" fmla="*/ 17 h 45"/>
                <a:gd name="T60" fmla="*/ 29 w 39"/>
                <a:gd name="T61" fmla="*/ 13 h 45"/>
                <a:gd name="T62" fmla="*/ 26 w 39"/>
                <a:gd name="T63" fmla="*/ 10 h 45"/>
                <a:gd name="T64" fmla="*/ 23 w 39"/>
                <a:gd name="T65" fmla="*/ 7 h 45"/>
                <a:gd name="T66" fmla="*/ 19 w 39"/>
                <a:gd name="T67" fmla="*/ 5 h 45"/>
                <a:gd name="T68" fmla="*/ 13 w 39"/>
                <a:gd name="T69" fmla="*/ 5 h 45"/>
                <a:gd name="T70" fmla="*/ 10 w 39"/>
                <a:gd name="T71" fmla="*/ 7 h 45"/>
                <a:gd name="T72" fmla="*/ 10 w 39"/>
                <a:gd name="T73" fmla="*/ 13 h 45"/>
                <a:gd name="T74" fmla="*/ 10 w 39"/>
                <a:gd name="T75" fmla="*/ 17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"/>
                <a:gd name="T115" fmla="*/ 0 h 45"/>
                <a:gd name="T116" fmla="*/ 39 w 39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" h="45">
                  <a:moveTo>
                    <a:pt x="10" y="17"/>
                  </a:moveTo>
                  <a:lnTo>
                    <a:pt x="10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6" y="36"/>
                  </a:lnTo>
                  <a:lnTo>
                    <a:pt x="19" y="36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5" y="29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29" y="42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10" y="17"/>
                  </a:lnTo>
                  <a:close/>
                  <a:moveTo>
                    <a:pt x="10" y="17"/>
                  </a:moveTo>
                  <a:lnTo>
                    <a:pt x="29" y="17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Freeform 247"/>
            <p:cNvSpPr>
              <a:spLocks/>
            </p:cNvSpPr>
            <p:nvPr/>
          </p:nvSpPr>
          <p:spPr bwMode="auto">
            <a:xfrm>
              <a:off x="2384" y="2951"/>
              <a:ext cx="32" cy="45"/>
            </a:xfrm>
            <a:custGeom>
              <a:avLst/>
              <a:gdLst>
                <a:gd name="T0" fmla="*/ 13 w 32"/>
                <a:gd name="T1" fmla="*/ 0 h 45"/>
                <a:gd name="T2" fmla="*/ 13 w 32"/>
                <a:gd name="T3" fmla="*/ 10 h 45"/>
                <a:gd name="T4" fmla="*/ 16 w 32"/>
                <a:gd name="T5" fmla="*/ 7 h 45"/>
                <a:gd name="T6" fmla="*/ 19 w 32"/>
                <a:gd name="T7" fmla="*/ 5 h 45"/>
                <a:gd name="T8" fmla="*/ 22 w 32"/>
                <a:gd name="T9" fmla="*/ 0 h 45"/>
                <a:gd name="T10" fmla="*/ 26 w 32"/>
                <a:gd name="T11" fmla="*/ 0 h 45"/>
                <a:gd name="T12" fmla="*/ 29 w 32"/>
                <a:gd name="T13" fmla="*/ 0 h 45"/>
                <a:gd name="T14" fmla="*/ 29 w 32"/>
                <a:gd name="T15" fmla="*/ 5 h 45"/>
                <a:gd name="T16" fmla="*/ 29 w 32"/>
                <a:gd name="T17" fmla="*/ 7 h 45"/>
                <a:gd name="T18" fmla="*/ 32 w 32"/>
                <a:gd name="T19" fmla="*/ 7 h 45"/>
                <a:gd name="T20" fmla="*/ 29 w 32"/>
                <a:gd name="T21" fmla="*/ 7 h 45"/>
                <a:gd name="T22" fmla="*/ 29 w 32"/>
                <a:gd name="T23" fmla="*/ 10 h 45"/>
                <a:gd name="T24" fmla="*/ 26 w 32"/>
                <a:gd name="T25" fmla="*/ 10 h 45"/>
                <a:gd name="T26" fmla="*/ 22 w 32"/>
                <a:gd name="T27" fmla="*/ 10 h 45"/>
                <a:gd name="T28" fmla="*/ 22 w 32"/>
                <a:gd name="T29" fmla="*/ 7 h 45"/>
                <a:gd name="T30" fmla="*/ 19 w 32"/>
                <a:gd name="T31" fmla="*/ 7 h 45"/>
                <a:gd name="T32" fmla="*/ 16 w 32"/>
                <a:gd name="T33" fmla="*/ 7 h 45"/>
                <a:gd name="T34" fmla="*/ 16 w 32"/>
                <a:gd name="T35" fmla="*/ 10 h 45"/>
                <a:gd name="T36" fmla="*/ 16 w 32"/>
                <a:gd name="T37" fmla="*/ 13 h 45"/>
                <a:gd name="T38" fmla="*/ 13 w 32"/>
                <a:gd name="T39" fmla="*/ 13 h 45"/>
                <a:gd name="T40" fmla="*/ 13 w 32"/>
                <a:gd name="T41" fmla="*/ 33 h 45"/>
                <a:gd name="T42" fmla="*/ 13 w 32"/>
                <a:gd name="T43" fmla="*/ 36 h 45"/>
                <a:gd name="T44" fmla="*/ 13 w 32"/>
                <a:gd name="T45" fmla="*/ 39 h 45"/>
                <a:gd name="T46" fmla="*/ 16 w 32"/>
                <a:gd name="T47" fmla="*/ 39 h 45"/>
                <a:gd name="T48" fmla="*/ 16 w 32"/>
                <a:gd name="T49" fmla="*/ 42 h 45"/>
                <a:gd name="T50" fmla="*/ 19 w 32"/>
                <a:gd name="T51" fmla="*/ 42 h 45"/>
                <a:gd name="T52" fmla="*/ 22 w 32"/>
                <a:gd name="T53" fmla="*/ 42 h 45"/>
                <a:gd name="T54" fmla="*/ 22 w 32"/>
                <a:gd name="T55" fmla="*/ 45 h 45"/>
                <a:gd name="T56" fmla="*/ 0 w 32"/>
                <a:gd name="T57" fmla="*/ 45 h 45"/>
                <a:gd name="T58" fmla="*/ 0 w 32"/>
                <a:gd name="T59" fmla="*/ 42 h 45"/>
                <a:gd name="T60" fmla="*/ 3 w 32"/>
                <a:gd name="T61" fmla="*/ 42 h 45"/>
                <a:gd name="T62" fmla="*/ 6 w 32"/>
                <a:gd name="T63" fmla="*/ 42 h 45"/>
                <a:gd name="T64" fmla="*/ 6 w 32"/>
                <a:gd name="T65" fmla="*/ 39 h 45"/>
                <a:gd name="T66" fmla="*/ 6 w 32"/>
                <a:gd name="T67" fmla="*/ 36 h 45"/>
                <a:gd name="T68" fmla="*/ 6 w 32"/>
                <a:gd name="T69" fmla="*/ 21 h 45"/>
                <a:gd name="T70" fmla="*/ 6 w 32"/>
                <a:gd name="T71" fmla="*/ 17 h 45"/>
                <a:gd name="T72" fmla="*/ 6 w 32"/>
                <a:gd name="T73" fmla="*/ 13 h 45"/>
                <a:gd name="T74" fmla="*/ 6 w 32"/>
                <a:gd name="T75" fmla="*/ 10 h 45"/>
                <a:gd name="T76" fmla="*/ 6 w 32"/>
                <a:gd name="T77" fmla="*/ 7 h 45"/>
                <a:gd name="T78" fmla="*/ 3 w 32"/>
                <a:gd name="T79" fmla="*/ 7 h 45"/>
                <a:gd name="T80" fmla="*/ 0 w 32"/>
                <a:gd name="T81" fmla="*/ 7 h 45"/>
                <a:gd name="T82" fmla="*/ 13 w 32"/>
                <a:gd name="T83" fmla="*/ 0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5"/>
                <a:gd name="T128" fmla="*/ 32 w 32"/>
                <a:gd name="T129" fmla="*/ 45 h 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5">
                  <a:moveTo>
                    <a:pt x="13" y="0"/>
                  </a:moveTo>
                  <a:lnTo>
                    <a:pt x="13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Freeform 248"/>
            <p:cNvSpPr>
              <a:spLocks/>
            </p:cNvSpPr>
            <p:nvPr/>
          </p:nvSpPr>
          <p:spPr bwMode="auto">
            <a:xfrm>
              <a:off x="2416" y="2951"/>
              <a:ext cx="45" cy="45"/>
            </a:xfrm>
            <a:custGeom>
              <a:avLst/>
              <a:gdLst>
                <a:gd name="T0" fmla="*/ 39 w 45"/>
                <a:gd name="T1" fmla="*/ 0 h 45"/>
                <a:gd name="T2" fmla="*/ 39 w 45"/>
                <a:gd name="T3" fmla="*/ 26 h 45"/>
                <a:gd name="T4" fmla="*/ 39 w 45"/>
                <a:gd name="T5" fmla="*/ 29 h 45"/>
                <a:gd name="T6" fmla="*/ 39 w 45"/>
                <a:gd name="T7" fmla="*/ 33 h 45"/>
                <a:gd name="T8" fmla="*/ 39 w 45"/>
                <a:gd name="T9" fmla="*/ 36 h 45"/>
                <a:gd name="T10" fmla="*/ 39 w 45"/>
                <a:gd name="T11" fmla="*/ 39 h 45"/>
                <a:gd name="T12" fmla="*/ 42 w 45"/>
                <a:gd name="T13" fmla="*/ 39 h 45"/>
                <a:gd name="T14" fmla="*/ 45 w 45"/>
                <a:gd name="T15" fmla="*/ 39 h 45"/>
                <a:gd name="T16" fmla="*/ 32 w 45"/>
                <a:gd name="T17" fmla="*/ 45 h 45"/>
                <a:gd name="T18" fmla="*/ 32 w 45"/>
                <a:gd name="T19" fmla="*/ 36 h 45"/>
                <a:gd name="T20" fmla="*/ 29 w 45"/>
                <a:gd name="T21" fmla="*/ 39 h 45"/>
                <a:gd name="T22" fmla="*/ 26 w 45"/>
                <a:gd name="T23" fmla="*/ 39 h 45"/>
                <a:gd name="T24" fmla="*/ 26 w 45"/>
                <a:gd name="T25" fmla="*/ 42 h 45"/>
                <a:gd name="T26" fmla="*/ 23 w 45"/>
                <a:gd name="T27" fmla="*/ 42 h 45"/>
                <a:gd name="T28" fmla="*/ 23 w 45"/>
                <a:gd name="T29" fmla="*/ 45 h 45"/>
                <a:gd name="T30" fmla="*/ 19 w 45"/>
                <a:gd name="T31" fmla="*/ 45 h 45"/>
                <a:gd name="T32" fmla="*/ 16 w 45"/>
                <a:gd name="T33" fmla="*/ 45 h 45"/>
                <a:gd name="T34" fmla="*/ 13 w 45"/>
                <a:gd name="T35" fmla="*/ 45 h 45"/>
                <a:gd name="T36" fmla="*/ 10 w 45"/>
                <a:gd name="T37" fmla="*/ 42 h 45"/>
                <a:gd name="T38" fmla="*/ 7 w 45"/>
                <a:gd name="T39" fmla="*/ 42 h 45"/>
                <a:gd name="T40" fmla="*/ 7 w 45"/>
                <a:gd name="T41" fmla="*/ 39 h 45"/>
                <a:gd name="T42" fmla="*/ 7 w 45"/>
                <a:gd name="T43" fmla="*/ 36 h 45"/>
                <a:gd name="T44" fmla="*/ 7 w 45"/>
                <a:gd name="T45" fmla="*/ 33 h 45"/>
                <a:gd name="T46" fmla="*/ 7 w 45"/>
                <a:gd name="T47" fmla="*/ 29 h 45"/>
                <a:gd name="T48" fmla="*/ 7 w 45"/>
                <a:gd name="T49" fmla="*/ 10 h 45"/>
                <a:gd name="T50" fmla="*/ 7 w 45"/>
                <a:gd name="T51" fmla="*/ 7 h 45"/>
                <a:gd name="T52" fmla="*/ 3 w 45"/>
                <a:gd name="T53" fmla="*/ 7 h 45"/>
                <a:gd name="T54" fmla="*/ 3 w 45"/>
                <a:gd name="T55" fmla="*/ 5 h 45"/>
                <a:gd name="T56" fmla="*/ 0 w 45"/>
                <a:gd name="T57" fmla="*/ 5 h 45"/>
                <a:gd name="T58" fmla="*/ 0 w 45"/>
                <a:gd name="T59" fmla="*/ 0 h 45"/>
                <a:gd name="T60" fmla="*/ 13 w 45"/>
                <a:gd name="T61" fmla="*/ 0 h 45"/>
                <a:gd name="T62" fmla="*/ 13 w 45"/>
                <a:gd name="T63" fmla="*/ 29 h 45"/>
                <a:gd name="T64" fmla="*/ 13 w 45"/>
                <a:gd name="T65" fmla="*/ 33 h 45"/>
                <a:gd name="T66" fmla="*/ 13 w 45"/>
                <a:gd name="T67" fmla="*/ 36 h 45"/>
                <a:gd name="T68" fmla="*/ 16 w 45"/>
                <a:gd name="T69" fmla="*/ 36 h 45"/>
                <a:gd name="T70" fmla="*/ 16 w 45"/>
                <a:gd name="T71" fmla="*/ 39 h 45"/>
                <a:gd name="T72" fmla="*/ 19 w 45"/>
                <a:gd name="T73" fmla="*/ 39 h 45"/>
                <a:gd name="T74" fmla="*/ 23 w 45"/>
                <a:gd name="T75" fmla="*/ 39 h 45"/>
                <a:gd name="T76" fmla="*/ 26 w 45"/>
                <a:gd name="T77" fmla="*/ 39 h 45"/>
                <a:gd name="T78" fmla="*/ 26 w 45"/>
                <a:gd name="T79" fmla="*/ 36 h 45"/>
                <a:gd name="T80" fmla="*/ 29 w 45"/>
                <a:gd name="T81" fmla="*/ 36 h 45"/>
                <a:gd name="T82" fmla="*/ 32 w 45"/>
                <a:gd name="T83" fmla="*/ 33 h 45"/>
                <a:gd name="T84" fmla="*/ 32 w 45"/>
                <a:gd name="T85" fmla="*/ 10 h 45"/>
                <a:gd name="T86" fmla="*/ 29 w 45"/>
                <a:gd name="T87" fmla="*/ 7 h 45"/>
                <a:gd name="T88" fmla="*/ 29 w 45"/>
                <a:gd name="T89" fmla="*/ 5 h 45"/>
                <a:gd name="T90" fmla="*/ 26 w 45"/>
                <a:gd name="T91" fmla="*/ 5 h 45"/>
                <a:gd name="T92" fmla="*/ 23 w 45"/>
                <a:gd name="T93" fmla="*/ 5 h 45"/>
                <a:gd name="T94" fmla="*/ 23 w 45"/>
                <a:gd name="T95" fmla="*/ 0 h 45"/>
                <a:gd name="T96" fmla="*/ 39 w 45"/>
                <a:gd name="T97" fmla="*/ 0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45"/>
                <a:gd name="T149" fmla="*/ 45 w 45"/>
                <a:gd name="T150" fmla="*/ 45 h 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45">
                  <a:moveTo>
                    <a:pt x="39" y="0"/>
                  </a:moveTo>
                  <a:lnTo>
                    <a:pt x="39" y="26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45" y="39"/>
                  </a:lnTo>
                  <a:lnTo>
                    <a:pt x="32" y="45"/>
                  </a:lnTo>
                  <a:lnTo>
                    <a:pt x="32" y="36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Freeform 249"/>
            <p:cNvSpPr>
              <a:spLocks/>
            </p:cNvSpPr>
            <p:nvPr/>
          </p:nvSpPr>
          <p:spPr bwMode="auto">
            <a:xfrm>
              <a:off x="2461" y="2951"/>
              <a:ext cx="49" cy="45"/>
            </a:xfrm>
            <a:custGeom>
              <a:avLst/>
              <a:gdLst>
                <a:gd name="T0" fmla="*/ 16 w 49"/>
                <a:gd name="T1" fmla="*/ 10 h 45"/>
                <a:gd name="T2" fmla="*/ 16 w 49"/>
                <a:gd name="T3" fmla="*/ 7 h 45"/>
                <a:gd name="T4" fmla="*/ 20 w 49"/>
                <a:gd name="T5" fmla="*/ 7 h 45"/>
                <a:gd name="T6" fmla="*/ 23 w 49"/>
                <a:gd name="T7" fmla="*/ 5 h 45"/>
                <a:gd name="T8" fmla="*/ 26 w 49"/>
                <a:gd name="T9" fmla="*/ 0 h 45"/>
                <a:gd name="T10" fmla="*/ 29 w 49"/>
                <a:gd name="T11" fmla="*/ 0 h 45"/>
                <a:gd name="T12" fmla="*/ 32 w 49"/>
                <a:gd name="T13" fmla="*/ 0 h 45"/>
                <a:gd name="T14" fmla="*/ 36 w 49"/>
                <a:gd name="T15" fmla="*/ 0 h 45"/>
                <a:gd name="T16" fmla="*/ 36 w 49"/>
                <a:gd name="T17" fmla="*/ 5 h 45"/>
                <a:gd name="T18" fmla="*/ 39 w 49"/>
                <a:gd name="T19" fmla="*/ 5 h 45"/>
                <a:gd name="T20" fmla="*/ 39 w 49"/>
                <a:gd name="T21" fmla="*/ 7 h 45"/>
                <a:gd name="T22" fmla="*/ 39 w 49"/>
                <a:gd name="T23" fmla="*/ 10 h 45"/>
                <a:gd name="T24" fmla="*/ 42 w 49"/>
                <a:gd name="T25" fmla="*/ 10 h 45"/>
                <a:gd name="T26" fmla="*/ 42 w 49"/>
                <a:gd name="T27" fmla="*/ 13 h 45"/>
                <a:gd name="T28" fmla="*/ 42 w 49"/>
                <a:gd name="T29" fmla="*/ 17 h 45"/>
                <a:gd name="T30" fmla="*/ 42 w 49"/>
                <a:gd name="T31" fmla="*/ 36 h 45"/>
                <a:gd name="T32" fmla="*/ 42 w 49"/>
                <a:gd name="T33" fmla="*/ 39 h 45"/>
                <a:gd name="T34" fmla="*/ 42 w 49"/>
                <a:gd name="T35" fmla="*/ 42 h 45"/>
                <a:gd name="T36" fmla="*/ 45 w 49"/>
                <a:gd name="T37" fmla="*/ 42 h 45"/>
                <a:gd name="T38" fmla="*/ 49 w 49"/>
                <a:gd name="T39" fmla="*/ 42 h 45"/>
                <a:gd name="T40" fmla="*/ 49 w 49"/>
                <a:gd name="T41" fmla="*/ 45 h 45"/>
                <a:gd name="T42" fmla="*/ 26 w 49"/>
                <a:gd name="T43" fmla="*/ 45 h 45"/>
                <a:gd name="T44" fmla="*/ 26 w 49"/>
                <a:gd name="T45" fmla="*/ 42 h 45"/>
                <a:gd name="T46" fmla="*/ 29 w 49"/>
                <a:gd name="T47" fmla="*/ 42 h 45"/>
                <a:gd name="T48" fmla="*/ 32 w 49"/>
                <a:gd name="T49" fmla="*/ 42 h 45"/>
                <a:gd name="T50" fmla="*/ 32 w 49"/>
                <a:gd name="T51" fmla="*/ 39 h 45"/>
                <a:gd name="T52" fmla="*/ 32 w 49"/>
                <a:gd name="T53" fmla="*/ 36 h 45"/>
                <a:gd name="T54" fmla="*/ 32 w 49"/>
                <a:gd name="T55" fmla="*/ 17 h 45"/>
                <a:gd name="T56" fmla="*/ 32 w 49"/>
                <a:gd name="T57" fmla="*/ 13 h 45"/>
                <a:gd name="T58" fmla="*/ 32 w 49"/>
                <a:gd name="T59" fmla="*/ 10 h 45"/>
                <a:gd name="T60" fmla="*/ 32 w 49"/>
                <a:gd name="T61" fmla="*/ 7 h 45"/>
                <a:gd name="T62" fmla="*/ 29 w 49"/>
                <a:gd name="T63" fmla="*/ 7 h 45"/>
                <a:gd name="T64" fmla="*/ 26 w 49"/>
                <a:gd name="T65" fmla="*/ 7 h 45"/>
                <a:gd name="T66" fmla="*/ 23 w 49"/>
                <a:gd name="T67" fmla="*/ 7 h 45"/>
                <a:gd name="T68" fmla="*/ 20 w 49"/>
                <a:gd name="T69" fmla="*/ 10 h 45"/>
                <a:gd name="T70" fmla="*/ 16 w 49"/>
                <a:gd name="T71" fmla="*/ 10 h 45"/>
                <a:gd name="T72" fmla="*/ 16 w 49"/>
                <a:gd name="T73" fmla="*/ 13 h 45"/>
                <a:gd name="T74" fmla="*/ 16 w 49"/>
                <a:gd name="T75" fmla="*/ 36 h 45"/>
                <a:gd name="T76" fmla="*/ 16 w 49"/>
                <a:gd name="T77" fmla="*/ 39 h 45"/>
                <a:gd name="T78" fmla="*/ 16 w 49"/>
                <a:gd name="T79" fmla="*/ 42 h 45"/>
                <a:gd name="T80" fmla="*/ 20 w 49"/>
                <a:gd name="T81" fmla="*/ 42 h 45"/>
                <a:gd name="T82" fmla="*/ 23 w 49"/>
                <a:gd name="T83" fmla="*/ 42 h 45"/>
                <a:gd name="T84" fmla="*/ 23 w 49"/>
                <a:gd name="T85" fmla="*/ 45 h 45"/>
                <a:gd name="T86" fmla="*/ 3 w 49"/>
                <a:gd name="T87" fmla="*/ 45 h 45"/>
                <a:gd name="T88" fmla="*/ 3 w 49"/>
                <a:gd name="T89" fmla="*/ 42 h 45"/>
                <a:gd name="T90" fmla="*/ 7 w 49"/>
                <a:gd name="T91" fmla="*/ 42 h 45"/>
                <a:gd name="T92" fmla="*/ 7 w 49"/>
                <a:gd name="T93" fmla="*/ 39 h 45"/>
                <a:gd name="T94" fmla="*/ 10 w 49"/>
                <a:gd name="T95" fmla="*/ 39 h 45"/>
                <a:gd name="T96" fmla="*/ 10 w 49"/>
                <a:gd name="T97" fmla="*/ 36 h 45"/>
                <a:gd name="T98" fmla="*/ 10 w 49"/>
                <a:gd name="T99" fmla="*/ 21 h 45"/>
                <a:gd name="T100" fmla="*/ 10 w 49"/>
                <a:gd name="T101" fmla="*/ 17 h 45"/>
                <a:gd name="T102" fmla="*/ 10 w 49"/>
                <a:gd name="T103" fmla="*/ 13 h 45"/>
                <a:gd name="T104" fmla="*/ 10 w 49"/>
                <a:gd name="T105" fmla="*/ 10 h 45"/>
                <a:gd name="T106" fmla="*/ 7 w 49"/>
                <a:gd name="T107" fmla="*/ 10 h 45"/>
                <a:gd name="T108" fmla="*/ 7 w 49"/>
                <a:gd name="T109" fmla="*/ 7 h 45"/>
                <a:gd name="T110" fmla="*/ 3 w 49"/>
                <a:gd name="T111" fmla="*/ 7 h 45"/>
                <a:gd name="T112" fmla="*/ 0 w 49"/>
                <a:gd name="T113" fmla="*/ 7 h 45"/>
                <a:gd name="T114" fmla="*/ 13 w 49"/>
                <a:gd name="T115" fmla="*/ 0 h 45"/>
                <a:gd name="T116" fmla="*/ 16 w 49"/>
                <a:gd name="T117" fmla="*/ 0 h 45"/>
                <a:gd name="T118" fmla="*/ 16 w 49"/>
                <a:gd name="T119" fmla="*/ 10 h 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"/>
                <a:gd name="T181" fmla="*/ 0 h 45"/>
                <a:gd name="T182" fmla="*/ 49 w 49"/>
                <a:gd name="T183" fmla="*/ 45 h 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" h="45">
                  <a:moveTo>
                    <a:pt x="16" y="10"/>
                  </a:moveTo>
                  <a:lnTo>
                    <a:pt x="16" y="7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36"/>
                  </a:lnTo>
                  <a:lnTo>
                    <a:pt x="42" y="39"/>
                  </a:lnTo>
                  <a:lnTo>
                    <a:pt x="42" y="42"/>
                  </a:lnTo>
                  <a:lnTo>
                    <a:pt x="45" y="42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10" y="21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Freeform 250"/>
            <p:cNvSpPr>
              <a:spLocks noEditPoints="1"/>
            </p:cNvSpPr>
            <p:nvPr/>
          </p:nvSpPr>
          <p:spPr bwMode="auto">
            <a:xfrm>
              <a:off x="2513" y="2951"/>
              <a:ext cx="40" cy="65"/>
            </a:xfrm>
            <a:custGeom>
              <a:avLst/>
              <a:gdLst>
                <a:gd name="T0" fmla="*/ 9 w 40"/>
                <a:gd name="T1" fmla="*/ 26 h 65"/>
                <a:gd name="T2" fmla="*/ 3 w 40"/>
                <a:gd name="T3" fmla="*/ 23 h 65"/>
                <a:gd name="T4" fmla="*/ 3 w 40"/>
                <a:gd name="T5" fmla="*/ 13 h 65"/>
                <a:gd name="T6" fmla="*/ 6 w 40"/>
                <a:gd name="T7" fmla="*/ 5 h 65"/>
                <a:gd name="T8" fmla="*/ 13 w 40"/>
                <a:gd name="T9" fmla="*/ 0 h 65"/>
                <a:gd name="T10" fmla="*/ 22 w 40"/>
                <a:gd name="T11" fmla="*/ 0 h 65"/>
                <a:gd name="T12" fmla="*/ 38 w 40"/>
                <a:gd name="T13" fmla="*/ 5 h 65"/>
                <a:gd name="T14" fmla="*/ 38 w 40"/>
                <a:gd name="T15" fmla="*/ 7 h 65"/>
                <a:gd name="T16" fmla="*/ 35 w 40"/>
                <a:gd name="T17" fmla="*/ 13 h 65"/>
                <a:gd name="T18" fmla="*/ 35 w 40"/>
                <a:gd name="T19" fmla="*/ 23 h 65"/>
                <a:gd name="T20" fmla="*/ 29 w 40"/>
                <a:gd name="T21" fmla="*/ 26 h 65"/>
                <a:gd name="T22" fmla="*/ 22 w 40"/>
                <a:gd name="T23" fmla="*/ 29 h 65"/>
                <a:gd name="T24" fmla="*/ 13 w 40"/>
                <a:gd name="T25" fmla="*/ 29 h 65"/>
                <a:gd name="T26" fmla="*/ 13 w 40"/>
                <a:gd name="T27" fmla="*/ 36 h 65"/>
                <a:gd name="T28" fmla="*/ 19 w 40"/>
                <a:gd name="T29" fmla="*/ 39 h 65"/>
                <a:gd name="T30" fmla="*/ 29 w 40"/>
                <a:gd name="T31" fmla="*/ 39 h 65"/>
                <a:gd name="T32" fmla="*/ 38 w 40"/>
                <a:gd name="T33" fmla="*/ 39 h 65"/>
                <a:gd name="T34" fmla="*/ 40 w 40"/>
                <a:gd name="T35" fmla="*/ 49 h 65"/>
                <a:gd name="T36" fmla="*/ 38 w 40"/>
                <a:gd name="T37" fmla="*/ 55 h 65"/>
                <a:gd name="T38" fmla="*/ 29 w 40"/>
                <a:gd name="T39" fmla="*/ 62 h 65"/>
                <a:gd name="T40" fmla="*/ 19 w 40"/>
                <a:gd name="T41" fmla="*/ 65 h 65"/>
                <a:gd name="T42" fmla="*/ 9 w 40"/>
                <a:gd name="T43" fmla="*/ 65 h 65"/>
                <a:gd name="T44" fmla="*/ 3 w 40"/>
                <a:gd name="T45" fmla="*/ 58 h 65"/>
                <a:gd name="T46" fmla="*/ 0 w 40"/>
                <a:gd name="T47" fmla="*/ 52 h 65"/>
                <a:gd name="T48" fmla="*/ 6 w 40"/>
                <a:gd name="T49" fmla="*/ 42 h 65"/>
                <a:gd name="T50" fmla="*/ 3 w 40"/>
                <a:gd name="T51" fmla="*/ 36 h 65"/>
                <a:gd name="T52" fmla="*/ 9 w 40"/>
                <a:gd name="T53" fmla="*/ 29 h 65"/>
                <a:gd name="T54" fmla="*/ 16 w 40"/>
                <a:gd name="T55" fmla="*/ 5 h 65"/>
                <a:gd name="T56" fmla="*/ 9 w 40"/>
                <a:gd name="T57" fmla="*/ 10 h 65"/>
                <a:gd name="T58" fmla="*/ 9 w 40"/>
                <a:gd name="T59" fmla="*/ 21 h 65"/>
                <a:gd name="T60" fmla="*/ 13 w 40"/>
                <a:gd name="T61" fmla="*/ 26 h 65"/>
                <a:gd name="T62" fmla="*/ 22 w 40"/>
                <a:gd name="T63" fmla="*/ 29 h 65"/>
                <a:gd name="T64" fmla="*/ 24 w 40"/>
                <a:gd name="T65" fmla="*/ 23 h 65"/>
                <a:gd name="T66" fmla="*/ 29 w 40"/>
                <a:gd name="T67" fmla="*/ 13 h 65"/>
                <a:gd name="T68" fmla="*/ 22 w 40"/>
                <a:gd name="T69" fmla="*/ 7 h 65"/>
                <a:gd name="T70" fmla="*/ 19 w 40"/>
                <a:gd name="T71" fmla="*/ 5 h 65"/>
                <a:gd name="T72" fmla="*/ 6 w 40"/>
                <a:gd name="T73" fmla="*/ 45 h 65"/>
                <a:gd name="T74" fmla="*/ 6 w 40"/>
                <a:gd name="T75" fmla="*/ 55 h 65"/>
                <a:gd name="T76" fmla="*/ 13 w 40"/>
                <a:gd name="T77" fmla="*/ 58 h 65"/>
                <a:gd name="T78" fmla="*/ 22 w 40"/>
                <a:gd name="T79" fmla="*/ 58 h 65"/>
                <a:gd name="T80" fmla="*/ 32 w 40"/>
                <a:gd name="T81" fmla="*/ 58 h 65"/>
                <a:gd name="T82" fmla="*/ 35 w 40"/>
                <a:gd name="T83" fmla="*/ 52 h 65"/>
                <a:gd name="T84" fmla="*/ 35 w 40"/>
                <a:gd name="T85" fmla="*/ 49 h 65"/>
                <a:gd name="T86" fmla="*/ 29 w 40"/>
                <a:gd name="T87" fmla="*/ 45 h 65"/>
                <a:gd name="T88" fmla="*/ 19 w 40"/>
                <a:gd name="T89" fmla="*/ 45 h 65"/>
                <a:gd name="T90" fmla="*/ 9 w 40"/>
                <a:gd name="T91" fmla="*/ 45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65"/>
                <a:gd name="T140" fmla="*/ 40 w 40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65">
                  <a:moveTo>
                    <a:pt x="9" y="29"/>
                  </a:moveTo>
                  <a:lnTo>
                    <a:pt x="9" y="29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2" y="7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8" y="39"/>
                  </a:lnTo>
                  <a:lnTo>
                    <a:pt x="38" y="42"/>
                  </a:lnTo>
                  <a:lnTo>
                    <a:pt x="40" y="45"/>
                  </a:lnTo>
                  <a:lnTo>
                    <a:pt x="40" y="49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5"/>
                  </a:lnTo>
                  <a:lnTo>
                    <a:pt x="35" y="58"/>
                  </a:lnTo>
                  <a:lnTo>
                    <a:pt x="32" y="62"/>
                  </a:lnTo>
                  <a:lnTo>
                    <a:pt x="29" y="62"/>
                  </a:lnTo>
                  <a:lnTo>
                    <a:pt x="24" y="65"/>
                  </a:lnTo>
                  <a:lnTo>
                    <a:pt x="22" y="65"/>
                  </a:lnTo>
                  <a:lnTo>
                    <a:pt x="19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9" y="65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6" y="33"/>
                  </a:lnTo>
                  <a:lnTo>
                    <a:pt x="9" y="29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3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5"/>
                  </a:lnTo>
                  <a:close/>
                  <a:moveTo>
                    <a:pt x="9" y="45"/>
                  </a:moveTo>
                  <a:lnTo>
                    <a:pt x="9" y="45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8" y="49"/>
                  </a:lnTo>
                  <a:lnTo>
                    <a:pt x="35" y="49"/>
                  </a:lnTo>
                  <a:lnTo>
                    <a:pt x="35" y="45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Freeform 251"/>
            <p:cNvSpPr>
              <a:spLocks/>
            </p:cNvSpPr>
            <p:nvPr/>
          </p:nvSpPr>
          <p:spPr bwMode="auto">
            <a:xfrm>
              <a:off x="1730" y="2987"/>
              <a:ext cx="22" cy="22"/>
            </a:xfrm>
            <a:custGeom>
              <a:avLst/>
              <a:gdLst>
                <a:gd name="T0" fmla="*/ 13 w 22"/>
                <a:gd name="T1" fmla="*/ 0 h 22"/>
                <a:gd name="T2" fmla="*/ 13 w 22"/>
                <a:gd name="T3" fmla="*/ 0 h 22"/>
                <a:gd name="T4" fmla="*/ 16 w 22"/>
                <a:gd name="T5" fmla="*/ 0 h 22"/>
                <a:gd name="T6" fmla="*/ 19 w 22"/>
                <a:gd name="T7" fmla="*/ 3 h 22"/>
                <a:gd name="T8" fmla="*/ 22 w 22"/>
                <a:gd name="T9" fmla="*/ 6 h 22"/>
                <a:gd name="T10" fmla="*/ 22 w 22"/>
                <a:gd name="T11" fmla="*/ 9 h 22"/>
                <a:gd name="T12" fmla="*/ 22 w 22"/>
                <a:gd name="T13" fmla="*/ 13 h 22"/>
                <a:gd name="T14" fmla="*/ 22 w 22"/>
                <a:gd name="T15" fmla="*/ 16 h 22"/>
                <a:gd name="T16" fmla="*/ 19 w 22"/>
                <a:gd name="T17" fmla="*/ 16 h 22"/>
                <a:gd name="T18" fmla="*/ 19 w 22"/>
                <a:gd name="T19" fmla="*/ 19 h 22"/>
                <a:gd name="T20" fmla="*/ 16 w 22"/>
                <a:gd name="T21" fmla="*/ 19 h 22"/>
                <a:gd name="T22" fmla="*/ 13 w 22"/>
                <a:gd name="T23" fmla="*/ 19 h 22"/>
                <a:gd name="T24" fmla="*/ 13 w 22"/>
                <a:gd name="T25" fmla="*/ 22 h 22"/>
                <a:gd name="T26" fmla="*/ 9 w 22"/>
                <a:gd name="T27" fmla="*/ 22 h 22"/>
                <a:gd name="T28" fmla="*/ 9 w 22"/>
                <a:gd name="T29" fmla="*/ 19 h 22"/>
                <a:gd name="T30" fmla="*/ 6 w 22"/>
                <a:gd name="T31" fmla="*/ 19 h 22"/>
                <a:gd name="T32" fmla="*/ 3 w 22"/>
                <a:gd name="T33" fmla="*/ 19 h 22"/>
                <a:gd name="T34" fmla="*/ 3 w 22"/>
                <a:gd name="T35" fmla="*/ 16 h 22"/>
                <a:gd name="T36" fmla="*/ 0 w 22"/>
                <a:gd name="T37" fmla="*/ 13 h 22"/>
                <a:gd name="T38" fmla="*/ 0 w 22"/>
                <a:gd name="T39" fmla="*/ 9 h 22"/>
                <a:gd name="T40" fmla="*/ 0 w 22"/>
                <a:gd name="T41" fmla="*/ 6 h 22"/>
                <a:gd name="T42" fmla="*/ 3 w 22"/>
                <a:gd name="T43" fmla="*/ 6 h 22"/>
                <a:gd name="T44" fmla="*/ 3 w 22"/>
                <a:gd name="T45" fmla="*/ 3 h 22"/>
                <a:gd name="T46" fmla="*/ 6 w 22"/>
                <a:gd name="T47" fmla="*/ 0 h 22"/>
                <a:gd name="T48" fmla="*/ 9 w 22"/>
                <a:gd name="T49" fmla="*/ 0 h 22"/>
                <a:gd name="T50" fmla="*/ 13 w 22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2"/>
                <a:gd name="T80" fmla="*/ 22 w 22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2">
                  <a:moveTo>
                    <a:pt x="13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Freeform 252"/>
            <p:cNvSpPr>
              <a:spLocks/>
            </p:cNvSpPr>
            <p:nvPr/>
          </p:nvSpPr>
          <p:spPr bwMode="auto">
            <a:xfrm>
              <a:off x="1739" y="3209"/>
              <a:ext cx="23" cy="21"/>
            </a:xfrm>
            <a:custGeom>
              <a:avLst/>
              <a:gdLst>
                <a:gd name="T0" fmla="*/ 13 w 23"/>
                <a:gd name="T1" fmla="*/ 0 h 21"/>
                <a:gd name="T2" fmla="*/ 13 w 23"/>
                <a:gd name="T3" fmla="*/ 0 h 21"/>
                <a:gd name="T4" fmla="*/ 17 w 23"/>
                <a:gd name="T5" fmla="*/ 0 h 21"/>
                <a:gd name="T6" fmla="*/ 17 w 23"/>
                <a:gd name="T7" fmla="*/ 1 h 21"/>
                <a:gd name="T8" fmla="*/ 20 w 23"/>
                <a:gd name="T9" fmla="*/ 1 h 21"/>
                <a:gd name="T10" fmla="*/ 20 w 23"/>
                <a:gd name="T11" fmla="*/ 5 h 21"/>
                <a:gd name="T12" fmla="*/ 23 w 23"/>
                <a:gd name="T13" fmla="*/ 5 h 21"/>
                <a:gd name="T14" fmla="*/ 23 w 23"/>
                <a:gd name="T15" fmla="*/ 8 h 21"/>
                <a:gd name="T16" fmla="*/ 23 w 23"/>
                <a:gd name="T17" fmla="*/ 13 h 21"/>
                <a:gd name="T18" fmla="*/ 23 w 23"/>
                <a:gd name="T19" fmla="*/ 16 h 21"/>
                <a:gd name="T20" fmla="*/ 23 w 23"/>
                <a:gd name="T21" fmla="*/ 17 h 21"/>
                <a:gd name="T22" fmla="*/ 20 w 23"/>
                <a:gd name="T23" fmla="*/ 17 h 21"/>
                <a:gd name="T24" fmla="*/ 20 w 23"/>
                <a:gd name="T25" fmla="*/ 21 h 21"/>
                <a:gd name="T26" fmla="*/ 17 w 23"/>
                <a:gd name="T27" fmla="*/ 21 h 21"/>
                <a:gd name="T28" fmla="*/ 13 w 23"/>
                <a:gd name="T29" fmla="*/ 21 h 21"/>
                <a:gd name="T30" fmla="*/ 10 w 23"/>
                <a:gd name="T31" fmla="*/ 21 h 21"/>
                <a:gd name="T32" fmla="*/ 7 w 23"/>
                <a:gd name="T33" fmla="*/ 21 h 21"/>
                <a:gd name="T34" fmla="*/ 7 w 23"/>
                <a:gd name="T35" fmla="*/ 17 h 21"/>
                <a:gd name="T36" fmla="*/ 4 w 23"/>
                <a:gd name="T37" fmla="*/ 17 h 21"/>
                <a:gd name="T38" fmla="*/ 4 w 23"/>
                <a:gd name="T39" fmla="*/ 16 h 21"/>
                <a:gd name="T40" fmla="*/ 4 w 23"/>
                <a:gd name="T41" fmla="*/ 13 h 21"/>
                <a:gd name="T42" fmla="*/ 0 w 23"/>
                <a:gd name="T43" fmla="*/ 13 h 21"/>
                <a:gd name="T44" fmla="*/ 0 w 23"/>
                <a:gd name="T45" fmla="*/ 8 h 21"/>
                <a:gd name="T46" fmla="*/ 4 w 23"/>
                <a:gd name="T47" fmla="*/ 8 h 21"/>
                <a:gd name="T48" fmla="*/ 4 w 23"/>
                <a:gd name="T49" fmla="*/ 5 h 21"/>
                <a:gd name="T50" fmla="*/ 4 w 23"/>
                <a:gd name="T51" fmla="*/ 1 h 21"/>
                <a:gd name="T52" fmla="*/ 7 w 23"/>
                <a:gd name="T53" fmla="*/ 1 h 21"/>
                <a:gd name="T54" fmla="*/ 10 w 23"/>
                <a:gd name="T55" fmla="*/ 1 h 21"/>
                <a:gd name="T56" fmla="*/ 10 w 23"/>
                <a:gd name="T57" fmla="*/ 0 h 21"/>
                <a:gd name="T58" fmla="*/ 13 w 23"/>
                <a:gd name="T59" fmla="*/ 0 h 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21"/>
                <a:gd name="T92" fmla="*/ 23 w 23"/>
                <a:gd name="T93" fmla="*/ 21 h 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21">
                  <a:moveTo>
                    <a:pt x="13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Freeform 253"/>
            <p:cNvSpPr>
              <a:spLocks/>
            </p:cNvSpPr>
            <p:nvPr/>
          </p:nvSpPr>
          <p:spPr bwMode="auto">
            <a:xfrm>
              <a:off x="1739" y="3413"/>
              <a:ext cx="23" cy="21"/>
            </a:xfrm>
            <a:custGeom>
              <a:avLst/>
              <a:gdLst>
                <a:gd name="T0" fmla="*/ 13 w 23"/>
                <a:gd name="T1" fmla="*/ 0 h 21"/>
                <a:gd name="T2" fmla="*/ 13 w 23"/>
                <a:gd name="T3" fmla="*/ 0 h 21"/>
                <a:gd name="T4" fmla="*/ 17 w 23"/>
                <a:gd name="T5" fmla="*/ 0 h 21"/>
                <a:gd name="T6" fmla="*/ 20 w 23"/>
                <a:gd name="T7" fmla="*/ 0 h 21"/>
                <a:gd name="T8" fmla="*/ 20 w 23"/>
                <a:gd name="T9" fmla="*/ 3 h 21"/>
                <a:gd name="T10" fmla="*/ 23 w 23"/>
                <a:gd name="T11" fmla="*/ 3 h 21"/>
                <a:gd name="T12" fmla="*/ 23 w 23"/>
                <a:gd name="T13" fmla="*/ 6 h 21"/>
                <a:gd name="T14" fmla="*/ 23 w 23"/>
                <a:gd name="T15" fmla="*/ 10 h 21"/>
                <a:gd name="T16" fmla="*/ 23 w 23"/>
                <a:gd name="T17" fmla="*/ 13 h 21"/>
                <a:gd name="T18" fmla="*/ 23 w 23"/>
                <a:gd name="T19" fmla="*/ 16 h 21"/>
                <a:gd name="T20" fmla="*/ 20 w 23"/>
                <a:gd name="T21" fmla="*/ 16 h 21"/>
                <a:gd name="T22" fmla="*/ 20 w 23"/>
                <a:gd name="T23" fmla="*/ 19 h 21"/>
                <a:gd name="T24" fmla="*/ 17 w 23"/>
                <a:gd name="T25" fmla="*/ 19 h 21"/>
                <a:gd name="T26" fmla="*/ 13 w 23"/>
                <a:gd name="T27" fmla="*/ 21 h 21"/>
                <a:gd name="T28" fmla="*/ 10 w 23"/>
                <a:gd name="T29" fmla="*/ 19 h 21"/>
                <a:gd name="T30" fmla="*/ 7 w 23"/>
                <a:gd name="T31" fmla="*/ 19 h 21"/>
                <a:gd name="T32" fmla="*/ 4 w 23"/>
                <a:gd name="T33" fmla="*/ 19 h 21"/>
                <a:gd name="T34" fmla="*/ 4 w 23"/>
                <a:gd name="T35" fmla="*/ 16 h 21"/>
                <a:gd name="T36" fmla="*/ 4 w 23"/>
                <a:gd name="T37" fmla="*/ 13 h 21"/>
                <a:gd name="T38" fmla="*/ 0 w 23"/>
                <a:gd name="T39" fmla="*/ 10 h 21"/>
                <a:gd name="T40" fmla="*/ 4 w 23"/>
                <a:gd name="T41" fmla="*/ 6 h 21"/>
                <a:gd name="T42" fmla="*/ 4 w 23"/>
                <a:gd name="T43" fmla="*/ 3 h 21"/>
                <a:gd name="T44" fmla="*/ 7 w 23"/>
                <a:gd name="T45" fmla="*/ 0 h 21"/>
                <a:gd name="T46" fmla="*/ 10 w 23"/>
                <a:gd name="T47" fmla="*/ 0 h 21"/>
                <a:gd name="T48" fmla="*/ 13 w 23"/>
                <a:gd name="T49" fmla="*/ 0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21"/>
                <a:gd name="T77" fmla="*/ 23 w 23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21">
                  <a:moveTo>
                    <a:pt x="13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Freeform 254"/>
            <p:cNvSpPr>
              <a:spLocks/>
            </p:cNvSpPr>
            <p:nvPr/>
          </p:nvSpPr>
          <p:spPr bwMode="auto">
            <a:xfrm>
              <a:off x="587" y="2617"/>
              <a:ext cx="74" cy="69"/>
            </a:xfrm>
            <a:custGeom>
              <a:avLst/>
              <a:gdLst>
                <a:gd name="T0" fmla="*/ 58 w 74"/>
                <a:gd name="T1" fmla="*/ 53 h 69"/>
                <a:gd name="T2" fmla="*/ 62 w 74"/>
                <a:gd name="T3" fmla="*/ 61 h 69"/>
                <a:gd name="T4" fmla="*/ 65 w 74"/>
                <a:gd name="T5" fmla="*/ 63 h 69"/>
                <a:gd name="T6" fmla="*/ 68 w 74"/>
                <a:gd name="T7" fmla="*/ 66 h 69"/>
                <a:gd name="T8" fmla="*/ 74 w 74"/>
                <a:gd name="T9" fmla="*/ 66 h 69"/>
                <a:gd name="T10" fmla="*/ 45 w 74"/>
                <a:gd name="T11" fmla="*/ 69 h 69"/>
                <a:gd name="T12" fmla="*/ 49 w 74"/>
                <a:gd name="T13" fmla="*/ 66 h 69"/>
                <a:gd name="T14" fmla="*/ 52 w 74"/>
                <a:gd name="T15" fmla="*/ 63 h 69"/>
                <a:gd name="T16" fmla="*/ 49 w 74"/>
                <a:gd name="T17" fmla="*/ 61 h 69"/>
                <a:gd name="T18" fmla="*/ 36 w 74"/>
                <a:gd name="T19" fmla="*/ 37 h 69"/>
                <a:gd name="T20" fmla="*/ 20 w 74"/>
                <a:gd name="T21" fmla="*/ 58 h 69"/>
                <a:gd name="T22" fmla="*/ 20 w 74"/>
                <a:gd name="T23" fmla="*/ 63 h 69"/>
                <a:gd name="T24" fmla="*/ 23 w 74"/>
                <a:gd name="T25" fmla="*/ 66 h 69"/>
                <a:gd name="T26" fmla="*/ 26 w 74"/>
                <a:gd name="T27" fmla="*/ 69 h 69"/>
                <a:gd name="T28" fmla="*/ 0 w 74"/>
                <a:gd name="T29" fmla="*/ 66 h 69"/>
                <a:gd name="T30" fmla="*/ 7 w 74"/>
                <a:gd name="T31" fmla="*/ 66 h 69"/>
                <a:gd name="T32" fmla="*/ 10 w 74"/>
                <a:gd name="T33" fmla="*/ 63 h 69"/>
                <a:gd name="T34" fmla="*/ 16 w 74"/>
                <a:gd name="T35" fmla="*/ 58 h 69"/>
                <a:gd name="T36" fmla="*/ 20 w 74"/>
                <a:gd name="T37" fmla="*/ 16 h 69"/>
                <a:gd name="T38" fmla="*/ 16 w 74"/>
                <a:gd name="T39" fmla="*/ 10 h 69"/>
                <a:gd name="T40" fmla="*/ 10 w 74"/>
                <a:gd name="T41" fmla="*/ 3 h 69"/>
                <a:gd name="T42" fmla="*/ 4 w 74"/>
                <a:gd name="T43" fmla="*/ 3 h 69"/>
                <a:gd name="T44" fmla="*/ 0 w 74"/>
                <a:gd name="T45" fmla="*/ 0 h 69"/>
                <a:gd name="T46" fmla="*/ 29 w 74"/>
                <a:gd name="T47" fmla="*/ 3 h 69"/>
                <a:gd name="T48" fmla="*/ 26 w 74"/>
                <a:gd name="T49" fmla="*/ 5 h 69"/>
                <a:gd name="T50" fmla="*/ 39 w 74"/>
                <a:gd name="T51" fmla="*/ 26 h 69"/>
                <a:gd name="T52" fmla="*/ 52 w 74"/>
                <a:gd name="T53" fmla="*/ 10 h 69"/>
                <a:gd name="T54" fmla="*/ 55 w 74"/>
                <a:gd name="T55" fmla="*/ 5 h 69"/>
                <a:gd name="T56" fmla="*/ 52 w 74"/>
                <a:gd name="T57" fmla="*/ 3 h 69"/>
                <a:gd name="T58" fmla="*/ 49 w 74"/>
                <a:gd name="T59" fmla="*/ 0 h 69"/>
                <a:gd name="T60" fmla="*/ 71 w 74"/>
                <a:gd name="T61" fmla="*/ 0 h 69"/>
                <a:gd name="T62" fmla="*/ 68 w 74"/>
                <a:gd name="T63" fmla="*/ 3 h 69"/>
                <a:gd name="T64" fmla="*/ 65 w 74"/>
                <a:gd name="T65" fmla="*/ 5 h 69"/>
                <a:gd name="T66" fmla="*/ 62 w 74"/>
                <a:gd name="T67" fmla="*/ 10 h 69"/>
                <a:gd name="T68" fmla="*/ 58 w 74"/>
                <a:gd name="T69" fmla="*/ 13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69"/>
                <a:gd name="T107" fmla="*/ 74 w 74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69">
                  <a:moveTo>
                    <a:pt x="42" y="32"/>
                  </a:moveTo>
                  <a:lnTo>
                    <a:pt x="58" y="53"/>
                  </a:lnTo>
                  <a:lnTo>
                    <a:pt x="62" y="58"/>
                  </a:lnTo>
                  <a:lnTo>
                    <a:pt x="62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71" y="66"/>
                  </a:lnTo>
                  <a:lnTo>
                    <a:pt x="74" y="66"/>
                  </a:lnTo>
                  <a:lnTo>
                    <a:pt x="74" y="69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49" y="61"/>
                  </a:lnTo>
                  <a:lnTo>
                    <a:pt x="49" y="58"/>
                  </a:lnTo>
                  <a:lnTo>
                    <a:pt x="36" y="37"/>
                  </a:lnTo>
                  <a:lnTo>
                    <a:pt x="23" y="58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20" y="66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3" y="61"/>
                  </a:lnTo>
                  <a:lnTo>
                    <a:pt x="16" y="58"/>
                  </a:lnTo>
                  <a:lnTo>
                    <a:pt x="33" y="34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16" y="10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9" y="26"/>
                  </a:lnTo>
                  <a:lnTo>
                    <a:pt x="52" y="13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2" y="5"/>
                  </a:lnTo>
                  <a:lnTo>
                    <a:pt x="62" y="10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Freeform 255"/>
            <p:cNvSpPr>
              <a:spLocks/>
            </p:cNvSpPr>
            <p:nvPr/>
          </p:nvSpPr>
          <p:spPr bwMode="auto">
            <a:xfrm>
              <a:off x="668" y="2654"/>
              <a:ext cx="29" cy="71"/>
            </a:xfrm>
            <a:custGeom>
              <a:avLst/>
              <a:gdLst>
                <a:gd name="T0" fmla="*/ 0 w 29"/>
                <a:gd name="T1" fmla="*/ 10 h 71"/>
                <a:gd name="T2" fmla="*/ 16 w 29"/>
                <a:gd name="T3" fmla="*/ 0 h 71"/>
                <a:gd name="T4" fmla="*/ 19 w 29"/>
                <a:gd name="T5" fmla="*/ 0 h 71"/>
                <a:gd name="T6" fmla="*/ 19 w 29"/>
                <a:gd name="T7" fmla="*/ 61 h 71"/>
                <a:gd name="T8" fmla="*/ 19 w 29"/>
                <a:gd name="T9" fmla="*/ 64 h 71"/>
                <a:gd name="T10" fmla="*/ 19 w 29"/>
                <a:gd name="T11" fmla="*/ 67 h 71"/>
                <a:gd name="T12" fmla="*/ 19 w 29"/>
                <a:gd name="T13" fmla="*/ 71 h 71"/>
                <a:gd name="T14" fmla="*/ 22 w 29"/>
                <a:gd name="T15" fmla="*/ 71 h 71"/>
                <a:gd name="T16" fmla="*/ 24 w 29"/>
                <a:gd name="T17" fmla="*/ 71 h 71"/>
                <a:gd name="T18" fmla="*/ 29 w 29"/>
                <a:gd name="T19" fmla="*/ 71 h 71"/>
                <a:gd name="T20" fmla="*/ 0 w 29"/>
                <a:gd name="T21" fmla="*/ 71 h 71"/>
                <a:gd name="T22" fmla="*/ 3 w 29"/>
                <a:gd name="T23" fmla="*/ 71 h 71"/>
                <a:gd name="T24" fmla="*/ 6 w 29"/>
                <a:gd name="T25" fmla="*/ 71 h 71"/>
                <a:gd name="T26" fmla="*/ 6 w 29"/>
                <a:gd name="T27" fmla="*/ 67 h 71"/>
                <a:gd name="T28" fmla="*/ 10 w 29"/>
                <a:gd name="T29" fmla="*/ 67 h 71"/>
                <a:gd name="T30" fmla="*/ 10 w 29"/>
                <a:gd name="T31" fmla="*/ 64 h 71"/>
                <a:gd name="T32" fmla="*/ 10 w 29"/>
                <a:gd name="T33" fmla="*/ 61 h 71"/>
                <a:gd name="T34" fmla="*/ 10 w 29"/>
                <a:gd name="T35" fmla="*/ 24 h 71"/>
                <a:gd name="T36" fmla="*/ 10 w 29"/>
                <a:gd name="T37" fmla="*/ 21 h 71"/>
                <a:gd name="T38" fmla="*/ 10 w 29"/>
                <a:gd name="T39" fmla="*/ 16 h 71"/>
                <a:gd name="T40" fmla="*/ 10 w 29"/>
                <a:gd name="T41" fmla="*/ 13 h 71"/>
                <a:gd name="T42" fmla="*/ 10 w 29"/>
                <a:gd name="T43" fmla="*/ 10 h 71"/>
                <a:gd name="T44" fmla="*/ 6 w 29"/>
                <a:gd name="T45" fmla="*/ 10 h 71"/>
                <a:gd name="T46" fmla="*/ 3 w 29"/>
                <a:gd name="T47" fmla="*/ 10 h 71"/>
                <a:gd name="T48" fmla="*/ 0 w 29"/>
                <a:gd name="T49" fmla="*/ 1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"/>
                <a:gd name="T76" fmla="*/ 0 h 71"/>
                <a:gd name="T77" fmla="*/ 29 w 29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" h="71">
                  <a:moveTo>
                    <a:pt x="0" y="1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19" y="61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9" y="71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256"/>
            <p:cNvSpPr>
              <a:spLocks/>
            </p:cNvSpPr>
            <p:nvPr/>
          </p:nvSpPr>
          <p:spPr bwMode="auto">
            <a:xfrm>
              <a:off x="558" y="3588"/>
              <a:ext cx="62" cy="61"/>
            </a:xfrm>
            <a:custGeom>
              <a:avLst/>
              <a:gdLst>
                <a:gd name="T0" fmla="*/ 26 w 62"/>
                <a:gd name="T1" fmla="*/ 0 h 61"/>
                <a:gd name="T2" fmla="*/ 23 w 62"/>
                <a:gd name="T3" fmla="*/ 4 h 61"/>
                <a:gd name="T4" fmla="*/ 23 w 62"/>
                <a:gd name="T5" fmla="*/ 10 h 61"/>
                <a:gd name="T6" fmla="*/ 26 w 62"/>
                <a:gd name="T7" fmla="*/ 16 h 61"/>
                <a:gd name="T8" fmla="*/ 36 w 62"/>
                <a:gd name="T9" fmla="*/ 16 h 61"/>
                <a:gd name="T10" fmla="*/ 39 w 62"/>
                <a:gd name="T11" fmla="*/ 13 h 61"/>
                <a:gd name="T12" fmla="*/ 39 w 62"/>
                <a:gd name="T13" fmla="*/ 7 h 61"/>
                <a:gd name="T14" fmla="*/ 39 w 62"/>
                <a:gd name="T15" fmla="*/ 7 h 61"/>
                <a:gd name="T16" fmla="*/ 36 w 62"/>
                <a:gd name="T17" fmla="*/ 4 h 61"/>
                <a:gd name="T18" fmla="*/ 55 w 62"/>
                <a:gd name="T19" fmla="*/ 0 h 61"/>
                <a:gd name="T20" fmla="*/ 52 w 62"/>
                <a:gd name="T21" fmla="*/ 4 h 61"/>
                <a:gd name="T22" fmla="*/ 49 w 62"/>
                <a:gd name="T23" fmla="*/ 7 h 61"/>
                <a:gd name="T24" fmla="*/ 45 w 62"/>
                <a:gd name="T25" fmla="*/ 13 h 61"/>
                <a:gd name="T26" fmla="*/ 42 w 62"/>
                <a:gd name="T27" fmla="*/ 16 h 61"/>
                <a:gd name="T28" fmla="*/ 49 w 62"/>
                <a:gd name="T29" fmla="*/ 49 h 61"/>
                <a:gd name="T30" fmla="*/ 52 w 62"/>
                <a:gd name="T31" fmla="*/ 55 h 61"/>
                <a:gd name="T32" fmla="*/ 55 w 62"/>
                <a:gd name="T33" fmla="*/ 58 h 61"/>
                <a:gd name="T34" fmla="*/ 62 w 62"/>
                <a:gd name="T35" fmla="*/ 58 h 61"/>
                <a:gd name="T36" fmla="*/ 36 w 62"/>
                <a:gd name="T37" fmla="*/ 61 h 61"/>
                <a:gd name="T38" fmla="*/ 39 w 62"/>
                <a:gd name="T39" fmla="*/ 58 h 61"/>
                <a:gd name="T40" fmla="*/ 39 w 62"/>
                <a:gd name="T41" fmla="*/ 52 h 61"/>
                <a:gd name="T42" fmla="*/ 26 w 62"/>
                <a:gd name="T43" fmla="*/ 36 h 61"/>
                <a:gd name="T44" fmla="*/ 16 w 62"/>
                <a:gd name="T45" fmla="*/ 52 h 61"/>
                <a:gd name="T46" fmla="*/ 13 w 62"/>
                <a:gd name="T47" fmla="*/ 55 h 61"/>
                <a:gd name="T48" fmla="*/ 16 w 62"/>
                <a:gd name="T49" fmla="*/ 58 h 61"/>
                <a:gd name="T50" fmla="*/ 20 w 62"/>
                <a:gd name="T51" fmla="*/ 61 h 61"/>
                <a:gd name="T52" fmla="*/ 0 w 62"/>
                <a:gd name="T53" fmla="*/ 58 h 61"/>
                <a:gd name="T54" fmla="*/ 4 w 62"/>
                <a:gd name="T55" fmla="*/ 55 h 61"/>
                <a:gd name="T56" fmla="*/ 7 w 62"/>
                <a:gd name="T57" fmla="*/ 52 h 61"/>
                <a:gd name="T58" fmla="*/ 10 w 62"/>
                <a:gd name="T59" fmla="*/ 49 h 61"/>
                <a:gd name="T60" fmla="*/ 23 w 62"/>
                <a:gd name="T61" fmla="*/ 29 h 61"/>
                <a:gd name="T62" fmla="*/ 10 w 62"/>
                <a:gd name="T63" fmla="*/ 10 h 61"/>
                <a:gd name="T64" fmla="*/ 4 w 62"/>
                <a:gd name="T65" fmla="*/ 4 h 61"/>
                <a:gd name="T66" fmla="*/ 0 w 62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61"/>
                <a:gd name="T104" fmla="*/ 62 w 62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61">
                  <a:moveTo>
                    <a:pt x="0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33" y="23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5" y="10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33" y="26"/>
                  </a:lnTo>
                  <a:lnTo>
                    <a:pt x="49" y="49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55" y="55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2" y="61"/>
                  </a:lnTo>
                  <a:lnTo>
                    <a:pt x="36" y="61"/>
                  </a:lnTo>
                  <a:lnTo>
                    <a:pt x="36" y="58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6" y="49"/>
                  </a:lnTo>
                  <a:lnTo>
                    <a:pt x="26" y="36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3" y="49"/>
                  </a:lnTo>
                  <a:lnTo>
                    <a:pt x="23" y="29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Freeform 257"/>
            <p:cNvSpPr>
              <a:spLocks/>
            </p:cNvSpPr>
            <p:nvPr/>
          </p:nvSpPr>
          <p:spPr bwMode="auto">
            <a:xfrm>
              <a:off x="626" y="3640"/>
              <a:ext cx="52" cy="51"/>
            </a:xfrm>
            <a:custGeom>
              <a:avLst/>
              <a:gdLst>
                <a:gd name="T0" fmla="*/ 16 w 52"/>
                <a:gd name="T1" fmla="*/ 9 h 51"/>
                <a:gd name="T2" fmla="*/ 23 w 52"/>
                <a:gd name="T3" fmla="*/ 3 h 51"/>
                <a:gd name="T4" fmla="*/ 26 w 52"/>
                <a:gd name="T5" fmla="*/ 0 h 51"/>
                <a:gd name="T6" fmla="*/ 32 w 52"/>
                <a:gd name="T7" fmla="*/ 0 h 51"/>
                <a:gd name="T8" fmla="*/ 35 w 52"/>
                <a:gd name="T9" fmla="*/ 3 h 51"/>
                <a:gd name="T10" fmla="*/ 42 w 52"/>
                <a:gd name="T11" fmla="*/ 6 h 51"/>
                <a:gd name="T12" fmla="*/ 42 w 52"/>
                <a:gd name="T13" fmla="*/ 13 h 51"/>
                <a:gd name="T14" fmla="*/ 45 w 52"/>
                <a:gd name="T15" fmla="*/ 16 h 51"/>
                <a:gd name="T16" fmla="*/ 45 w 52"/>
                <a:gd name="T17" fmla="*/ 38 h 51"/>
                <a:gd name="T18" fmla="*/ 45 w 52"/>
                <a:gd name="T19" fmla="*/ 45 h 51"/>
                <a:gd name="T20" fmla="*/ 48 w 52"/>
                <a:gd name="T21" fmla="*/ 48 h 51"/>
                <a:gd name="T22" fmla="*/ 52 w 52"/>
                <a:gd name="T23" fmla="*/ 51 h 51"/>
                <a:gd name="T24" fmla="*/ 26 w 52"/>
                <a:gd name="T25" fmla="*/ 48 h 51"/>
                <a:gd name="T26" fmla="*/ 32 w 52"/>
                <a:gd name="T27" fmla="*/ 48 h 51"/>
                <a:gd name="T28" fmla="*/ 35 w 52"/>
                <a:gd name="T29" fmla="*/ 45 h 51"/>
                <a:gd name="T30" fmla="*/ 35 w 52"/>
                <a:gd name="T31" fmla="*/ 38 h 51"/>
                <a:gd name="T32" fmla="*/ 35 w 52"/>
                <a:gd name="T33" fmla="*/ 16 h 51"/>
                <a:gd name="T34" fmla="*/ 32 w 52"/>
                <a:gd name="T35" fmla="*/ 9 h 51"/>
                <a:gd name="T36" fmla="*/ 29 w 52"/>
                <a:gd name="T37" fmla="*/ 6 h 51"/>
                <a:gd name="T38" fmla="*/ 23 w 52"/>
                <a:gd name="T39" fmla="*/ 9 h 51"/>
                <a:gd name="T40" fmla="*/ 16 w 52"/>
                <a:gd name="T41" fmla="*/ 13 h 51"/>
                <a:gd name="T42" fmla="*/ 16 w 52"/>
                <a:gd name="T43" fmla="*/ 42 h 51"/>
                <a:gd name="T44" fmla="*/ 16 w 52"/>
                <a:gd name="T45" fmla="*/ 48 h 51"/>
                <a:gd name="T46" fmla="*/ 23 w 52"/>
                <a:gd name="T47" fmla="*/ 48 h 51"/>
                <a:gd name="T48" fmla="*/ 0 w 52"/>
                <a:gd name="T49" fmla="*/ 51 h 51"/>
                <a:gd name="T50" fmla="*/ 3 w 52"/>
                <a:gd name="T51" fmla="*/ 48 h 51"/>
                <a:gd name="T52" fmla="*/ 6 w 52"/>
                <a:gd name="T53" fmla="*/ 42 h 51"/>
                <a:gd name="T54" fmla="*/ 6 w 52"/>
                <a:gd name="T55" fmla="*/ 22 h 51"/>
                <a:gd name="T56" fmla="*/ 6 w 52"/>
                <a:gd name="T57" fmla="*/ 16 h 51"/>
                <a:gd name="T58" fmla="*/ 6 w 52"/>
                <a:gd name="T59" fmla="*/ 9 h 51"/>
                <a:gd name="T60" fmla="*/ 3 w 52"/>
                <a:gd name="T61" fmla="*/ 6 h 51"/>
                <a:gd name="T62" fmla="*/ 0 w 52"/>
                <a:gd name="T63" fmla="*/ 9 h 51"/>
                <a:gd name="T64" fmla="*/ 13 w 52"/>
                <a:gd name="T65" fmla="*/ 0 h 51"/>
                <a:gd name="T66" fmla="*/ 16 w 52"/>
                <a:gd name="T67" fmla="*/ 9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51"/>
                <a:gd name="T104" fmla="*/ 52 w 52"/>
                <a:gd name="T105" fmla="*/ 51 h 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51">
                  <a:moveTo>
                    <a:pt x="16" y="9"/>
                  </a:moveTo>
                  <a:lnTo>
                    <a:pt x="16" y="9"/>
                  </a:lnTo>
                  <a:lnTo>
                    <a:pt x="19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9" y="3"/>
                  </a:lnTo>
                  <a:lnTo>
                    <a:pt x="42" y="6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5" y="13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2" y="48"/>
                  </a:lnTo>
                  <a:lnTo>
                    <a:pt x="32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6" y="13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Freeform 258"/>
            <p:cNvSpPr>
              <a:spLocks/>
            </p:cNvSpPr>
            <p:nvPr/>
          </p:nvSpPr>
          <p:spPr bwMode="auto">
            <a:xfrm>
              <a:off x="1957" y="3899"/>
              <a:ext cx="55" cy="48"/>
            </a:xfrm>
            <a:custGeom>
              <a:avLst/>
              <a:gdLst>
                <a:gd name="T0" fmla="*/ 19 w 55"/>
                <a:gd name="T1" fmla="*/ 6 h 48"/>
                <a:gd name="T2" fmla="*/ 26 w 55"/>
                <a:gd name="T3" fmla="*/ 3 h 48"/>
                <a:gd name="T4" fmla="*/ 29 w 55"/>
                <a:gd name="T5" fmla="*/ 0 h 48"/>
                <a:gd name="T6" fmla="*/ 35 w 55"/>
                <a:gd name="T7" fmla="*/ 0 h 48"/>
                <a:gd name="T8" fmla="*/ 42 w 55"/>
                <a:gd name="T9" fmla="*/ 0 h 48"/>
                <a:gd name="T10" fmla="*/ 45 w 55"/>
                <a:gd name="T11" fmla="*/ 3 h 48"/>
                <a:gd name="T12" fmla="*/ 45 w 55"/>
                <a:gd name="T13" fmla="*/ 9 h 48"/>
                <a:gd name="T14" fmla="*/ 45 w 55"/>
                <a:gd name="T15" fmla="*/ 16 h 48"/>
                <a:gd name="T16" fmla="*/ 48 w 55"/>
                <a:gd name="T17" fmla="*/ 38 h 48"/>
                <a:gd name="T18" fmla="*/ 48 w 55"/>
                <a:gd name="T19" fmla="*/ 45 h 48"/>
                <a:gd name="T20" fmla="*/ 55 w 55"/>
                <a:gd name="T21" fmla="*/ 45 h 48"/>
                <a:gd name="T22" fmla="*/ 29 w 55"/>
                <a:gd name="T23" fmla="*/ 48 h 48"/>
                <a:gd name="T24" fmla="*/ 32 w 55"/>
                <a:gd name="T25" fmla="*/ 45 h 48"/>
                <a:gd name="T26" fmla="*/ 39 w 55"/>
                <a:gd name="T27" fmla="*/ 45 h 48"/>
                <a:gd name="T28" fmla="*/ 39 w 55"/>
                <a:gd name="T29" fmla="*/ 38 h 48"/>
                <a:gd name="T30" fmla="*/ 39 w 55"/>
                <a:gd name="T31" fmla="*/ 16 h 48"/>
                <a:gd name="T32" fmla="*/ 39 w 55"/>
                <a:gd name="T33" fmla="*/ 9 h 48"/>
                <a:gd name="T34" fmla="*/ 35 w 55"/>
                <a:gd name="T35" fmla="*/ 6 h 48"/>
                <a:gd name="T36" fmla="*/ 29 w 55"/>
                <a:gd name="T37" fmla="*/ 6 h 48"/>
                <a:gd name="T38" fmla="*/ 22 w 55"/>
                <a:gd name="T39" fmla="*/ 6 h 48"/>
                <a:gd name="T40" fmla="*/ 19 w 55"/>
                <a:gd name="T41" fmla="*/ 9 h 48"/>
                <a:gd name="T42" fmla="*/ 19 w 55"/>
                <a:gd name="T43" fmla="*/ 38 h 48"/>
                <a:gd name="T44" fmla="*/ 19 w 55"/>
                <a:gd name="T45" fmla="*/ 45 h 48"/>
                <a:gd name="T46" fmla="*/ 26 w 55"/>
                <a:gd name="T47" fmla="*/ 45 h 48"/>
                <a:gd name="T48" fmla="*/ 3 w 55"/>
                <a:gd name="T49" fmla="*/ 48 h 48"/>
                <a:gd name="T50" fmla="*/ 6 w 55"/>
                <a:gd name="T51" fmla="*/ 45 h 48"/>
                <a:gd name="T52" fmla="*/ 10 w 55"/>
                <a:gd name="T53" fmla="*/ 42 h 48"/>
                <a:gd name="T54" fmla="*/ 10 w 55"/>
                <a:gd name="T55" fmla="*/ 19 h 48"/>
                <a:gd name="T56" fmla="*/ 10 w 55"/>
                <a:gd name="T57" fmla="*/ 13 h 48"/>
                <a:gd name="T58" fmla="*/ 10 w 55"/>
                <a:gd name="T59" fmla="*/ 6 h 48"/>
                <a:gd name="T60" fmla="*/ 3 w 55"/>
                <a:gd name="T61" fmla="*/ 6 h 48"/>
                <a:gd name="T62" fmla="*/ 16 w 55"/>
                <a:gd name="T63" fmla="*/ 0 h 48"/>
                <a:gd name="T64" fmla="*/ 19 w 55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48"/>
                <a:gd name="T101" fmla="*/ 55 w 55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48">
                  <a:moveTo>
                    <a:pt x="19" y="9"/>
                  </a:moveTo>
                  <a:lnTo>
                    <a:pt x="19" y="6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51" y="45"/>
                  </a:lnTo>
                  <a:lnTo>
                    <a:pt x="55" y="45"/>
                  </a:lnTo>
                  <a:lnTo>
                    <a:pt x="55" y="48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32" y="45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39" y="42"/>
                  </a:lnTo>
                  <a:lnTo>
                    <a:pt x="39" y="38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10" y="45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Freeform 259"/>
            <p:cNvSpPr>
              <a:spLocks/>
            </p:cNvSpPr>
            <p:nvPr/>
          </p:nvSpPr>
          <p:spPr bwMode="auto">
            <a:xfrm>
              <a:off x="2044" y="3109"/>
              <a:ext cx="71" cy="89"/>
            </a:xfrm>
            <a:custGeom>
              <a:avLst/>
              <a:gdLst>
                <a:gd name="T0" fmla="*/ 64 w 71"/>
                <a:gd name="T1" fmla="*/ 89 h 89"/>
                <a:gd name="T2" fmla="*/ 0 w 71"/>
                <a:gd name="T3" fmla="*/ 89 h 89"/>
                <a:gd name="T4" fmla="*/ 0 w 71"/>
                <a:gd name="T5" fmla="*/ 87 h 89"/>
                <a:gd name="T6" fmla="*/ 32 w 71"/>
                <a:gd name="T7" fmla="*/ 45 h 89"/>
                <a:gd name="T8" fmla="*/ 0 w 71"/>
                <a:gd name="T9" fmla="*/ 3 h 89"/>
                <a:gd name="T10" fmla="*/ 0 w 71"/>
                <a:gd name="T11" fmla="*/ 0 h 89"/>
                <a:gd name="T12" fmla="*/ 64 w 71"/>
                <a:gd name="T13" fmla="*/ 0 h 89"/>
                <a:gd name="T14" fmla="*/ 64 w 71"/>
                <a:gd name="T15" fmla="*/ 23 h 89"/>
                <a:gd name="T16" fmla="*/ 61 w 71"/>
                <a:gd name="T17" fmla="*/ 19 h 89"/>
                <a:gd name="T18" fmla="*/ 61 w 71"/>
                <a:gd name="T19" fmla="*/ 16 h 89"/>
                <a:gd name="T20" fmla="*/ 61 w 71"/>
                <a:gd name="T21" fmla="*/ 13 h 89"/>
                <a:gd name="T22" fmla="*/ 58 w 71"/>
                <a:gd name="T23" fmla="*/ 10 h 89"/>
                <a:gd name="T24" fmla="*/ 55 w 71"/>
                <a:gd name="T25" fmla="*/ 10 h 89"/>
                <a:gd name="T26" fmla="*/ 55 w 71"/>
                <a:gd name="T27" fmla="*/ 6 h 89"/>
                <a:gd name="T28" fmla="*/ 51 w 71"/>
                <a:gd name="T29" fmla="*/ 6 h 89"/>
                <a:gd name="T30" fmla="*/ 48 w 71"/>
                <a:gd name="T31" fmla="*/ 6 h 89"/>
                <a:gd name="T32" fmla="*/ 45 w 71"/>
                <a:gd name="T33" fmla="*/ 6 h 89"/>
                <a:gd name="T34" fmla="*/ 16 w 71"/>
                <a:gd name="T35" fmla="*/ 6 h 89"/>
                <a:gd name="T36" fmla="*/ 45 w 71"/>
                <a:gd name="T37" fmla="*/ 42 h 89"/>
                <a:gd name="T38" fmla="*/ 13 w 71"/>
                <a:gd name="T39" fmla="*/ 80 h 89"/>
                <a:gd name="T40" fmla="*/ 48 w 71"/>
                <a:gd name="T41" fmla="*/ 80 h 89"/>
                <a:gd name="T42" fmla="*/ 51 w 71"/>
                <a:gd name="T43" fmla="*/ 80 h 89"/>
                <a:gd name="T44" fmla="*/ 55 w 71"/>
                <a:gd name="T45" fmla="*/ 76 h 89"/>
                <a:gd name="T46" fmla="*/ 58 w 71"/>
                <a:gd name="T47" fmla="*/ 76 h 89"/>
                <a:gd name="T48" fmla="*/ 61 w 71"/>
                <a:gd name="T49" fmla="*/ 76 h 89"/>
                <a:gd name="T50" fmla="*/ 61 w 71"/>
                <a:gd name="T51" fmla="*/ 74 h 89"/>
                <a:gd name="T52" fmla="*/ 64 w 71"/>
                <a:gd name="T53" fmla="*/ 74 h 89"/>
                <a:gd name="T54" fmla="*/ 64 w 71"/>
                <a:gd name="T55" fmla="*/ 71 h 89"/>
                <a:gd name="T56" fmla="*/ 64 w 71"/>
                <a:gd name="T57" fmla="*/ 68 h 89"/>
                <a:gd name="T58" fmla="*/ 68 w 71"/>
                <a:gd name="T59" fmla="*/ 64 h 89"/>
                <a:gd name="T60" fmla="*/ 71 w 71"/>
                <a:gd name="T61" fmla="*/ 64 h 89"/>
                <a:gd name="T62" fmla="*/ 64 w 71"/>
                <a:gd name="T63" fmla="*/ 89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89"/>
                <a:gd name="T98" fmla="*/ 71 w 71"/>
                <a:gd name="T99" fmla="*/ 89 h 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89">
                  <a:moveTo>
                    <a:pt x="64" y="89"/>
                  </a:moveTo>
                  <a:lnTo>
                    <a:pt x="0" y="89"/>
                  </a:lnTo>
                  <a:lnTo>
                    <a:pt x="0" y="87"/>
                  </a:lnTo>
                  <a:lnTo>
                    <a:pt x="32" y="45"/>
                  </a:lnTo>
                  <a:lnTo>
                    <a:pt x="0" y="3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3"/>
                  </a:lnTo>
                  <a:lnTo>
                    <a:pt x="61" y="19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16" y="6"/>
                  </a:lnTo>
                  <a:lnTo>
                    <a:pt x="45" y="42"/>
                  </a:lnTo>
                  <a:lnTo>
                    <a:pt x="13" y="80"/>
                  </a:lnTo>
                  <a:lnTo>
                    <a:pt x="48" y="80"/>
                  </a:lnTo>
                  <a:lnTo>
                    <a:pt x="51" y="80"/>
                  </a:lnTo>
                  <a:lnTo>
                    <a:pt x="55" y="76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4" y="71"/>
                  </a:lnTo>
                  <a:lnTo>
                    <a:pt x="64" y="68"/>
                  </a:lnTo>
                  <a:lnTo>
                    <a:pt x="68" y="64"/>
                  </a:lnTo>
                  <a:lnTo>
                    <a:pt x="71" y="64"/>
                  </a:lnTo>
                  <a:lnTo>
                    <a:pt x="6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260"/>
            <p:cNvSpPr>
              <a:spLocks/>
            </p:cNvSpPr>
            <p:nvPr/>
          </p:nvSpPr>
          <p:spPr bwMode="auto">
            <a:xfrm>
              <a:off x="2128" y="3109"/>
              <a:ext cx="58" cy="89"/>
            </a:xfrm>
            <a:custGeom>
              <a:avLst/>
              <a:gdLst>
                <a:gd name="T0" fmla="*/ 51 w 58"/>
                <a:gd name="T1" fmla="*/ 26 h 89"/>
                <a:gd name="T2" fmla="*/ 46 w 58"/>
                <a:gd name="T3" fmla="*/ 16 h 89"/>
                <a:gd name="T4" fmla="*/ 42 w 58"/>
                <a:gd name="T5" fmla="*/ 10 h 89"/>
                <a:gd name="T6" fmla="*/ 30 w 58"/>
                <a:gd name="T7" fmla="*/ 6 h 89"/>
                <a:gd name="T8" fmla="*/ 22 w 58"/>
                <a:gd name="T9" fmla="*/ 3 h 89"/>
                <a:gd name="T10" fmla="*/ 16 w 58"/>
                <a:gd name="T11" fmla="*/ 10 h 89"/>
                <a:gd name="T12" fmla="*/ 9 w 58"/>
                <a:gd name="T13" fmla="*/ 13 h 89"/>
                <a:gd name="T14" fmla="*/ 9 w 58"/>
                <a:gd name="T15" fmla="*/ 23 h 89"/>
                <a:gd name="T16" fmla="*/ 16 w 58"/>
                <a:gd name="T17" fmla="*/ 29 h 89"/>
                <a:gd name="T18" fmla="*/ 22 w 58"/>
                <a:gd name="T19" fmla="*/ 32 h 89"/>
                <a:gd name="T20" fmla="*/ 30 w 58"/>
                <a:gd name="T21" fmla="*/ 39 h 89"/>
                <a:gd name="T22" fmla="*/ 42 w 58"/>
                <a:gd name="T23" fmla="*/ 42 h 89"/>
                <a:gd name="T24" fmla="*/ 46 w 58"/>
                <a:gd name="T25" fmla="*/ 45 h 89"/>
                <a:gd name="T26" fmla="*/ 51 w 58"/>
                <a:gd name="T27" fmla="*/ 52 h 89"/>
                <a:gd name="T28" fmla="*/ 58 w 58"/>
                <a:gd name="T29" fmla="*/ 58 h 89"/>
                <a:gd name="T30" fmla="*/ 58 w 58"/>
                <a:gd name="T31" fmla="*/ 68 h 89"/>
                <a:gd name="T32" fmla="*/ 58 w 58"/>
                <a:gd name="T33" fmla="*/ 76 h 89"/>
                <a:gd name="T34" fmla="*/ 51 w 58"/>
                <a:gd name="T35" fmla="*/ 84 h 89"/>
                <a:gd name="T36" fmla="*/ 42 w 58"/>
                <a:gd name="T37" fmla="*/ 89 h 89"/>
                <a:gd name="T38" fmla="*/ 30 w 58"/>
                <a:gd name="T39" fmla="*/ 89 h 89"/>
                <a:gd name="T40" fmla="*/ 22 w 58"/>
                <a:gd name="T41" fmla="*/ 89 h 89"/>
                <a:gd name="T42" fmla="*/ 13 w 58"/>
                <a:gd name="T43" fmla="*/ 87 h 89"/>
                <a:gd name="T44" fmla="*/ 3 w 58"/>
                <a:gd name="T45" fmla="*/ 87 h 89"/>
                <a:gd name="T46" fmla="*/ 0 w 58"/>
                <a:gd name="T47" fmla="*/ 60 h 89"/>
                <a:gd name="T48" fmla="*/ 3 w 58"/>
                <a:gd name="T49" fmla="*/ 68 h 89"/>
                <a:gd name="T50" fmla="*/ 9 w 58"/>
                <a:gd name="T51" fmla="*/ 76 h 89"/>
                <a:gd name="T52" fmla="*/ 16 w 58"/>
                <a:gd name="T53" fmla="*/ 84 h 89"/>
                <a:gd name="T54" fmla="*/ 26 w 58"/>
                <a:gd name="T55" fmla="*/ 87 h 89"/>
                <a:gd name="T56" fmla="*/ 35 w 58"/>
                <a:gd name="T57" fmla="*/ 87 h 89"/>
                <a:gd name="T58" fmla="*/ 45 w 58"/>
                <a:gd name="T59" fmla="*/ 80 h 89"/>
                <a:gd name="T60" fmla="*/ 46 w 58"/>
                <a:gd name="T61" fmla="*/ 71 h 89"/>
                <a:gd name="T62" fmla="*/ 45 w 58"/>
                <a:gd name="T63" fmla="*/ 64 h 89"/>
                <a:gd name="T64" fmla="*/ 35 w 58"/>
                <a:gd name="T65" fmla="*/ 58 h 89"/>
                <a:gd name="T66" fmla="*/ 29 w 58"/>
                <a:gd name="T67" fmla="*/ 52 h 89"/>
                <a:gd name="T68" fmla="*/ 19 w 58"/>
                <a:gd name="T69" fmla="*/ 48 h 89"/>
                <a:gd name="T70" fmla="*/ 13 w 58"/>
                <a:gd name="T71" fmla="*/ 45 h 89"/>
                <a:gd name="T72" fmla="*/ 9 w 58"/>
                <a:gd name="T73" fmla="*/ 39 h 89"/>
                <a:gd name="T74" fmla="*/ 3 w 58"/>
                <a:gd name="T75" fmla="*/ 35 h 89"/>
                <a:gd name="T76" fmla="*/ 0 w 58"/>
                <a:gd name="T77" fmla="*/ 26 h 89"/>
                <a:gd name="T78" fmla="*/ 0 w 58"/>
                <a:gd name="T79" fmla="*/ 16 h 89"/>
                <a:gd name="T80" fmla="*/ 6 w 58"/>
                <a:gd name="T81" fmla="*/ 6 h 89"/>
                <a:gd name="T82" fmla="*/ 16 w 58"/>
                <a:gd name="T83" fmla="*/ 0 h 89"/>
                <a:gd name="T84" fmla="*/ 26 w 58"/>
                <a:gd name="T85" fmla="*/ 0 h 89"/>
                <a:gd name="T86" fmla="*/ 35 w 58"/>
                <a:gd name="T87" fmla="*/ 0 h 89"/>
                <a:gd name="T88" fmla="*/ 45 w 58"/>
                <a:gd name="T89" fmla="*/ 3 h 89"/>
                <a:gd name="T90" fmla="*/ 51 w 58"/>
                <a:gd name="T91" fmla="*/ 0 h 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89"/>
                <a:gd name="T140" fmla="*/ 58 w 58"/>
                <a:gd name="T141" fmla="*/ 89 h 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89">
                  <a:moveTo>
                    <a:pt x="51" y="0"/>
                  </a:moveTo>
                  <a:lnTo>
                    <a:pt x="51" y="29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6" y="29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55" y="52"/>
                  </a:lnTo>
                  <a:lnTo>
                    <a:pt x="55" y="55"/>
                  </a:lnTo>
                  <a:lnTo>
                    <a:pt x="58" y="58"/>
                  </a:lnTo>
                  <a:lnTo>
                    <a:pt x="58" y="60"/>
                  </a:lnTo>
                  <a:lnTo>
                    <a:pt x="58" y="64"/>
                  </a:lnTo>
                  <a:lnTo>
                    <a:pt x="58" y="68"/>
                  </a:lnTo>
                  <a:lnTo>
                    <a:pt x="58" y="71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5" y="76"/>
                  </a:lnTo>
                  <a:lnTo>
                    <a:pt x="55" y="80"/>
                  </a:lnTo>
                  <a:lnTo>
                    <a:pt x="51" y="84"/>
                  </a:lnTo>
                  <a:lnTo>
                    <a:pt x="46" y="87"/>
                  </a:lnTo>
                  <a:lnTo>
                    <a:pt x="45" y="89"/>
                  </a:lnTo>
                  <a:lnTo>
                    <a:pt x="42" y="89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0" y="89"/>
                  </a:lnTo>
                  <a:lnTo>
                    <a:pt x="29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19" y="89"/>
                  </a:lnTo>
                  <a:lnTo>
                    <a:pt x="16" y="89"/>
                  </a:lnTo>
                  <a:lnTo>
                    <a:pt x="13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3" y="87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6" y="71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13" y="80"/>
                  </a:lnTo>
                  <a:lnTo>
                    <a:pt x="16" y="84"/>
                  </a:lnTo>
                  <a:lnTo>
                    <a:pt x="19" y="84"/>
                  </a:lnTo>
                  <a:lnTo>
                    <a:pt x="22" y="87"/>
                  </a:lnTo>
                  <a:lnTo>
                    <a:pt x="26" y="87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5" y="87"/>
                  </a:lnTo>
                  <a:lnTo>
                    <a:pt x="38" y="84"/>
                  </a:lnTo>
                  <a:lnTo>
                    <a:pt x="42" y="84"/>
                  </a:lnTo>
                  <a:lnTo>
                    <a:pt x="45" y="80"/>
                  </a:lnTo>
                  <a:lnTo>
                    <a:pt x="45" y="76"/>
                  </a:lnTo>
                  <a:lnTo>
                    <a:pt x="46" y="74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2" y="60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5" y="55"/>
                  </a:lnTo>
                  <a:lnTo>
                    <a:pt x="30" y="55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261"/>
            <p:cNvSpPr>
              <a:spLocks noEditPoints="1"/>
            </p:cNvSpPr>
            <p:nvPr/>
          </p:nvSpPr>
          <p:spPr bwMode="auto">
            <a:xfrm>
              <a:off x="2199" y="3164"/>
              <a:ext cx="21" cy="74"/>
            </a:xfrm>
            <a:custGeom>
              <a:avLst/>
              <a:gdLst>
                <a:gd name="T0" fmla="*/ 13 w 21"/>
                <a:gd name="T1" fmla="*/ 0 h 74"/>
                <a:gd name="T2" fmla="*/ 13 w 21"/>
                <a:gd name="T3" fmla="*/ 0 h 74"/>
                <a:gd name="T4" fmla="*/ 13 w 21"/>
                <a:gd name="T5" fmla="*/ 3 h 74"/>
                <a:gd name="T6" fmla="*/ 16 w 21"/>
                <a:gd name="T7" fmla="*/ 3 h 74"/>
                <a:gd name="T8" fmla="*/ 16 w 21"/>
                <a:gd name="T9" fmla="*/ 5 h 74"/>
                <a:gd name="T10" fmla="*/ 16 w 21"/>
                <a:gd name="T11" fmla="*/ 9 h 74"/>
                <a:gd name="T12" fmla="*/ 13 w 21"/>
                <a:gd name="T13" fmla="*/ 9 h 74"/>
                <a:gd name="T14" fmla="*/ 13 w 21"/>
                <a:gd name="T15" fmla="*/ 13 h 74"/>
                <a:gd name="T16" fmla="*/ 8 w 21"/>
                <a:gd name="T17" fmla="*/ 13 h 74"/>
                <a:gd name="T18" fmla="*/ 8 w 21"/>
                <a:gd name="T19" fmla="*/ 9 h 74"/>
                <a:gd name="T20" fmla="*/ 4 w 21"/>
                <a:gd name="T21" fmla="*/ 9 h 74"/>
                <a:gd name="T22" fmla="*/ 4 w 21"/>
                <a:gd name="T23" fmla="*/ 5 h 74"/>
                <a:gd name="T24" fmla="*/ 4 w 21"/>
                <a:gd name="T25" fmla="*/ 3 h 74"/>
                <a:gd name="T26" fmla="*/ 8 w 21"/>
                <a:gd name="T27" fmla="*/ 3 h 74"/>
                <a:gd name="T28" fmla="*/ 8 w 21"/>
                <a:gd name="T29" fmla="*/ 0 h 74"/>
                <a:gd name="T30" fmla="*/ 13 w 21"/>
                <a:gd name="T31" fmla="*/ 0 h 74"/>
                <a:gd name="T32" fmla="*/ 13 w 21"/>
                <a:gd name="T33" fmla="*/ 0 h 74"/>
                <a:gd name="T34" fmla="*/ 16 w 21"/>
                <a:gd name="T35" fmla="*/ 25 h 74"/>
                <a:gd name="T36" fmla="*/ 16 w 21"/>
                <a:gd name="T37" fmla="*/ 62 h 74"/>
                <a:gd name="T38" fmla="*/ 16 w 21"/>
                <a:gd name="T39" fmla="*/ 66 h 74"/>
                <a:gd name="T40" fmla="*/ 16 w 21"/>
                <a:gd name="T41" fmla="*/ 69 h 74"/>
                <a:gd name="T42" fmla="*/ 19 w 21"/>
                <a:gd name="T43" fmla="*/ 69 h 74"/>
                <a:gd name="T44" fmla="*/ 19 w 21"/>
                <a:gd name="T45" fmla="*/ 74 h 74"/>
                <a:gd name="T46" fmla="*/ 21 w 21"/>
                <a:gd name="T47" fmla="*/ 74 h 74"/>
                <a:gd name="T48" fmla="*/ 0 w 21"/>
                <a:gd name="T49" fmla="*/ 74 h 74"/>
                <a:gd name="T50" fmla="*/ 3 w 21"/>
                <a:gd name="T51" fmla="*/ 74 h 74"/>
                <a:gd name="T52" fmla="*/ 4 w 21"/>
                <a:gd name="T53" fmla="*/ 74 h 74"/>
                <a:gd name="T54" fmla="*/ 4 w 21"/>
                <a:gd name="T55" fmla="*/ 69 h 74"/>
                <a:gd name="T56" fmla="*/ 4 w 21"/>
                <a:gd name="T57" fmla="*/ 66 h 74"/>
                <a:gd name="T58" fmla="*/ 4 w 21"/>
                <a:gd name="T59" fmla="*/ 62 h 74"/>
                <a:gd name="T60" fmla="*/ 4 w 21"/>
                <a:gd name="T61" fmla="*/ 45 h 74"/>
                <a:gd name="T62" fmla="*/ 4 w 21"/>
                <a:gd name="T63" fmla="*/ 42 h 74"/>
                <a:gd name="T64" fmla="*/ 4 w 21"/>
                <a:gd name="T65" fmla="*/ 37 h 74"/>
                <a:gd name="T66" fmla="*/ 4 w 21"/>
                <a:gd name="T67" fmla="*/ 34 h 74"/>
                <a:gd name="T68" fmla="*/ 4 w 21"/>
                <a:gd name="T69" fmla="*/ 32 h 74"/>
                <a:gd name="T70" fmla="*/ 3 w 21"/>
                <a:gd name="T71" fmla="*/ 32 h 74"/>
                <a:gd name="T72" fmla="*/ 0 w 21"/>
                <a:gd name="T73" fmla="*/ 32 h 74"/>
                <a:gd name="T74" fmla="*/ 0 w 21"/>
                <a:gd name="T75" fmla="*/ 34 h 74"/>
                <a:gd name="T76" fmla="*/ 0 w 21"/>
                <a:gd name="T77" fmla="*/ 32 h 74"/>
                <a:gd name="T78" fmla="*/ 13 w 21"/>
                <a:gd name="T79" fmla="*/ 25 h 74"/>
                <a:gd name="T80" fmla="*/ 16 w 21"/>
                <a:gd name="T81" fmla="*/ 25 h 74"/>
                <a:gd name="T82" fmla="*/ 16 w 21"/>
                <a:gd name="T83" fmla="*/ 25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74"/>
                <a:gd name="T128" fmla="*/ 21 w 21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74">
                  <a:moveTo>
                    <a:pt x="13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6" y="25"/>
                  </a:moveTo>
                  <a:lnTo>
                    <a:pt x="16" y="62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262"/>
            <p:cNvSpPr>
              <a:spLocks/>
            </p:cNvSpPr>
            <p:nvPr/>
          </p:nvSpPr>
          <p:spPr bwMode="auto">
            <a:xfrm>
              <a:off x="2220" y="2504"/>
              <a:ext cx="254" cy="253"/>
            </a:xfrm>
            <a:custGeom>
              <a:avLst/>
              <a:gdLst>
                <a:gd name="T0" fmla="*/ 254 w 254"/>
                <a:gd name="T1" fmla="*/ 126 h 253"/>
                <a:gd name="T2" fmla="*/ 254 w 254"/>
                <a:gd name="T3" fmla="*/ 100 h 253"/>
                <a:gd name="T4" fmla="*/ 244 w 254"/>
                <a:gd name="T5" fmla="*/ 77 h 253"/>
                <a:gd name="T6" fmla="*/ 235 w 254"/>
                <a:gd name="T7" fmla="*/ 55 h 253"/>
                <a:gd name="T8" fmla="*/ 219 w 254"/>
                <a:gd name="T9" fmla="*/ 36 h 253"/>
                <a:gd name="T10" fmla="*/ 199 w 254"/>
                <a:gd name="T11" fmla="*/ 23 h 253"/>
                <a:gd name="T12" fmla="*/ 177 w 254"/>
                <a:gd name="T13" fmla="*/ 10 h 253"/>
                <a:gd name="T14" fmla="*/ 154 w 254"/>
                <a:gd name="T15" fmla="*/ 3 h 253"/>
                <a:gd name="T16" fmla="*/ 128 w 254"/>
                <a:gd name="T17" fmla="*/ 0 h 253"/>
                <a:gd name="T18" fmla="*/ 103 w 254"/>
                <a:gd name="T19" fmla="*/ 3 h 253"/>
                <a:gd name="T20" fmla="*/ 77 w 254"/>
                <a:gd name="T21" fmla="*/ 10 h 253"/>
                <a:gd name="T22" fmla="*/ 58 w 254"/>
                <a:gd name="T23" fmla="*/ 23 h 253"/>
                <a:gd name="T24" fmla="*/ 40 w 254"/>
                <a:gd name="T25" fmla="*/ 36 h 253"/>
                <a:gd name="T26" fmla="*/ 24 w 254"/>
                <a:gd name="T27" fmla="*/ 55 h 253"/>
                <a:gd name="T28" fmla="*/ 11 w 254"/>
                <a:gd name="T29" fmla="*/ 77 h 253"/>
                <a:gd name="T30" fmla="*/ 3 w 254"/>
                <a:gd name="T31" fmla="*/ 100 h 253"/>
                <a:gd name="T32" fmla="*/ 0 w 254"/>
                <a:gd name="T33" fmla="*/ 126 h 253"/>
                <a:gd name="T34" fmla="*/ 3 w 254"/>
                <a:gd name="T35" fmla="*/ 150 h 253"/>
                <a:gd name="T36" fmla="*/ 11 w 254"/>
                <a:gd name="T37" fmla="*/ 176 h 253"/>
                <a:gd name="T38" fmla="*/ 24 w 254"/>
                <a:gd name="T39" fmla="*/ 198 h 253"/>
                <a:gd name="T40" fmla="*/ 40 w 254"/>
                <a:gd name="T41" fmla="*/ 214 h 253"/>
                <a:gd name="T42" fmla="*/ 58 w 254"/>
                <a:gd name="T43" fmla="*/ 230 h 253"/>
                <a:gd name="T44" fmla="*/ 77 w 254"/>
                <a:gd name="T45" fmla="*/ 243 h 253"/>
                <a:gd name="T46" fmla="*/ 103 w 254"/>
                <a:gd name="T47" fmla="*/ 250 h 253"/>
                <a:gd name="T48" fmla="*/ 128 w 254"/>
                <a:gd name="T49" fmla="*/ 253 h 253"/>
                <a:gd name="T50" fmla="*/ 154 w 254"/>
                <a:gd name="T51" fmla="*/ 250 h 253"/>
                <a:gd name="T52" fmla="*/ 177 w 254"/>
                <a:gd name="T53" fmla="*/ 243 h 253"/>
                <a:gd name="T54" fmla="*/ 199 w 254"/>
                <a:gd name="T55" fmla="*/ 230 h 253"/>
                <a:gd name="T56" fmla="*/ 219 w 254"/>
                <a:gd name="T57" fmla="*/ 214 h 253"/>
                <a:gd name="T58" fmla="*/ 235 w 254"/>
                <a:gd name="T59" fmla="*/ 198 h 253"/>
                <a:gd name="T60" fmla="*/ 244 w 254"/>
                <a:gd name="T61" fmla="*/ 176 h 253"/>
                <a:gd name="T62" fmla="*/ 254 w 254"/>
                <a:gd name="T63" fmla="*/ 150 h 253"/>
                <a:gd name="T64" fmla="*/ 254 w 254"/>
                <a:gd name="T65" fmla="*/ 126 h 2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253"/>
                <a:gd name="T101" fmla="*/ 254 w 254"/>
                <a:gd name="T102" fmla="*/ 253 h 2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253">
                  <a:moveTo>
                    <a:pt x="254" y="126"/>
                  </a:moveTo>
                  <a:lnTo>
                    <a:pt x="254" y="100"/>
                  </a:lnTo>
                  <a:lnTo>
                    <a:pt x="244" y="77"/>
                  </a:lnTo>
                  <a:lnTo>
                    <a:pt x="235" y="55"/>
                  </a:lnTo>
                  <a:lnTo>
                    <a:pt x="219" y="36"/>
                  </a:lnTo>
                  <a:lnTo>
                    <a:pt x="199" y="23"/>
                  </a:lnTo>
                  <a:lnTo>
                    <a:pt x="177" y="10"/>
                  </a:lnTo>
                  <a:lnTo>
                    <a:pt x="154" y="3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10"/>
                  </a:lnTo>
                  <a:lnTo>
                    <a:pt x="58" y="23"/>
                  </a:lnTo>
                  <a:lnTo>
                    <a:pt x="40" y="36"/>
                  </a:lnTo>
                  <a:lnTo>
                    <a:pt x="24" y="55"/>
                  </a:lnTo>
                  <a:lnTo>
                    <a:pt x="11" y="77"/>
                  </a:lnTo>
                  <a:lnTo>
                    <a:pt x="3" y="100"/>
                  </a:lnTo>
                  <a:lnTo>
                    <a:pt x="0" y="126"/>
                  </a:lnTo>
                  <a:lnTo>
                    <a:pt x="3" y="150"/>
                  </a:lnTo>
                  <a:lnTo>
                    <a:pt x="11" y="176"/>
                  </a:lnTo>
                  <a:lnTo>
                    <a:pt x="24" y="198"/>
                  </a:lnTo>
                  <a:lnTo>
                    <a:pt x="40" y="214"/>
                  </a:lnTo>
                  <a:lnTo>
                    <a:pt x="58" y="230"/>
                  </a:lnTo>
                  <a:lnTo>
                    <a:pt x="77" y="243"/>
                  </a:lnTo>
                  <a:lnTo>
                    <a:pt x="103" y="250"/>
                  </a:lnTo>
                  <a:lnTo>
                    <a:pt x="128" y="253"/>
                  </a:lnTo>
                  <a:lnTo>
                    <a:pt x="154" y="250"/>
                  </a:lnTo>
                  <a:lnTo>
                    <a:pt x="177" y="243"/>
                  </a:lnTo>
                  <a:lnTo>
                    <a:pt x="199" y="230"/>
                  </a:lnTo>
                  <a:lnTo>
                    <a:pt x="219" y="214"/>
                  </a:lnTo>
                  <a:lnTo>
                    <a:pt x="235" y="198"/>
                  </a:lnTo>
                  <a:lnTo>
                    <a:pt x="244" y="176"/>
                  </a:lnTo>
                  <a:lnTo>
                    <a:pt x="254" y="150"/>
                  </a:lnTo>
                  <a:lnTo>
                    <a:pt x="254" y="1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263"/>
            <p:cNvSpPr>
              <a:spLocks/>
            </p:cNvSpPr>
            <p:nvPr/>
          </p:nvSpPr>
          <p:spPr bwMode="auto">
            <a:xfrm>
              <a:off x="2223" y="3608"/>
              <a:ext cx="254" cy="255"/>
            </a:xfrm>
            <a:custGeom>
              <a:avLst/>
              <a:gdLst>
                <a:gd name="T0" fmla="*/ 254 w 254"/>
                <a:gd name="T1" fmla="*/ 128 h 255"/>
                <a:gd name="T2" fmla="*/ 254 w 254"/>
                <a:gd name="T3" fmla="*/ 103 h 255"/>
                <a:gd name="T4" fmla="*/ 245 w 254"/>
                <a:gd name="T5" fmla="*/ 77 h 255"/>
                <a:gd name="T6" fmla="*/ 235 w 254"/>
                <a:gd name="T7" fmla="*/ 54 h 255"/>
                <a:gd name="T8" fmla="*/ 219 w 254"/>
                <a:gd name="T9" fmla="*/ 38 h 255"/>
                <a:gd name="T10" fmla="*/ 200 w 254"/>
                <a:gd name="T11" fmla="*/ 22 h 255"/>
                <a:gd name="T12" fmla="*/ 177 w 254"/>
                <a:gd name="T13" fmla="*/ 9 h 255"/>
                <a:gd name="T14" fmla="*/ 154 w 254"/>
                <a:gd name="T15" fmla="*/ 3 h 255"/>
                <a:gd name="T16" fmla="*/ 129 w 254"/>
                <a:gd name="T17" fmla="*/ 0 h 255"/>
                <a:gd name="T18" fmla="*/ 103 w 254"/>
                <a:gd name="T19" fmla="*/ 3 h 255"/>
                <a:gd name="T20" fmla="*/ 77 w 254"/>
                <a:gd name="T21" fmla="*/ 9 h 255"/>
                <a:gd name="T22" fmla="*/ 55 w 254"/>
                <a:gd name="T23" fmla="*/ 22 h 255"/>
                <a:gd name="T24" fmla="*/ 38 w 254"/>
                <a:gd name="T25" fmla="*/ 38 h 255"/>
                <a:gd name="T26" fmla="*/ 24 w 254"/>
                <a:gd name="T27" fmla="*/ 54 h 255"/>
                <a:gd name="T28" fmla="*/ 9 w 254"/>
                <a:gd name="T29" fmla="*/ 77 h 255"/>
                <a:gd name="T30" fmla="*/ 5 w 254"/>
                <a:gd name="T31" fmla="*/ 103 h 255"/>
                <a:gd name="T32" fmla="*/ 0 w 254"/>
                <a:gd name="T33" fmla="*/ 128 h 255"/>
                <a:gd name="T34" fmla="*/ 5 w 254"/>
                <a:gd name="T35" fmla="*/ 152 h 255"/>
                <a:gd name="T36" fmla="*/ 9 w 254"/>
                <a:gd name="T37" fmla="*/ 177 h 255"/>
                <a:gd name="T38" fmla="*/ 24 w 254"/>
                <a:gd name="T39" fmla="*/ 197 h 255"/>
                <a:gd name="T40" fmla="*/ 38 w 254"/>
                <a:gd name="T41" fmla="*/ 217 h 255"/>
                <a:gd name="T42" fmla="*/ 55 w 254"/>
                <a:gd name="T43" fmla="*/ 233 h 255"/>
                <a:gd name="T44" fmla="*/ 77 w 254"/>
                <a:gd name="T45" fmla="*/ 243 h 255"/>
                <a:gd name="T46" fmla="*/ 103 w 254"/>
                <a:gd name="T47" fmla="*/ 252 h 255"/>
                <a:gd name="T48" fmla="*/ 129 w 254"/>
                <a:gd name="T49" fmla="*/ 255 h 255"/>
                <a:gd name="T50" fmla="*/ 154 w 254"/>
                <a:gd name="T51" fmla="*/ 252 h 255"/>
                <a:gd name="T52" fmla="*/ 177 w 254"/>
                <a:gd name="T53" fmla="*/ 243 h 255"/>
                <a:gd name="T54" fmla="*/ 200 w 254"/>
                <a:gd name="T55" fmla="*/ 233 h 255"/>
                <a:gd name="T56" fmla="*/ 219 w 254"/>
                <a:gd name="T57" fmla="*/ 217 h 255"/>
                <a:gd name="T58" fmla="*/ 235 w 254"/>
                <a:gd name="T59" fmla="*/ 197 h 255"/>
                <a:gd name="T60" fmla="*/ 245 w 254"/>
                <a:gd name="T61" fmla="*/ 177 h 255"/>
                <a:gd name="T62" fmla="*/ 254 w 254"/>
                <a:gd name="T63" fmla="*/ 152 h 255"/>
                <a:gd name="T64" fmla="*/ 254 w 254"/>
                <a:gd name="T65" fmla="*/ 128 h 2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255"/>
                <a:gd name="T101" fmla="*/ 254 w 254"/>
                <a:gd name="T102" fmla="*/ 255 h 2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255">
                  <a:moveTo>
                    <a:pt x="254" y="128"/>
                  </a:moveTo>
                  <a:lnTo>
                    <a:pt x="254" y="103"/>
                  </a:lnTo>
                  <a:lnTo>
                    <a:pt x="245" y="77"/>
                  </a:lnTo>
                  <a:lnTo>
                    <a:pt x="235" y="54"/>
                  </a:lnTo>
                  <a:lnTo>
                    <a:pt x="219" y="38"/>
                  </a:lnTo>
                  <a:lnTo>
                    <a:pt x="200" y="22"/>
                  </a:lnTo>
                  <a:lnTo>
                    <a:pt x="177" y="9"/>
                  </a:lnTo>
                  <a:lnTo>
                    <a:pt x="154" y="3"/>
                  </a:lnTo>
                  <a:lnTo>
                    <a:pt x="129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5" y="22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9" y="77"/>
                  </a:lnTo>
                  <a:lnTo>
                    <a:pt x="5" y="103"/>
                  </a:lnTo>
                  <a:lnTo>
                    <a:pt x="0" y="128"/>
                  </a:lnTo>
                  <a:lnTo>
                    <a:pt x="5" y="152"/>
                  </a:lnTo>
                  <a:lnTo>
                    <a:pt x="9" y="177"/>
                  </a:lnTo>
                  <a:lnTo>
                    <a:pt x="24" y="197"/>
                  </a:lnTo>
                  <a:lnTo>
                    <a:pt x="38" y="217"/>
                  </a:lnTo>
                  <a:lnTo>
                    <a:pt x="55" y="233"/>
                  </a:lnTo>
                  <a:lnTo>
                    <a:pt x="77" y="243"/>
                  </a:lnTo>
                  <a:lnTo>
                    <a:pt x="103" y="252"/>
                  </a:lnTo>
                  <a:lnTo>
                    <a:pt x="129" y="255"/>
                  </a:lnTo>
                  <a:lnTo>
                    <a:pt x="154" y="252"/>
                  </a:lnTo>
                  <a:lnTo>
                    <a:pt x="177" y="243"/>
                  </a:lnTo>
                  <a:lnTo>
                    <a:pt x="200" y="233"/>
                  </a:lnTo>
                  <a:lnTo>
                    <a:pt x="219" y="217"/>
                  </a:lnTo>
                  <a:lnTo>
                    <a:pt x="235" y="197"/>
                  </a:lnTo>
                  <a:lnTo>
                    <a:pt x="245" y="177"/>
                  </a:lnTo>
                  <a:lnTo>
                    <a:pt x="254" y="152"/>
                  </a:lnTo>
                  <a:lnTo>
                    <a:pt x="254" y="12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264"/>
            <p:cNvSpPr>
              <a:spLocks/>
            </p:cNvSpPr>
            <p:nvPr/>
          </p:nvSpPr>
          <p:spPr bwMode="auto">
            <a:xfrm>
              <a:off x="2131" y="3711"/>
              <a:ext cx="81" cy="62"/>
            </a:xfrm>
            <a:custGeom>
              <a:avLst/>
              <a:gdLst>
                <a:gd name="T0" fmla="*/ 0 w 81"/>
                <a:gd name="T1" fmla="*/ 32 h 62"/>
                <a:gd name="T2" fmla="*/ 0 w 81"/>
                <a:gd name="T3" fmla="*/ 62 h 62"/>
                <a:gd name="T4" fmla="*/ 81 w 81"/>
                <a:gd name="T5" fmla="*/ 32 h 62"/>
                <a:gd name="T6" fmla="*/ 0 w 81"/>
                <a:gd name="T7" fmla="*/ 0 h 62"/>
                <a:gd name="T8" fmla="*/ 0 w 81"/>
                <a:gd name="T9" fmla="*/ 3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2"/>
                <a:gd name="T17" fmla="*/ 81 w 8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2">
                  <a:moveTo>
                    <a:pt x="0" y="32"/>
                  </a:moveTo>
                  <a:lnTo>
                    <a:pt x="0" y="62"/>
                  </a:lnTo>
                  <a:lnTo>
                    <a:pt x="81" y="32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Line 265"/>
            <p:cNvSpPr>
              <a:spLocks noChangeShapeType="1"/>
            </p:cNvSpPr>
            <p:nvPr/>
          </p:nvSpPr>
          <p:spPr bwMode="auto">
            <a:xfrm flipH="1">
              <a:off x="1870" y="3743"/>
              <a:ext cx="2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266"/>
            <p:cNvSpPr>
              <a:spLocks/>
            </p:cNvSpPr>
            <p:nvPr/>
          </p:nvSpPr>
          <p:spPr bwMode="auto">
            <a:xfrm>
              <a:off x="2332" y="2578"/>
              <a:ext cx="55" cy="97"/>
            </a:xfrm>
            <a:custGeom>
              <a:avLst/>
              <a:gdLst>
                <a:gd name="T0" fmla="*/ 55 w 55"/>
                <a:gd name="T1" fmla="*/ 0 h 97"/>
                <a:gd name="T2" fmla="*/ 7 w 55"/>
                <a:gd name="T3" fmla="*/ 97 h 97"/>
                <a:gd name="T4" fmla="*/ 0 w 55"/>
                <a:gd name="T5" fmla="*/ 97 h 97"/>
                <a:gd name="T6" fmla="*/ 49 w 55"/>
                <a:gd name="T7" fmla="*/ 0 h 97"/>
                <a:gd name="T8" fmla="*/ 55 w 55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7"/>
                <a:gd name="T17" fmla="*/ 55 w 5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7">
                  <a:moveTo>
                    <a:pt x="55" y="0"/>
                  </a:moveTo>
                  <a:lnTo>
                    <a:pt x="7" y="97"/>
                  </a:lnTo>
                  <a:lnTo>
                    <a:pt x="0" y="97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267"/>
            <p:cNvSpPr>
              <a:spLocks/>
            </p:cNvSpPr>
            <p:nvPr/>
          </p:nvSpPr>
          <p:spPr bwMode="auto">
            <a:xfrm>
              <a:off x="2326" y="3682"/>
              <a:ext cx="55" cy="95"/>
            </a:xfrm>
            <a:custGeom>
              <a:avLst/>
              <a:gdLst>
                <a:gd name="T0" fmla="*/ 55 w 55"/>
                <a:gd name="T1" fmla="*/ 0 h 95"/>
                <a:gd name="T2" fmla="*/ 6 w 55"/>
                <a:gd name="T3" fmla="*/ 95 h 95"/>
                <a:gd name="T4" fmla="*/ 0 w 55"/>
                <a:gd name="T5" fmla="*/ 95 h 95"/>
                <a:gd name="T6" fmla="*/ 51 w 55"/>
                <a:gd name="T7" fmla="*/ 0 h 95"/>
                <a:gd name="T8" fmla="*/ 55 w 55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5"/>
                <a:gd name="T17" fmla="*/ 55 w 55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5">
                  <a:moveTo>
                    <a:pt x="55" y="0"/>
                  </a:moveTo>
                  <a:lnTo>
                    <a:pt x="6" y="95"/>
                  </a:lnTo>
                  <a:lnTo>
                    <a:pt x="0" y="95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268"/>
            <p:cNvSpPr>
              <a:spLocks/>
            </p:cNvSpPr>
            <p:nvPr/>
          </p:nvSpPr>
          <p:spPr bwMode="auto">
            <a:xfrm>
              <a:off x="2859" y="2972"/>
              <a:ext cx="81" cy="76"/>
            </a:xfrm>
            <a:custGeom>
              <a:avLst/>
              <a:gdLst>
                <a:gd name="T0" fmla="*/ 20 w 81"/>
                <a:gd name="T1" fmla="*/ 24 h 76"/>
                <a:gd name="T2" fmla="*/ 0 w 81"/>
                <a:gd name="T3" fmla="*/ 47 h 76"/>
                <a:gd name="T4" fmla="*/ 81 w 81"/>
                <a:gd name="T5" fmla="*/ 76 h 76"/>
                <a:gd name="T6" fmla="*/ 41 w 81"/>
                <a:gd name="T7" fmla="*/ 0 h 76"/>
                <a:gd name="T8" fmla="*/ 20 w 81"/>
                <a:gd name="T9" fmla="*/ 2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6"/>
                <a:gd name="T17" fmla="*/ 81 w 8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6">
                  <a:moveTo>
                    <a:pt x="20" y="24"/>
                  </a:moveTo>
                  <a:lnTo>
                    <a:pt x="0" y="47"/>
                  </a:lnTo>
                  <a:lnTo>
                    <a:pt x="81" y="76"/>
                  </a:lnTo>
                  <a:lnTo>
                    <a:pt x="41" y="0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Line 269"/>
            <p:cNvSpPr>
              <a:spLocks noChangeShapeType="1"/>
            </p:cNvSpPr>
            <p:nvPr/>
          </p:nvSpPr>
          <p:spPr bwMode="auto">
            <a:xfrm flipH="1" flipV="1">
              <a:off x="2464" y="2638"/>
              <a:ext cx="415" cy="3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270"/>
            <p:cNvSpPr>
              <a:spLocks/>
            </p:cNvSpPr>
            <p:nvPr/>
          </p:nvSpPr>
          <p:spPr bwMode="auto">
            <a:xfrm>
              <a:off x="2310" y="3521"/>
              <a:ext cx="64" cy="80"/>
            </a:xfrm>
            <a:custGeom>
              <a:avLst/>
              <a:gdLst>
                <a:gd name="T0" fmla="*/ 32 w 64"/>
                <a:gd name="T1" fmla="*/ 0 h 80"/>
                <a:gd name="T2" fmla="*/ 0 w 64"/>
                <a:gd name="T3" fmla="*/ 0 h 80"/>
                <a:gd name="T4" fmla="*/ 32 w 64"/>
                <a:gd name="T5" fmla="*/ 80 h 80"/>
                <a:gd name="T6" fmla="*/ 64 w 64"/>
                <a:gd name="T7" fmla="*/ 0 h 80"/>
                <a:gd name="T8" fmla="*/ 32 w 64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0"/>
                <a:gd name="T17" fmla="*/ 64 w 6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0">
                  <a:moveTo>
                    <a:pt x="32" y="0"/>
                  </a:moveTo>
                  <a:lnTo>
                    <a:pt x="0" y="0"/>
                  </a:lnTo>
                  <a:lnTo>
                    <a:pt x="32" y="8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271"/>
            <p:cNvSpPr>
              <a:spLocks/>
            </p:cNvSpPr>
            <p:nvPr/>
          </p:nvSpPr>
          <p:spPr bwMode="auto">
            <a:xfrm>
              <a:off x="2310" y="2741"/>
              <a:ext cx="64" cy="83"/>
            </a:xfrm>
            <a:custGeom>
              <a:avLst/>
              <a:gdLst>
                <a:gd name="T0" fmla="*/ 32 w 64"/>
                <a:gd name="T1" fmla="*/ 83 h 83"/>
                <a:gd name="T2" fmla="*/ 64 w 64"/>
                <a:gd name="T3" fmla="*/ 83 h 83"/>
                <a:gd name="T4" fmla="*/ 32 w 64"/>
                <a:gd name="T5" fmla="*/ 0 h 83"/>
                <a:gd name="T6" fmla="*/ 0 w 64"/>
                <a:gd name="T7" fmla="*/ 83 h 83"/>
                <a:gd name="T8" fmla="*/ 32 w 64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3"/>
                <a:gd name="T17" fmla="*/ 64 w 64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3">
                  <a:moveTo>
                    <a:pt x="32" y="83"/>
                  </a:moveTo>
                  <a:lnTo>
                    <a:pt x="64" y="83"/>
                  </a:lnTo>
                  <a:lnTo>
                    <a:pt x="32" y="0"/>
                  </a:lnTo>
                  <a:lnTo>
                    <a:pt x="0" y="8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Line 272"/>
            <p:cNvSpPr>
              <a:spLocks noChangeShapeType="1"/>
            </p:cNvSpPr>
            <p:nvPr/>
          </p:nvSpPr>
          <p:spPr bwMode="auto">
            <a:xfrm>
              <a:off x="2342" y="2824"/>
              <a:ext cx="2" cy="6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Rectangle 273"/>
            <p:cNvSpPr>
              <a:spLocks noChangeArrowheads="1"/>
            </p:cNvSpPr>
            <p:nvPr/>
          </p:nvSpPr>
          <p:spPr bwMode="auto">
            <a:xfrm>
              <a:off x="1593" y="2319"/>
              <a:ext cx="494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Rectangle 274"/>
            <p:cNvSpPr>
              <a:spLocks noChangeArrowheads="1"/>
            </p:cNvSpPr>
            <p:nvPr/>
          </p:nvSpPr>
          <p:spPr bwMode="auto">
            <a:xfrm>
              <a:off x="1611" y="2318"/>
              <a:ext cx="13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5205" name="Rectangle 275"/>
            <p:cNvSpPr>
              <a:spLocks noChangeArrowheads="1"/>
            </p:cNvSpPr>
            <p:nvPr/>
          </p:nvSpPr>
          <p:spPr bwMode="auto">
            <a:xfrm>
              <a:off x="1685" y="2382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5206" name="Rectangle 276"/>
            <p:cNvSpPr>
              <a:spLocks noChangeArrowheads="1"/>
            </p:cNvSpPr>
            <p:nvPr/>
          </p:nvSpPr>
          <p:spPr bwMode="auto">
            <a:xfrm>
              <a:off x="1728" y="2318"/>
              <a:ext cx="13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de-DE"/>
            </a:p>
          </p:txBody>
        </p:sp>
        <p:sp>
          <p:nvSpPr>
            <p:cNvPr id="5207" name="Rectangle 277"/>
            <p:cNvSpPr>
              <a:spLocks noChangeArrowheads="1"/>
            </p:cNvSpPr>
            <p:nvPr/>
          </p:nvSpPr>
          <p:spPr bwMode="auto">
            <a:xfrm>
              <a:off x="1802" y="2382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5208" name="Rectangle 278"/>
            <p:cNvSpPr>
              <a:spLocks noChangeArrowheads="1"/>
            </p:cNvSpPr>
            <p:nvPr/>
          </p:nvSpPr>
          <p:spPr bwMode="auto">
            <a:xfrm>
              <a:off x="1846" y="2318"/>
              <a:ext cx="1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5209" name="Rectangle 279"/>
            <p:cNvSpPr>
              <a:spLocks noChangeArrowheads="1"/>
            </p:cNvSpPr>
            <p:nvPr/>
          </p:nvSpPr>
          <p:spPr bwMode="auto">
            <a:xfrm>
              <a:off x="1891" y="2318"/>
              <a:ext cx="12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5210" name="Rectangle 280"/>
            <p:cNvSpPr>
              <a:spLocks noChangeArrowheads="1"/>
            </p:cNvSpPr>
            <p:nvPr/>
          </p:nvSpPr>
          <p:spPr bwMode="auto">
            <a:xfrm>
              <a:off x="1959" y="2318"/>
              <a:ext cx="1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5211" name="Rectangle 281"/>
            <p:cNvSpPr>
              <a:spLocks noChangeArrowheads="1"/>
            </p:cNvSpPr>
            <p:nvPr/>
          </p:nvSpPr>
          <p:spPr bwMode="auto">
            <a:xfrm>
              <a:off x="2004" y="2318"/>
              <a:ext cx="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212" name="Rectangle 282"/>
            <p:cNvSpPr>
              <a:spLocks noChangeArrowheads="1"/>
            </p:cNvSpPr>
            <p:nvPr/>
          </p:nvSpPr>
          <p:spPr bwMode="auto">
            <a:xfrm>
              <a:off x="1538" y="3878"/>
              <a:ext cx="514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Rectangle 283"/>
            <p:cNvSpPr>
              <a:spLocks noChangeArrowheads="1"/>
            </p:cNvSpPr>
            <p:nvPr/>
          </p:nvSpPr>
          <p:spPr bwMode="auto">
            <a:xfrm>
              <a:off x="1556" y="3876"/>
              <a:ext cx="13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5214" name="Rectangle 284"/>
            <p:cNvSpPr>
              <a:spLocks noChangeArrowheads="1"/>
            </p:cNvSpPr>
            <p:nvPr/>
          </p:nvSpPr>
          <p:spPr bwMode="auto">
            <a:xfrm>
              <a:off x="1630" y="3941"/>
              <a:ext cx="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5215" name="Rectangle 285"/>
            <p:cNvSpPr>
              <a:spLocks noChangeArrowheads="1"/>
            </p:cNvSpPr>
            <p:nvPr/>
          </p:nvSpPr>
          <p:spPr bwMode="auto">
            <a:xfrm>
              <a:off x="1659" y="3963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7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5216" name="Rectangle 286"/>
            <p:cNvSpPr>
              <a:spLocks noChangeArrowheads="1"/>
            </p:cNvSpPr>
            <p:nvPr/>
          </p:nvSpPr>
          <p:spPr bwMode="auto">
            <a:xfrm>
              <a:off x="1686" y="3876"/>
              <a:ext cx="13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de-DE"/>
            </a:p>
          </p:txBody>
        </p:sp>
        <p:sp>
          <p:nvSpPr>
            <p:cNvPr id="5217" name="Rectangle 287"/>
            <p:cNvSpPr>
              <a:spLocks noChangeArrowheads="1"/>
            </p:cNvSpPr>
            <p:nvPr/>
          </p:nvSpPr>
          <p:spPr bwMode="auto">
            <a:xfrm>
              <a:off x="1760" y="3941"/>
              <a:ext cx="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5218" name="Rectangle 288"/>
            <p:cNvSpPr>
              <a:spLocks noChangeArrowheads="1"/>
            </p:cNvSpPr>
            <p:nvPr/>
          </p:nvSpPr>
          <p:spPr bwMode="auto">
            <a:xfrm>
              <a:off x="1789" y="3963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7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5219" name="Rectangle 289"/>
            <p:cNvSpPr>
              <a:spLocks noChangeArrowheads="1"/>
            </p:cNvSpPr>
            <p:nvPr/>
          </p:nvSpPr>
          <p:spPr bwMode="auto">
            <a:xfrm>
              <a:off x="1817" y="3876"/>
              <a:ext cx="1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5220" name="Rectangle 290"/>
            <p:cNvSpPr>
              <a:spLocks noChangeArrowheads="1"/>
            </p:cNvSpPr>
            <p:nvPr/>
          </p:nvSpPr>
          <p:spPr bwMode="auto">
            <a:xfrm>
              <a:off x="1862" y="3876"/>
              <a:ext cx="12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5221" name="Rectangle 291"/>
            <p:cNvSpPr>
              <a:spLocks noChangeArrowheads="1"/>
            </p:cNvSpPr>
            <p:nvPr/>
          </p:nvSpPr>
          <p:spPr bwMode="auto">
            <a:xfrm>
              <a:off x="1930" y="3876"/>
              <a:ext cx="1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5222" name="Rectangle 292"/>
            <p:cNvSpPr>
              <a:spLocks noChangeArrowheads="1"/>
            </p:cNvSpPr>
            <p:nvPr/>
          </p:nvSpPr>
          <p:spPr bwMode="auto">
            <a:xfrm>
              <a:off x="1975" y="3876"/>
              <a:ext cx="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223" name="Rectangle 293"/>
            <p:cNvSpPr>
              <a:spLocks noChangeArrowheads="1"/>
            </p:cNvSpPr>
            <p:nvPr/>
          </p:nvSpPr>
          <p:spPr bwMode="auto">
            <a:xfrm>
              <a:off x="3264" y="2897"/>
              <a:ext cx="272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Rectangle 294"/>
            <p:cNvSpPr>
              <a:spLocks noChangeArrowheads="1"/>
            </p:cNvSpPr>
            <p:nvPr/>
          </p:nvSpPr>
          <p:spPr bwMode="auto">
            <a:xfrm>
              <a:off x="3283" y="2895"/>
              <a:ext cx="14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f(</a:t>
              </a:r>
              <a:endParaRPr lang="de-DE"/>
            </a:p>
          </p:txBody>
        </p:sp>
        <p:sp>
          <p:nvSpPr>
            <p:cNvPr id="5225" name="Rectangle 295"/>
            <p:cNvSpPr>
              <a:spLocks noChangeArrowheads="1"/>
            </p:cNvSpPr>
            <p:nvPr/>
          </p:nvSpPr>
          <p:spPr bwMode="auto">
            <a:xfrm>
              <a:off x="3373" y="2895"/>
              <a:ext cx="12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5226" name="Rectangle 296"/>
            <p:cNvSpPr>
              <a:spLocks noChangeArrowheads="1"/>
            </p:cNvSpPr>
            <p:nvPr/>
          </p:nvSpPr>
          <p:spPr bwMode="auto">
            <a:xfrm>
              <a:off x="3441" y="2895"/>
              <a:ext cx="1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5227" name="Rectangle 297"/>
            <p:cNvSpPr>
              <a:spLocks noChangeArrowheads="1"/>
            </p:cNvSpPr>
            <p:nvPr/>
          </p:nvSpPr>
          <p:spPr bwMode="auto">
            <a:xfrm>
              <a:off x="3486" y="2895"/>
              <a:ext cx="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graphicFrame>
        <p:nvGraphicFramePr>
          <p:cNvPr id="5123" name="Object 2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98751"/>
              </p:ext>
            </p:extLst>
          </p:nvPr>
        </p:nvGraphicFramePr>
        <p:xfrm>
          <a:off x="3771900" y="2071688"/>
          <a:ext cx="14287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5" imgW="596880" imgH="444240" progId="Equation.DSMT4">
                  <p:embed/>
                </p:oleObj>
              </mc:Choice>
              <mc:Fallback>
                <p:oleObj name="Equation" r:id="rId5" imgW="596880" imgH="444240" progId="Equation.DSMT4">
                  <p:embed/>
                  <p:pic>
                    <p:nvPicPr>
                      <p:cNvPr id="0" name="Object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071688"/>
                        <a:ext cx="142875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30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4" name="Object 300"/>
          <p:cNvGraphicFramePr>
            <a:graphicFrameLocks noChangeAspect="1"/>
          </p:cNvGraphicFramePr>
          <p:nvPr/>
        </p:nvGraphicFramePr>
        <p:xfrm>
          <a:off x="7550150" y="2795588"/>
          <a:ext cx="12684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7" imgW="533169" imgH="406224" progId="Equation.DSMT4">
                  <p:embed/>
                </p:oleObj>
              </mc:Choice>
              <mc:Fallback>
                <p:oleObj name="Equation" r:id="rId7" imgW="533169" imgH="406224" progId="Equation.DSMT4">
                  <p:embed/>
                  <p:pic>
                    <p:nvPicPr>
                      <p:cNvPr id="0" name="Object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2795588"/>
                        <a:ext cx="1268413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302"/>
          <p:cNvSpPr txBox="1">
            <a:spLocks noChangeArrowheads="1"/>
          </p:cNvSpPr>
          <p:nvPr/>
        </p:nvSpPr>
        <p:spPr bwMode="auto">
          <a:xfrm>
            <a:off x="6292850" y="296703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mit</a:t>
            </a:r>
            <a:r>
              <a:rPr lang="de-DE" sz="2400"/>
              <a:t>   </a:t>
            </a:r>
            <a:r>
              <a:rPr lang="de-DE" sz="2400">
                <a:latin typeface="Times New Roman" pitchFamily="18" charset="0"/>
              </a:rPr>
              <a:t>y</a:t>
            </a:r>
            <a:r>
              <a:rPr lang="de-DE" sz="2400" baseline="-25000"/>
              <a:t>i</a:t>
            </a:r>
            <a:r>
              <a:rPr lang="de-DE" sz="2400"/>
              <a:t> = </a:t>
            </a:r>
          </a:p>
        </p:txBody>
      </p:sp>
      <p:sp>
        <p:nvSpPr>
          <p:cNvPr id="111919" name="Text Box 303"/>
          <p:cNvSpPr txBox="1">
            <a:spLocks noChangeArrowheads="1"/>
          </p:cNvSpPr>
          <p:nvPr/>
        </p:nvSpPr>
        <p:spPr bwMode="auto">
          <a:xfrm>
            <a:off x="6096000" y="4697413"/>
            <a:ext cx="2813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dirty="0" smtClean="0">
                <a:solidFill>
                  <a:srgbClr val="0099CC"/>
                </a:solidFill>
              </a:rPr>
              <a:t>Dies entspricht einem RBF-Netzwerk </a:t>
            </a:r>
            <a:r>
              <a:rPr lang="de-DE" sz="2400" dirty="0">
                <a:solidFill>
                  <a:srgbClr val="0099CC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560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97423FEF-1BF6-4527-80C7-A3E50A41242A}" type="slidenum">
              <a:rPr lang="de-DE" sz="1000" smtClean="0"/>
              <a:pPr/>
              <a:t>13</a:t>
            </a:fld>
            <a:r>
              <a:rPr lang="de-DE" sz="1000" smtClean="0"/>
              <a:t> -</a:t>
            </a:r>
          </a:p>
        </p:txBody>
      </p:sp>
      <p:sp>
        <p:nvSpPr>
          <p:cNvPr id="25604" name="Rectangle 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Fuzzy-Regeln und RBF</a:t>
            </a:r>
          </a:p>
        </p:txBody>
      </p:sp>
      <p:sp>
        <p:nvSpPr>
          <p:cNvPr id="25605" name="Rectangle 31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68325"/>
          </a:xfrm>
        </p:spPr>
        <p:txBody>
          <a:bodyPr/>
          <a:lstStyle/>
          <a:p>
            <a:pPr marL="0" indent="0"/>
            <a:r>
              <a:rPr lang="de-DE" smtClean="0"/>
              <a:t>Mögliche Regelanzahl</a:t>
            </a:r>
            <a:endParaRPr lang="de-DE" sz="2000" b="0" smtClean="0"/>
          </a:p>
        </p:txBody>
      </p:sp>
      <p:sp>
        <p:nvSpPr>
          <p:cNvPr id="25606" name="Freeform 323"/>
          <p:cNvSpPr>
            <a:spLocks/>
          </p:cNvSpPr>
          <p:nvPr/>
        </p:nvSpPr>
        <p:spPr bwMode="auto">
          <a:xfrm rot="-5400000">
            <a:off x="1358900" y="5273675"/>
            <a:ext cx="69850" cy="114300"/>
          </a:xfrm>
          <a:custGeom>
            <a:avLst/>
            <a:gdLst>
              <a:gd name="T0" fmla="*/ 2147483647 w 42"/>
              <a:gd name="T1" fmla="*/ 2147483647 h 71"/>
              <a:gd name="T2" fmla="*/ 2147483647 w 42"/>
              <a:gd name="T3" fmla="*/ 2147483647 h 71"/>
              <a:gd name="T4" fmla="*/ 2147483647 w 42"/>
              <a:gd name="T5" fmla="*/ 2147483647 h 71"/>
              <a:gd name="T6" fmla="*/ 2147483647 w 42"/>
              <a:gd name="T7" fmla="*/ 2147483647 h 71"/>
              <a:gd name="T8" fmla="*/ 2147483647 w 42"/>
              <a:gd name="T9" fmla="*/ 2147483647 h 71"/>
              <a:gd name="T10" fmla="*/ 2147483647 w 42"/>
              <a:gd name="T11" fmla="*/ 2147483647 h 71"/>
              <a:gd name="T12" fmla="*/ 2147483647 w 42"/>
              <a:gd name="T13" fmla="*/ 2147483647 h 71"/>
              <a:gd name="T14" fmla="*/ 2147483647 w 42"/>
              <a:gd name="T15" fmla="*/ 2147483647 h 71"/>
              <a:gd name="T16" fmla="*/ 2147483647 w 42"/>
              <a:gd name="T17" fmla="*/ 2147483647 h 71"/>
              <a:gd name="T18" fmla="*/ 2147483647 w 42"/>
              <a:gd name="T19" fmla="*/ 2147483647 h 71"/>
              <a:gd name="T20" fmla="*/ 2147483647 w 42"/>
              <a:gd name="T21" fmla="*/ 2147483647 h 71"/>
              <a:gd name="T22" fmla="*/ 2147483647 w 42"/>
              <a:gd name="T23" fmla="*/ 2147483647 h 71"/>
              <a:gd name="T24" fmla="*/ 2147483647 w 42"/>
              <a:gd name="T25" fmla="*/ 2147483647 h 71"/>
              <a:gd name="T26" fmla="*/ 2147483647 w 42"/>
              <a:gd name="T27" fmla="*/ 2147483647 h 71"/>
              <a:gd name="T28" fmla="*/ 2147483647 w 42"/>
              <a:gd name="T29" fmla="*/ 2147483647 h 71"/>
              <a:gd name="T30" fmla="*/ 2147483647 w 42"/>
              <a:gd name="T31" fmla="*/ 2147483647 h 71"/>
              <a:gd name="T32" fmla="*/ 2147483647 w 42"/>
              <a:gd name="T33" fmla="*/ 2147483647 h 71"/>
              <a:gd name="T34" fmla="*/ 2147483647 w 42"/>
              <a:gd name="T35" fmla="*/ 2147483647 h 71"/>
              <a:gd name="T36" fmla="*/ 2147483647 w 42"/>
              <a:gd name="T37" fmla="*/ 2147483647 h 71"/>
              <a:gd name="T38" fmla="*/ 2147483647 w 42"/>
              <a:gd name="T39" fmla="*/ 2147483647 h 71"/>
              <a:gd name="T40" fmla="*/ 2147483647 w 42"/>
              <a:gd name="T41" fmla="*/ 2147483647 h 71"/>
              <a:gd name="T42" fmla="*/ 2147483647 w 42"/>
              <a:gd name="T43" fmla="*/ 2147483647 h 71"/>
              <a:gd name="T44" fmla="*/ 2147483647 w 42"/>
              <a:gd name="T45" fmla="*/ 2147483647 h 71"/>
              <a:gd name="T46" fmla="*/ 2147483647 w 42"/>
              <a:gd name="T47" fmla="*/ 2147483647 h 71"/>
              <a:gd name="T48" fmla="*/ 2147483647 w 42"/>
              <a:gd name="T49" fmla="*/ 2147483647 h 71"/>
              <a:gd name="T50" fmla="*/ 2147483647 w 42"/>
              <a:gd name="T51" fmla="*/ 2147483647 h 71"/>
              <a:gd name="T52" fmla="*/ 2147483647 w 42"/>
              <a:gd name="T53" fmla="*/ 2147483647 h 71"/>
              <a:gd name="T54" fmla="*/ 2147483647 w 42"/>
              <a:gd name="T55" fmla="*/ 2147483647 h 71"/>
              <a:gd name="T56" fmla="*/ 2147483647 w 42"/>
              <a:gd name="T57" fmla="*/ 2147483647 h 71"/>
              <a:gd name="T58" fmla="*/ 2147483647 w 42"/>
              <a:gd name="T59" fmla="*/ 2147483647 h 71"/>
              <a:gd name="T60" fmla="*/ 2147483647 w 42"/>
              <a:gd name="T61" fmla="*/ 2147483647 h 71"/>
              <a:gd name="T62" fmla="*/ 2147483647 w 42"/>
              <a:gd name="T63" fmla="*/ 2147483647 h 71"/>
              <a:gd name="T64" fmla="*/ 2147483647 w 42"/>
              <a:gd name="T65" fmla="*/ 2147483647 h 71"/>
              <a:gd name="T66" fmla="*/ 2147483647 w 42"/>
              <a:gd name="T67" fmla="*/ 2147483647 h 71"/>
              <a:gd name="T68" fmla="*/ 2147483647 w 42"/>
              <a:gd name="T69" fmla="*/ 2147483647 h 71"/>
              <a:gd name="T70" fmla="*/ 0 w 42"/>
              <a:gd name="T71" fmla="*/ 0 h 71"/>
              <a:gd name="T72" fmla="*/ 2147483647 w 42"/>
              <a:gd name="T73" fmla="*/ 2147483647 h 71"/>
              <a:gd name="T74" fmla="*/ 2147483647 w 42"/>
              <a:gd name="T75" fmla="*/ 2147483647 h 71"/>
              <a:gd name="T76" fmla="*/ 2147483647 w 42"/>
              <a:gd name="T77" fmla="*/ 2147483647 h 71"/>
              <a:gd name="T78" fmla="*/ 2147483647 w 42"/>
              <a:gd name="T79" fmla="*/ 2147483647 h 71"/>
              <a:gd name="T80" fmla="*/ 2147483647 w 42"/>
              <a:gd name="T81" fmla="*/ 2147483647 h 71"/>
              <a:gd name="T82" fmla="*/ 2147483647 w 42"/>
              <a:gd name="T83" fmla="*/ 0 h 71"/>
              <a:gd name="T84" fmla="*/ 2147483647 w 42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"/>
              <a:gd name="T130" fmla="*/ 0 h 71"/>
              <a:gd name="T131" fmla="*/ 42 w 42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" h="71">
                <a:moveTo>
                  <a:pt x="33" y="14"/>
                </a:moveTo>
                <a:lnTo>
                  <a:pt x="35" y="16"/>
                </a:lnTo>
                <a:lnTo>
                  <a:pt x="38" y="18"/>
                </a:lnTo>
                <a:lnTo>
                  <a:pt x="40" y="20"/>
                </a:lnTo>
                <a:lnTo>
                  <a:pt x="40" y="22"/>
                </a:lnTo>
                <a:lnTo>
                  <a:pt x="42" y="22"/>
                </a:lnTo>
                <a:lnTo>
                  <a:pt x="42" y="24"/>
                </a:lnTo>
                <a:lnTo>
                  <a:pt x="42" y="27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0" y="33"/>
                </a:lnTo>
                <a:lnTo>
                  <a:pt x="40" y="35"/>
                </a:lnTo>
                <a:lnTo>
                  <a:pt x="38" y="38"/>
                </a:lnTo>
                <a:lnTo>
                  <a:pt x="35" y="38"/>
                </a:lnTo>
                <a:lnTo>
                  <a:pt x="33" y="38"/>
                </a:lnTo>
                <a:lnTo>
                  <a:pt x="35" y="40"/>
                </a:lnTo>
                <a:lnTo>
                  <a:pt x="35" y="42"/>
                </a:lnTo>
                <a:lnTo>
                  <a:pt x="38" y="42"/>
                </a:lnTo>
                <a:lnTo>
                  <a:pt x="40" y="44"/>
                </a:lnTo>
                <a:lnTo>
                  <a:pt x="40" y="46"/>
                </a:lnTo>
                <a:lnTo>
                  <a:pt x="42" y="46"/>
                </a:lnTo>
                <a:lnTo>
                  <a:pt x="42" y="49"/>
                </a:lnTo>
                <a:lnTo>
                  <a:pt x="42" y="51"/>
                </a:lnTo>
                <a:lnTo>
                  <a:pt x="42" y="53"/>
                </a:lnTo>
                <a:lnTo>
                  <a:pt x="42" y="55"/>
                </a:lnTo>
                <a:lnTo>
                  <a:pt x="42" y="57"/>
                </a:lnTo>
                <a:lnTo>
                  <a:pt x="40" y="60"/>
                </a:lnTo>
                <a:lnTo>
                  <a:pt x="38" y="62"/>
                </a:lnTo>
                <a:lnTo>
                  <a:pt x="35" y="62"/>
                </a:lnTo>
                <a:lnTo>
                  <a:pt x="35" y="64"/>
                </a:lnTo>
                <a:lnTo>
                  <a:pt x="33" y="64"/>
                </a:lnTo>
                <a:lnTo>
                  <a:pt x="31" y="64"/>
                </a:lnTo>
                <a:lnTo>
                  <a:pt x="29" y="64"/>
                </a:lnTo>
                <a:lnTo>
                  <a:pt x="27" y="64"/>
                </a:lnTo>
                <a:lnTo>
                  <a:pt x="9" y="64"/>
                </a:lnTo>
                <a:lnTo>
                  <a:pt x="7" y="64"/>
                </a:lnTo>
                <a:lnTo>
                  <a:pt x="5" y="64"/>
                </a:lnTo>
                <a:lnTo>
                  <a:pt x="3" y="64"/>
                </a:lnTo>
                <a:lnTo>
                  <a:pt x="3" y="66"/>
                </a:lnTo>
                <a:lnTo>
                  <a:pt x="3" y="68"/>
                </a:lnTo>
                <a:lnTo>
                  <a:pt x="3" y="71"/>
                </a:lnTo>
                <a:lnTo>
                  <a:pt x="0" y="71"/>
                </a:lnTo>
                <a:lnTo>
                  <a:pt x="0" y="51"/>
                </a:lnTo>
                <a:lnTo>
                  <a:pt x="3" y="51"/>
                </a:lnTo>
                <a:lnTo>
                  <a:pt x="3" y="53"/>
                </a:lnTo>
                <a:lnTo>
                  <a:pt x="3" y="55"/>
                </a:lnTo>
                <a:lnTo>
                  <a:pt x="5" y="55"/>
                </a:lnTo>
                <a:lnTo>
                  <a:pt x="7" y="55"/>
                </a:lnTo>
                <a:lnTo>
                  <a:pt x="7" y="57"/>
                </a:lnTo>
                <a:lnTo>
                  <a:pt x="9" y="57"/>
                </a:lnTo>
                <a:lnTo>
                  <a:pt x="27" y="57"/>
                </a:lnTo>
                <a:lnTo>
                  <a:pt x="29" y="57"/>
                </a:lnTo>
                <a:lnTo>
                  <a:pt x="31" y="55"/>
                </a:lnTo>
                <a:lnTo>
                  <a:pt x="33" y="55"/>
                </a:lnTo>
                <a:lnTo>
                  <a:pt x="35" y="55"/>
                </a:lnTo>
                <a:lnTo>
                  <a:pt x="35" y="53"/>
                </a:lnTo>
                <a:lnTo>
                  <a:pt x="38" y="53"/>
                </a:lnTo>
                <a:lnTo>
                  <a:pt x="38" y="51"/>
                </a:lnTo>
                <a:lnTo>
                  <a:pt x="38" y="49"/>
                </a:lnTo>
                <a:lnTo>
                  <a:pt x="38" y="46"/>
                </a:lnTo>
                <a:lnTo>
                  <a:pt x="35" y="46"/>
                </a:lnTo>
                <a:lnTo>
                  <a:pt x="35" y="44"/>
                </a:lnTo>
                <a:lnTo>
                  <a:pt x="35" y="42"/>
                </a:lnTo>
                <a:lnTo>
                  <a:pt x="33" y="42"/>
                </a:lnTo>
                <a:lnTo>
                  <a:pt x="33" y="40"/>
                </a:lnTo>
                <a:lnTo>
                  <a:pt x="31" y="40"/>
                </a:lnTo>
                <a:lnTo>
                  <a:pt x="29" y="40"/>
                </a:lnTo>
                <a:lnTo>
                  <a:pt x="9" y="40"/>
                </a:lnTo>
                <a:lnTo>
                  <a:pt x="7" y="40"/>
                </a:lnTo>
                <a:lnTo>
                  <a:pt x="5" y="40"/>
                </a:lnTo>
                <a:lnTo>
                  <a:pt x="3" y="40"/>
                </a:lnTo>
                <a:lnTo>
                  <a:pt x="3" y="42"/>
                </a:lnTo>
                <a:lnTo>
                  <a:pt x="3" y="44"/>
                </a:lnTo>
                <a:lnTo>
                  <a:pt x="3" y="46"/>
                </a:lnTo>
                <a:lnTo>
                  <a:pt x="0" y="46"/>
                </a:lnTo>
                <a:lnTo>
                  <a:pt x="0" y="24"/>
                </a:lnTo>
                <a:lnTo>
                  <a:pt x="3" y="24"/>
                </a:lnTo>
                <a:lnTo>
                  <a:pt x="3" y="27"/>
                </a:lnTo>
                <a:lnTo>
                  <a:pt x="3" y="29"/>
                </a:lnTo>
                <a:lnTo>
                  <a:pt x="3" y="31"/>
                </a:lnTo>
                <a:lnTo>
                  <a:pt x="5" y="31"/>
                </a:lnTo>
                <a:lnTo>
                  <a:pt x="7" y="31"/>
                </a:lnTo>
                <a:lnTo>
                  <a:pt x="9" y="31"/>
                </a:lnTo>
                <a:lnTo>
                  <a:pt x="27" y="31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8" y="29"/>
                </a:lnTo>
                <a:lnTo>
                  <a:pt x="38" y="27"/>
                </a:lnTo>
                <a:lnTo>
                  <a:pt x="38" y="24"/>
                </a:lnTo>
                <a:lnTo>
                  <a:pt x="38" y="22"/>
                </a:lnTo>
                <a:lnTo>
                  <a:pt x="38" y="20"/>
                </a:lnTo>
                <a:lnTo>
                  <a:pt x="35" y="20"/>
                </a:lnTo>
                <a:lnTo>
                  <a:pt x="35" y="18"/>
                </a:lnTo>
                <a:lnTo>
                  <a:pt x="33" y="16"/>
                </a:lnTo>
                <a:lnTo>
                  <a:pt x="31" y="14"/>
                </a:lnTo>
                <a:lnTo>
                  <a:pt x="9" y="14"/>
                </a:lnTo>
                <a:lnTo>
                  <a:pt x="7" y="14"/>
                </a:lnTo>
                <a:lnTo>
                  <a:pt x="5" y="14"/>
                </a:lnTo>
                <a:lnTo>
                  <a:pt x="5" y="16"/>
                </a:lnTo>
                <a:lnTo>
                  <a:pt x="3" y="16"/>
                </a:lnTo>
                <a:lnTo>
                  <a:pt x="3" y="18"/>
                </a:lnTo>
                <a:lnTo>
                  <a:pt x="3" y="20"/>
                </a:lnTo>
                <a:lnTo>
                  <a:pt x="0" y="2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  <a:lnTo>
                  <a:pt x="5" y="5"/>
                </a:lnTo>
                <a:lnTo>
                  <a:pt x="5" y="7"/>
                </a:lnTo>
                <a:lnTo>
                  <a:pt x="7" y="7"/>
                </a:lnTo>
                <a:lnTo>
                  <a:pt x="9" y="7"/>
                </a:lnTo>
                <a:lnTo>
                  <a:pt x="24" y="7"/>
                </a:lnTo>
                <a:lnTo>
                  <a:pt x="27" y="7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5" y="5"/>
                </a:lnTo>
                <a:lnTo>
                  <a:pt x="38" y="5"/>
                </a:lnTo>
                <a:lnTo>
                  <a:pt x="38" y="3"/>
                </a:lnTo>
                <a:lnTo>
                  <a:pt x="35" y="3"/>
                </a:lnTo>
                <a:lnTo>
                  <a:pt x="35" y="0"/>
                </a:lnTo>
                <a:lnTo>
                  <a:pt x="38" y="0"/>
                </a:lnTo>
                <a:lnTo>
                  <a:pt x="42" y="11"/>
                </a:lnTo>
                <a:lnTo>
                  <a:pt x="42" y="14"/>
                </a:lnTo>
                <a:lnTo>
                  <a:pt x="3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7" name="Freeform 324"/>
          <p:cNvSpPr>
            <a:spLocks/>
          </p:cNvSpPr>
          <p:nvPr/>
        </p:nvSpPr>
        <p:spPr bwMode="auto">
          <a:xfrm rot="-5400000">
            <a:off x="1439862" y="5373688"/>
            <a:ext cx="80963" cy="33338"/>
          </a:xfrm>
          <a:custGeom>
            <a:avLst/>
            <a:gdLst>
              <a:gd name="T0" fmla="*/ 2147483647 w 50"/>
              <a:gd name="T1" fmla="*/ 0 h 20"/>
              <a:gd name="T2" fmla="*/ 2147483647 w 50"/>
              <a:gd name="T3" fmla="*/ 2147483647 h 20"/>
              <a:gd name="T4" fmla="*/ 2147483647 w 50"/>
              <a:gd name="T5" fmla="*/ 2147483647 h 20"/>
              <a:gd name="T6" fmla="*/ 2147483647 w 50"/>
              <a:gd name="T7" fmla="*/ 2147483647 h 20"/>
              <a:gd name="T8" fmla="*/ 2147483647 w 50"/>
              <a:gd name="T9" fmla="*/ 2147483647 h 20"/>
              <a:gd name="T10" fmla="*/ 2147483647 w 50"/>
              <a:gd name="T11" fmla="*/ 2147483647 h 20"/>
              <a:gd name="T12" fmla="*/ 2147483647 w 50"/>
              <a:gd name="T13" fmla="*/ 2147483647 h 20"/>
              <a:gd name="T14" fmla="*/ 2147483647 w 50"/>
              <a:gd name="T15" fmla="*/ 2147483647 h 20"/>
              <a:gd name="T16" fmla="*/ 2147483647 w 50"/>
              <a:gd name="T17" fmla="*/ 2147483647 h 20"/>
              <a:gd name="T18" fmla="*/ 0 w 50"/>
              <a:gd name="T19" fmla="*/ 2147483647 h 20"/>
              <a:gd name="T20" fmla="*/ 0 w 50"/>
              <a:gd name="T21" fmla="*/ 0 h 20"/>
              <a:gd name="T22" fmla="*/ 2147483647 w 50"/>
              <a:gd name="T23" fmla="*/ 0 h 20"/>
              <a:gd name="T24" fmla="*/ 2147483647 w 50"/>
              <a:gd name="T25" fmla="*/ 2147483647 h 20"/>
              <a:gd name="T26" fmla="*/ 2147483647 w 50"/>
              <a:gd name="T27" fmla="*/ 2147483647 h 20"/>
              <a:gd name="T28" fmla="*/ 2147483647 w 50"/>
              <a:gd name="T29" fmla="*/ 2147483647 h 20"/>
              <a:gd name="T30" fmla="*/ 2147483647 w 50"/>
              <a:gd name="T31" fmla="*/ 2147483647 h 20"/>
              <a:gd name="T32" fmla="*/ 2147483647 w 50"/>
              <a:gd name="T33" fmla="*/ 2147483647 h 20"/>
              <a:gd name="T34" fmla="*/ 2147483647 w 50"/>
              <a:gd name="T35" fmla="*/ 2147483647 h 20"/>
              <a:gd name="T36" fmla="*/ 2147483647 w 50"/>
              <a:gd name="T37" fmla="*/ 2147483647 h 20"/>
              <a:gd name="T38" fmla="*/ 2147483647 w 50"/>
              <a:gd name="T39" fmla="*/ 2147483647 h 20"/>
              <a:gd name="T40" fmla="*/ 2147483647 w 50"/>
              <a:gd name="T41" fmla="*/ 2147483647 h 20"/>
              <a:gd name="T42" fmla="*/ 2147483647 w 50"/>
              <a:gd name="T43" fmla="*/ 2147483647 h 20"/>
              <a:gd name="T44" fmla="*/ 2147483647 w 50"/>
              <a:gd name="T45" fmla="*/ 2147483647 h 20"/>
              <a:gd name="T46" fmla="*/ 2147483647 w 50"/>
              <a:gd name="T47" fmla="*/ 2147483647 h 20"/>
              <a:gd name="T48" fmla="*/ 2147483647 w 50"/>
              <a:gd name="T49" fmla="*/ 2147483647 h 20"/>
              <a:gd name="T50" fmla="*/ 2147483647 w 50"/>
              <a:gd name="T51" fmla="*/ 0 h 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20"/>
              <a:gd name="T80" fmla="*/ 50 w 50"/>
              <a:gd name="T81" fmla="*/ 20 h 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20">
                <a:moveTo>
                  <a:pt x="44" y="0"/>
                </a:moveTo>
                <a:lnTo>
                  <a:pt x="50" y="11"/>
                </a:ln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0" y="2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6" y="7"/>
                </a:lnTo>
                <a:lnTo>
                  <a:pt x="9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4" y="7"/>
                </a:lnTo>
                <a:lnTo>
                  <a:pt x="44" y="5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8" name="Freeform 325"/>
          <p:cNvSpPr>
            <a:spLocks/>
          </p:cNvSpPr>
          <p:nvPr/>
        </p:nvSpPr>
        <p:spPr bwMode="auto">
          <a:xfrm rot="-5400000">
            <a:off x="1500981" y="5376069"/>
            <a:ext cx="80963" cy="28575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2147483647 h 17"/>
              <a:gd name="T4" fmla="*/ 2147483647 w 50"/>
              <a:gd name="T5" fmla="*/ 2147483647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0 w 50"/>
              <a:gd name="T19" fmla="*/ 2147483647 h 17"/>
              <a:gd name="T20" fmla="*/ 0 w 50"/>
              <a:gd name="T21" fmla="*/ 0 h 17"/>
              <a:gd name="T22" fmla="*/ 2147483647 w 50"/>
              <a:gd name="T23" fmla="*/ 0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2147483647 w 50"/>
              <a:gd name="T29" fmla="*/ 2147483647 h 17"/>
              <a:gd name="T30" fmla="*/ 2147483647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0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17"/>
              <a:gd name="T80" fmla="*/ 50 w 50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17">
                <a:moveTo>
                  <a:pt x="44" y="0"/>
                </a:moveTo>
                <a:lnTo>
                  <a:pt x="50" y="11"/>
                </a:ln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2" y="13"/>
                </a:lnTo>
                <a:lnTo>
                  <a:pt x="2" y="15"/>
                </a:lnTo>
                <a:lnTo>
                  <a:pt x="2" y="17"/>
                </a:lnTo>
                <a:lnTo>
                  <a:pt x="0" y="17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4"/>
                </a:lnTo>
                <a:lnTo>
                  <a:pt x="4" y="4"/>
                </a:lnTo>
                <a:lnTo>
                  <a:pt x="4" y="6"/>
                </a:lnTo>
                <a:lnTo>
                  <a:pt x="6" y="6"/>
                </a:lnTo>
                <a:lnTo>
                  <a:pt x="9" y="6"/>
                </a:lnTo>
                <a:lnTo>
                  <a:pt x="35" y="6"/>
                </a:lnTo>
                <a:lnTo>
                  <a:pt x="37" y="6"/>
                </a:lnTo>
                <a:lnTo>
                  <a:pt x="39" y="6"/>
                </a:lnTo>
                <a:lnTo>
                  <a:pt x="41" y="6"/>
                </a:lnTo>
                <a:lnTo>
                  <a:pt x="44" y="6"/>
                </a:lnTo>
                <a:lnTo>
                  <a:pt x="44" y="4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9" name="Freeform 326"/>
          <p:cNvSpPr>
            <a:spLocks/>
          </p:cNvSpPr>
          <p:nvPr/>
        </p:nvSpPr>
        <p:spPr bwMode="auto">
          <a:xfrm rot="-5400000">
            <a:off x="1528763" y="5310188"/>
            <a:ext cx="133350" cy="38100"/>
          </a:xfrm>
          <a:custGeom>
            <a:avLst/>
            <a:gdLst>
              <a:gd name="T0" fmla="*/ 0 w 83"/>
              <a:gd name="T1" fmla="*/ 2147483647 h 24"/>
              <a:gd name="T2" fmla="*/ 2147483647 w 83"/>
              <a:gd name="T3" fmla="*/ 2147483647 h 24"/>
              <a:gd name="T4" fmla="*/ 2147483647 w 83"/>
              <a:gd name="T5" fmla="*/ 2147483647 h 24"/>
              <a:gd name="T6" fmla="*/ 2147483647 w 83"/>
              <a:gd name="T7" fmla="*/ 2147483647 h 24"/>
              <a:gd name="T8" fmla="*/ 2147483647 w 83"/>
              <a:gd name="T9" fmla="*/ 2147483647 h 24"/>
              <a:gd name="T10" fmla="*/ 2147483647 w 83"/>
              <a:gd name="T11" fmla="*/ 2147483647 h 24"/>
              <a:gd name="T12" fmla="*/ 2147483647 w 83"/>
              <a:gd name="T13" fmla="*/ 2147483647 h 24"/>
              <a:gd name="T14" fmla="*/ 2147483647 w 83"/>
              <a:gd name="T15" fmla="*/ 2147483647 h 24"/>
              <a:gd name="T16" fmla="*/ 2147483647 w 83"/>
              <a:gd name="T17" fmla="*/ 2147483647 h 24"/>
              <a:gd name="T18" fmla="*/ 2147483647 w 83"/>
              <a:gd name="T19" fmla="*/ 2147483647 h 24"/>
              <a:gd name="T20" fmla="*/ 2147483647 w 83"/>
              <a:gd name="T21" fmla="*/ 0 h 24"/>
              <a:gd name="T22" fmla="*/ 2147483647 w 83"/>
              <a:gd name="T23" fmla="*/ 0 h 24"/>
              <a:gd name="T24" fmla="*/ 2147483647 w 83"/>
              <a:gd name="T25" fmla="*/ 0 h 24"/>
              <a:gd name="T26" fmla="*/ 2147483647 w 83"/>
              <a:gd name="T27" fmla="*/ 2147483647 h 24"/>
              <a:gd name="T28" fmla="*/ 2147483647 w 83"/>
              <a:gd name="T29" fmla="*/ 2147483647 h 24"/>
              <a:gd name="T30" fmla="*/ 2147483647 w 83"/>
              <a:gd name="T31" fmla="*/ 2147483647 h 24"/>
              <a:gd name="T32" fmla="*/ 2147483647 w 83"/>
              <a:gd name="T33" fmla="*/ 2147483647 h 24"/>
              <a:gd name="T34" fmla="*/ 2147483647 w 83"/>
              <a:gd name="T35" fmla="*/ 2147483647 h 24"/>
              <a:gd name="T36" fmla="*/ 2147483647 w 83"/>
              <a:gd name="T37" fmla="*/ 2147483647 h 24"/>
              <a:gd name="T38" fmla="*/ 2147483647 w 83"/>
              <a:gd name="T39" fmla="*/ 2147483647 h 24"/>
              <a:gd name="T40" fmla="*/ 2147483647 w 83"/>
              <a:gd name="T41" fmla="*/ 2147483647 h 24"/>
              <a:gd name="T42" fmla="*/ 2147483647 w 83"/>
              <a:gd name="T43" fmla="*/ 2147483647 h 24"/>
              <a:gd name="T44" fmla="*/ 2147483647 w 83"/>
              <a:gd name="T45" fmla="*/ 2147483647 h 24"/>
              <a:gd name="T46" fmla="*/ 2147483647 w 83"/>
              <a:gd name="T47" fmla="*/ 2147483647 h 24"/>
              <a:gd name="T48" fmla="*/ 2147483647 w 83"/>
              <a:gd name="T49" fmla="*/ 2147483647 h 24"/>
              <a:gd name="T50" fmla="*/ 2147483647 w 83"/>
              <a:gd name="T51" fmla="*/ 2147483647 h 24"/>
              <a:gd name="T52" fmla="*/ 2147483647 w 83"/>
              <a:gd name="T53" fmla="*/ 2147483647 h 24"/>
              <a:gd name="T54" fmla="*/ 2147483647 w 83"/>
              <a:gd name="T55" fmla="*/ 2147483647 h 24"/>
              <a:gd name="T56" fmla="*/ 2147483647 w 83"/>
              <a:gd name="T57" fmla="*/ 2147483647 h 24"/>
              <a:gd name="T58" fmla="*/ 2147483647 w 83"/>
              <a:gd name="T59" fmla="*/ 2147483647 h 24"/>
              <a:gd name="T60" fmla="*/ 2147483647 w 83"/>
              <a:gd name="T61" fmla="*/ 2147483647 h 24"/>
              <a:gd name="T62" fmla="*/ 2147483647 w 83"/>
              <a:gd name="T63" fmla="*/ 2147483647 h 24"/>
              <a:gd name="T64" fmla="*/ 2147483647 w 83"/>
              <a:gd name="T65" fmla="*/ 2147483647 h 24"/>
              <a:gd name="T66" fmla="*/ 2147483647 w 83"/>
              <a:gd name="T67" fmla="*/ 2147483647 h 24"/>
              <a:gd name="T68" fmla="*/ 2147483647 w 83"/>
              <a:gd name="T69" fmla="*/ 2147483647 h 24"/>
              <a:gd name="T70" fmla="*/ 2147483647 w 83"/>
              <a:gd name="T71" fmla="*/ 2147483647 h 24"/>
              <a:gd name="T72" fmla="*/ 2147483647 w 83"/>
              <a:gd name="T73" fmla="*/ 2147483647 h 24"/>
              <a:gd name="T74" fmla="*/ 2147483647 w 83"/>
              <a:gd name="T75" fmla="*/ 2147483647 h 24"/>
              <a:gd name="T76" fmla="*/ 2147483647 w 83"/>
              <a:gd name="T77" fmla="*/ 2147483647 h 24"/>
              <a:gd name="T78" fmla="*/ 2147483647 w 83"/>
              <a:gd name="T79" fmla="*/ 2147483647 h 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"/>
              <a:gd name="T121" fmla="*/ 0 h 24"/>
              <a:gd name="T122" fmla="*/ 83 w 83"/>
              <a:gd name="T123" fmla="*/ 24 h 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" h="24">
                <a:moveTo>
                  <a:pt x="2" y="24"/>
                </a:moveTo>
                <a:lnTo>
                  <a:pt x="0" y="24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4" y="20"/>
                </a:lnTo>
                <a:lnTo>
                  <a:pt x="4" y="18"/>
                </a:lnTo>
                <a:lnTo>
                  <a:pt x="6" y="16"/>
                </a:lnTo>
                <a:lnTo>
                  <a:pt x="8" y="13"/>
                </a:lnTo>
                <a:lnTo>
                  <a:pt x="11" y="13"/>
                </a:lnTo>
                <a:lnTo>
                  <a:pt x="11" y="11"/>
                </a:lnTo>
                <a:lnTo>
                  <a:pt x="13" y="9"/>
                </a:lnTo>
                <a:lnTo>
                  <a:pt x="15" y="9"/>
                </a:lnTo>
                <a:lnTo>
                  <a:pt x="17" y="7"/>
                </a:lnTo>
                <a:lnTo>
                  <a:pt x="19" y="7"/>
                </a:lnTo>
                <a:lnTo>
                  <a:pt x="22" y="5"/>
                </a:lnTo>
                <a:lnTo>
                  <a:pt x="24" y="5"/>
                </a:lnTo>
                <a:lnTo>
                  <a:pt x="26" y="2"/>
                </a:lnTo>
                <a:lnTo>
                  <a:pt x="28" y="2"/>
                </a:lnTo>
                <a:lnTo>
                  <a:pt x="30" y="2"/>
                </a:lnTo>
                <a:lnTo>
                  <a:pt x="33" y="2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6" y="0"/>
                </a:lnTo>
                <a:lnTo>
                  <a:pt x="48" y="0"/>
                </a:lnTo>
                <a:lnTo>
                  <a:pt x="52" y="2"/>
                </a:lnTo>
                <a:lnTo>
                  <a:pt x="54" y="2"/>
                </a:lnTo>
                <a:lnTo>
                  <a:pt x="59" y="2"/>
                </a:lnTo>
                <a:lnTo>
                  <a:pt x="61" y="5"/>
                </a:lnTo>
                <a:lnTo>
                  <a:pt x="63" y="7"/>
                </a:lnTo>
                <a:lnTo>
                  <a:pt x="68" y="7"/>
                </a:lnTo>
                <a:lnTo>
                  <a:pt x="70" y="9"/>
                </a:lnTo>
                <a:lnTo>
                  <a:pt x="72" y="11"/>
                </a:lnTo>
                <a:lnTo>
                  <a:pt x="74" y="13"/>
                </a:lnTo>
                <a:lnTo>
                  <a:pt x="76" y="16"/>
                </a:lnTo>
                <a:lnTo>
                  <a:pt x="79" y="18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1" y="24"/>
                </a:lnTo>
                <a:lnTo>
                  <a:pt x="79" y="22"/>
                </a:lnTo>
                <a:lnTo>
                  <a:pt x="79" y="20"/>
                </a:lnTo>
                <a:lnTo>
                  <a:pt x="76" y="20"/>
                </a:lnTo>
                <a:lnTo>
                  <a:pt x="74" y="18"/>
                </a:lnTo>
                <a:lnTo>
                  <a:pt x="72" y="16"/>
                </a:lnTo>
                <a:lnTo>
                  <a:pt x="70" y="16"/>
                </a:lnTo>
                <a:lnTo>
                  <a:pt x="68" y="13"/>
                </a:lnTo>
                <a:lnTo>
                  <a:pt x="65" y="13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7" y="11"/>
                </a:lnTo>
                <a:lnTo>
                  <a:pt x="54" y="11"/>
                </a:lnTo>
                <a:lnTo>
                  <a:pt x="52" y="9"/>
                </a:lnTo>
                <a:lnTo>
                  <a:pt x="50" y="9"/>
                </a:lnTo>
                <a:lnTo>
                  <a:pt x="48" y="9"/>
                </a:lnTo>
                <a:lnTo>
                  <a:pt x="46" y="9"/>
                </a:lnTo>
                <a:lnTo>
                  <a:pt x="43" y="9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8" y="11"/>
                </a:lnTo>
                <a:lnTo>
                  <a:pt x="26" y="11"/>
                </a:lnTo>
                <a:lnTo>
                  <a:pt x="24" y="11"/>
                </a:lnTo>
                <a:lnTo>
                  <a:pt x="22" y="11"/>
                </a:lnTo>
                <a:lnTo>
                  <a:pt x="19" y="11"/>
                </a:lnTo>
                <a:lnTo>
                  <a:pt x="19" y="13"/>
                </a:lnTo>
                <a:lnTo>
                  <a:pt x="17" y="13"/>
                </a:lnTo>
                <a:lnTo>
                  <a:pt x="15" y="13"/>
                </a:lnTo>
                <a:lnTo>
                  <a:pt x="13" y="16"/>
                </a:lnTo>
                <a:lnTo>
                  <a:pt x="11" y="16"/>
                </a:lnTo>
                <a:lnTo>
                  <a:pt x="11" y="18"/>
                </a:lnTo>
                <a:lnTo>
                  <a:pt x="8" y="18"/>
                </a:lnTo>
                <a:lnTo>
                  <a:pt x="6" y="20"/>
                </a:lnTo>
                <a:lnTo>
                  <a:pt x="4" y="22"/>
                </a:lnTo>
                <a:lnTo>
                  <a:pt x="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0" name="Freeform 327"/>
          <p:cNvSpPr>
            <a:spLocks/>
          </p:cNvSpPr>
          <p:nvPr/>
        </p:nvSpPr>
        <p:spPr bwMode="auto">
          <a:xfrm rot="-5400000">
            <a:off x="1622426" y="5292725"/>
            <a:ext cx="69850" cy="73025"/>
          </a:xfrm>
          <a:custGeom>
            <a:avLst/>
            <a:gdLst>
              <a:gd name="T0" fmla="*/ 2147483647 w 42"/>
              <a:gd name="T1" fmla="*/ 2147483647 h 44"/>
              <a:gd name="T2" fmla="*/ 2147483647 w 42"/>
              <a:gd name="T3" fmla="*/ 2147483647 h 44"/>
              <a:gd name="T4" fmla="*/ 2147483647 w 42"/>
              <a:gd name="T5" fmla="*/ 2147483647 h 44"/>
              <a:gd name="T6" fmla="*/ 2147483647 w 42"/>
              <a:gd name="T7" fmla="*/ 2147483647 h 44"/>
              <a:gd name="T8" fmla="*/ 2147483647 w 42"/>
              <a:gd name="T9" fmla="*/ 2147483647 h 44"/>
              <a:gd name="T10" fmla="*/ 2147483647 w 42"/>
              <a:gd name="T11" fmla="*/ 2147483647 h 44"/>
              <a:gd name="T12" fmla="*/ 2147483647 w 42"/>
              <a:gd name="T13" fmla="*/ 2147483647 h 44"/>
              <a:gd name="T14" fmla="*/ 2147483647 w 42"/>
              <a:gd name="T15" fmla="*/ 2147483647 h 44"/>
              <a:gd name="T16" fmla="*/ 2147483647 w 42"/>
              <a:gd name="T17" fmla="*/ 2147483647 h 44"/>
              <a:gd name="T18" fmla="*/ 2147483647 w 42"/>
              <a:gd name="T19" fmla="*/ 2147483647 h 44"/>
              <a:gd name="T20" fmla="*/ 2147483647 w 42"/>
              <a:gd name="T21" fmla="*/ 2147483647 h 44"/>
              <a:gd name="T22" fmla="*/ 2147483647 w 42"/>
              <a:gd name="T23" fmla="*/ 2147483647 h 44"/>
              <a:gd name="T24" fmla="*/ 2147483647 w 42"/>
              <a:gd name="T25" fmla="*/ 2147483647 h 44"/>
              <a:gd name="T26" fmla="*/ 2147483647 w 42"/>
              <a:gd name="T27" fmla="*/ 2147483647 h 44"/>
              <a:gd name="T28" fmla="*/ 2147483647 w 42"/>
              <a:gd name="T29" fmla="*/ 2147483647 h 44"/>
              <a:gd name="T30" fmla="*/ 2147483647 w 42"/>
              <a:gd name="T31" fmla="*/ 2147483647 h 44"/>
              <a:gd name="T32" fmla="*/ 2147483647 w 42"/>
              <a:gd name="T33" fmla="*/ 2147483647 h 44"/>
              <a:gd name="T34" fmla="*/ 2147483647 w 42"/>
              <a:gd name="T35" fmla="*/ 2147483647 h 44"/>
              <a:gd name="T36" fmla="*/ 2147483647 w 42"/>
              <a:gd name="T37" fmla="*/ 2147483647 h 44"/>
              <a:gd name="T38" fmla="*/ 0 w 42"/>
              <a:gd name="T39" fmla="*/ 2147483647 h 44"/>
              <a:gd name="T40" fmla="*/ 2147483647 w 42"/>
              <a:gd name="T41" fmla="*/ 2147483647 h 44"/>
              <a:gd name="T42" fmla="*/ 2147483647 w 42"/>
              <a:gd name="T43" fmla="*/ 2147483647 h 44"/>
              <a:gd name="T44" fmla="*/ 2147483647 w 42"/>
              <a:gd name="T45" fmla="*/ 2147483647 h 44"/>
              <a:gd name="T46" fmla="*/ 2147483647 w 42"/>
              <a:gd name="T47" fmla="*/ 2147483647 h 44"/>
              <a:gd name="T48" fmla="*/ 2147483647 w 42"/>
              <a:gd name="T49" fmla="*/ 2147483647 h 44"/>
              <a:gd name="T50" fmla="*/ 2147483647 w 42"/>
              <a:gd name="T51" fmla="*/ 2147483647 h 44"/>
              <a:gd name="T52" fmla="*/ 2147483647 w 42"/>
              <a:gd name="T53" fmla="*/ 2147483647 h 44"/>
              <a:gd name="T54" fmla="*/ 2147483647 w 42"/>
              <a:gd name="T55" fmla="*/ 2147483647 h 44"/>
              <a:gd name="T56" fmla="*/ 0 w 42"/>
              <a:gd name="T57" fmla="*/ 2147483647 h 44"/>
              <a:gd name="T58" fmla="*/ 2147483647 w 42"/>
              <a:gd name="T59" fmla="*/ 0 h 44"/>
              <a:gd name="T60" fmla="*/ 2147483647 w 42"/>
              <a:gd name="T61" fmla="*/ 2147483647 h 44"/>
              <a:gd name="T62" fmla="*/ 2147483647 w 42"/>
              <a:gd name="T63" fmla="*/ 2147483647 h 44"/>
              <a:gd name="T64" fmla="*/ 2147483647 w 42"/>
              <a:gd name="T65" fmla="*/ 2147483647 h 44"/>
              <a:gd name="T66" fmla="*/ 2147483647 w 42"/>
              <a:gd name="T67" fmla="*/ 2147483647 h 44"/>
              <a:gd name="T68" fmla="*/ 2147483647 w 42"/>
              <a:gd name="T69" fmla="*/ 2147483647 h 44"/>
              <a:gd name="T70" fmla="*/ 2147483647 w 42"/>
              <a:gd name="T71" fmla="*/ 2147483647 h 44"/>
              <a:gd name="T72" fmla="*/ 2147483647 w 42"/>
              <a:gd name="T73" fmla="*/ 2147483647 h 44"/>
              <a:gd name="T74" fmla="*/ 2147483647 w 42"/>
              <a:gd name="T75" fmla="*/ 0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"/>
              <a:gd name="T115" fmla="*/ 0 h 44"/>
              <a:gd name="T116" fmla="*/ 42 w 42"/>
              <a:gd name="T117" fmla="*/ 44 h 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" h="44">
                <a:moveTo>
                  <a:pt x="42" y="0"/>
                </a:moveTo>
                <a:lnTo>
                  <a:pt x="42" y="19"/>
                </a:lnTo>
                <a:lnTo>
                  <a:pt x="40" y="19"/>
                </a:lnTo>
                <a:lnTo>
                  <a:pt x="40" y="17"/>
                </a:lnTo>
                <a:lnTo>
                  <a:pt x="40" y="15"/>
                </a:lnTo>
                <a:lnTo>
                  <a:pt x="38" y="15"/>
                </a:lnTo>
                <a:lnTo>
                  <a:pt x="35" y="15"/>
                </a:lnTo>
                <a:lnTo>
                  <a:pt x="35" y="17"/>
                </a:lnTo>
                <a:lnTo>
                  <a:pt x="33" y="17"/>
                </a:lnTo>
                <a:lnTo>
                  <a:pt x="31" y="19"/>
                </a:lnTo>
                <a:lnTo>
                  <a:pt x="27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lnTo>
                  <a:pt x="35" y="28"/>
                </a:lnTo>
                <a:lnTo>
                  <a:pt x="38" y="28"/>
                </a:lnTo>
                <a:lnTo>
                  <a:pt x="40" y="28"/>
                </a:lnTo>
                <a:lnTo>
                  <a:pt x="40" y="26"/>
                </a:lnTo>
                <a:lnTo>
                  <a:pt x="40" y="24"/>
                </a:lnTo>
                <a:lnTo>
                  <a:pt x="42" y="24"/>
                </a:lnTo>
                <a:lnTo>
                  <a:pt x="42" y="39"/>
                </a:lnTo>
                <a:lnTo>
                  <a:pt x="40" y="39"/>
                </a:lnTo>
                <a:lnTo>
                  <a:pt x="40" y="37"/>
                </a:lnTo>
                <a:lnTo>
                  <a:pt x="40" y="35"/>
                </a:lnTo>
                <a:lnTo>
                  <a:pt x="38" y="35"/>
                </a:lnTo>
                <a:lnTo>
                  <a:pt x="38" y="33"/>
                </a:lnTo>
                <a:lnTo>
                  <a:pt x="35" y="33"/>
                </a:lnTo>
                <a:lnTo>
                  <a:pt x="35" y="30"/>
                </a:lnTo>
                <a:lnTo>
                  <a:pt x="33" y="30"/>
                </a:lnTo>
                <a:lnTo>
                  <a:pt x="31" y="28"/>
                </a:lnTo>
                <a:lnTo>
                  <a:pt x="24" y="24"/>
                </a:lnTo>
                <a:lnTo>
                  <a:pt x="9" y="33"/>
                </a:lnTo>
                <a:lnTo>
                  <a:pt x="9" y="35"/>
                </a:lnTo>
                <a:lnTo>
                  <a:pt x="7" y="35"/>
                </a:lnTo>
                <a:lnTo>
                  <a:pt x="5" y="37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3" y="44"/>
                </a:lnTo>
                <a:lnTo>
                  <a:pt x="0" y="44"/>
                </a:lnTo>
                <a:lnTo>
                  <a:pt x="0" y="24"/>
                </a:lnTo>
                <a:lnTo>
                  <a:pt x="3" y="24"/>
                </a:lnTo>
                <a:lnTo>
                  <a:pt x="3" y="26"/>
                </a:lnTo>
                <a:lnTo>
                  <a:pt x="3" y="28"/>
                </a:lnTo>
                <a:lnTo>
                  <a:pt x="5" y="28"/>
                </a:lnTo>
                <a:lnTo>
                  <a:pt x="7" y="28"/>
                </a:lnTo>
                <a:lnTo>
                  <a:pt x="7" y="26"/>
                </a:lnTo>
                <a:lnTo>
                  <a:pt x="9" y="26"/>
                </a:lnTo>
                <a:lnTo>
                  <a:pt x="9" y="24"/>
                </a:lnTo>
                <a:lnTo>
                  <a:pt x="18" y="19"/>
                </a:lnTo>
                <a:lnTo>
                  <a:pt x="9" y="13"/>
                </a:lnTo>
                <a:lnTo>
                  <a:pt x="9" y="11"/>
                </a:lnTo>
                <a:lnTo>
                  <a:pt x="7" y="11"/>
                </a:lnTo>
                <a:lnTo>
                  <a:pt x="7" y="9"/>
                </a:lnTo>
                <a:lnTo>
                  <a:pt x="5" y="9"/>
                </a:lnTo>
                <a:lnTo>
                  <a:pt x="3" y="11"/>
                </a:lnTo>
                <a:lnTo>
                  <a:pt x="3" y="13"/>
                </a:lnTo>
                <a:lnTo>
                  <a:pt x="0" y="13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5" y="4"/>
                </a:lnTo>
                <a:lnTo>
                  <a:pt x="7" y="6"/>
                </a:lnTo>
                <a:lnTo>
                  <a:pt x="9" y="6"/>
                </a:lnTo>
                <a:lnTo>
                  <a:pt x="9" y="9"/>
                </a:lnTo>
                <a:lnTo>
                  <a:pt x="22" y="17"/>
                </a:lnTo>
                <a:lnTo>
                  <a:pt x="33" y="9"/>
                </a:lnTo>
                <a:lnTo>
                  <a:pt x="35" y="9"/>
                </a:lnTo>
                <a:lnTo>
                  <a:pt x="35" y="6"/>
                </a:lnTo>
                <a:lnTo>
                  <a:pt x="38" y="6"/>
                </a:lnTo>
                <a:lnTo>
                  <a:pt x="38" y="4"/>
                </a:lnTo>
                <a:lnTo>
                  <a:pt x="40" y="4"/>
                </a:lnTo>
                <a:lnTo>
                  <a:pt x="40" y="2"/>
                </a:lnTo>
                <a:lnTo>
                  <a:pt x="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1" name="Freeform 328"/>
          <p:cNvSpPr>
            <a:spLocks/>
          </p:cNvSpPr>
          <p:nvPr/>
        </p:nvSpPr>
        <p:spPr bwMode="auto">
          <a:xfrm rot="-5400000">
            <a:off x="1685925" y="5373688"/>
            <a:ext cx="80963" cy="33337"/>
          </a:xfrm>
          <a:custGeom>
            <a:avLst/>
            <a:gdLst>
              <a:gd name="T0" fmla="*/ 2147483647 w 50"/>
              <a:gd name="T1" fmla="*/ 0 h 20"/>
              <a:gd name="T2" fmla="*/ 2147483647 w 50"/>
              <a:gd name="T3" fmla="*/ 2147483647 h 20"/>
              <a:gd name="T4" fmla="*/ 2147483647 w 50"/>
              <a:gd name="T5" fmla="*/ 2147483647 h 20"/>
              <a:gd name="T6" fmla="*/ 2147483647 w 50"/>
              <a:gd name="T7" fmla="*/ 2147483647 h 20"/>
              <a:gd name="T8" fmla="*/ 2147483647 w 50"/>
              <a:gd name="T9" fmla="*/ 2147483647 h 20"/>
              <a:gd name="T10" fmla="*/ 2147483647 w 50"/>
              <a:gd name="T11" fmla="*/ 2147483647 h 20"/>
              <a:gd name="T12" fmla="*/ 2147483647 w 50"/>
              <a:gd name="T13" fmla="*/ 2147483647 h 20"/>
              <a:gd name="T14" fmla="*/ 2147483647 w 50"/>
              <a:gd name="T15" fmla="*/ 2147483647 h 20"/>
              <a:gd name="T16" fmla="*/ 2147483647 w 50"/>
              <a:gd name="T17" fmla="*/ 2147483647 h 20"/>
              <a:gd name="T18" fmla="*/ 2147483647 w 50"/>
              <a:gd name="T19" fmla="*/ 2147483647 h 20"/>
              <a:gd name="T20" fmla="*/ 0 w 50"/>
              <a:gd name="T21" fmla="*/ 2147483647 h 20"/>
              <a:gd name="T22" fmla="*/ 0 w 50"/>
              <a:gd name="T23" fmla="*/ 0 h 20"/>
              <a:gd name="T24" fmla="*/ 2147483647 w 50"/>
              <a:gd name="T25" fmla="*/ 0 h 20"/>
              <a:gd name="T26" fmla="*/ 2147483647 w 50"/>
              <a:gd name="T27" fmla="*/ 2147483647 h 20"/>
              <a:gd name="T28" fmla="*/ 2147483647 w 50"/>
              <a:gd name="T29" fmla="*/ 2147483647 h 20"/>
              <a:gd name="T30" fmla="*/ 2147483647 w 50"/>
              <a:gd name="T31" fmla="*/ 2147483647 h 20"/>
              <a:gd name="T32" fmla="*/ 2147483647 w 50"/>
              <a:gd name="T33" fmla="*/ 2147483647 h 20"/>
              <a:gd name="T34" fmla="*/ 2147483647 w 50"/>
              <a:gd name="T35" fmla="*/ 2147483647 h 20"/>
              <a:gd name="T36" fmla="*/ 2147483647 w 50"/>
              <a:gd name="T37" fmla="*/ 2147483647 h 20"/>
              <a:gd name="T38" fmla="*/ 2147483647 w 50"/>
              <a:gd name="T39" fmla="*/ 2147483647 h 20"/>
              <a:gd name="T40" fmla="*/ 2147483647 w 50"/>
              <a:gd name="T41" fmla="*/ 2147483647 h 20"/>
              <a:gd name="T42" fmla="*/ 2147483647 w 50"/>
              <a:gd name="T43" fmla="*/ 2147483647 h 20"/>
              <a:gd name="T44" fmla="*/ 2147483647 w 50"/>
              <a:gd name="T45" fmla="*/ 2147483647 h 20"/>
              <a:gd name="T46" fmla="*/ 2147483647 w 50"/>
              <a:gd name="T47" fmla="*/ 2147483647 h 20"/>
              <a:gd name="T48" fmla="*/ 2147483647 w 50"/>
              <a:gd name="T49" fmla="*/ 2147483647 h 20"/>
              <a:gd name="T50" fmla="*/ 2147483647 w 50"/>
              <a:gd name="T51" fmla="*/ 2147483647 h 20"/>
              <a:gd name="T52" fmla="*/ 2147483647 w 50"/>
              <a:gd name="T53" fmla="*/ 0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0"/>
              <a:gd name="T82" fmla="*/ 0 h 20"/>
              <a:gd name="T83" fmla="*/ 50 w 50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0" h="20">
                <a:moveTo>
                  <a:pt x="44" y="0"/>
                </a:moveTo>
                <a:lnTo>
                  <a:pt x="50" y="11"/>
                </a:ln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2" y="13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0" y="2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6" y="7"/>
                </a:lnTo>
                <a:lnTo>
                  <a:pt x="9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4" y="7"/>
                </a:lnTo>
                <a:lnTo>
                  <a:pt x="44" y="5"/>
                </a:lnTo>
                <a:lnTo>
                  <a:pt x="44" y="3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2" name="Freeform 329"/>
          <p:cNvSpPr>
            <a:spLocks/>
          </p:cNvSpPr>
          <p:nvPr/>
        </p:nvSpPr>
        <p:spPr bwMode="auto">
          <a:xfrm rot="-5400000">
            <a:off x="1712119" y="5309394"/>
            <a:ext cx="133350" cy="39688"/>
          </a:xfrm>
          <a:custGeom>
            <a:avLst/>
            <a:gdLst>
              <a:gd name="T0" fmla="*/ 2147483647 w 83"/>
              <a:gd name="T1" fmla="*/ 0 h 24"/>
              <a:gd name="T2" fmla="*/ 2147483647 w 83"/>
              <a:gd name="T3" fmla="*/ 2147483647 h 24"/>
              <a:gd name="T4" fmla="*/ 2147483647 w 83"/>
              <a:gd name="T5" fmla="*/ 2147483647 h 24"/>
              <a:gd name="T6" fmla="*/ 2147483647 w 83"/>
              <a:gd name="T7" fmla="*/ 2147483647 h 24"/>
              <a:gd name="T8" fmla="*/ 2147483647 w 83"/>
              <a:gd name="T9" fmla="*/ 2147483647 h 24"/>
              <a:gd name="T10" fmla="*/ 2147483647 w 83"/>
              <a:gd name="T11" fmla="*/ 2147483647 h 24"/>
              <a:gd name="T12" fmla="*/ 2147483647 w 83"/>
              <a:gd name="T13" fmla="*/ 2147483647 h 24"/>
              <a:gd name="T14" fmla="*/ 2147483647 w 83"/>
              <a:gd name="T15" fmla="*/ 2147483647 h 24"/>
              <a:gd name="T16" fmla="*/ 2147483647 w 83"/>
              <a:gd name="T17" fmla="*/ 2147483647 h 24"/>
              <a:gd name="T18" fmla="*/ 2147483647 w 83"/>
              <a:gd name="T19" fmla="*/ 2147483647 h 24"/>
              <a:gd name="T20" fmla="*/ 2147483647 w 83"/>
              <a:gd name="T21" fmla="*/ 2147483647 h 24"/>
              <a:gd name="T22" fmla="*/ 2147483647 w 83"/>
              <a:gd name="T23" fmla="*/ 2147483647 h 24"/>
              <a:gd name="T24" fmla="*/ 2147483647 w 83"/>
              <a:gd name="T25" fmla="*/ 2147483647 h 24"/>
              <a:gd name="T26" fmla="*/ 2147483647 w 83"/>
              <a:gd name="T27" fmla="*/ 2147483647 h 24"/>
              <a:gd name="T28" fmla="*/ 2147483647 w 83"/>
              <a:gd name="T29" fmla="*/ 2147483647 h 24"/>
              <a:gd name="T30" fmla="*/ 2147483647 w 83"/>
              <a:gd name="T31" fmla="*/ 2147483647 h 24"/>
              <a:gd name="T32" fmla="*/ 2147483647 w 83"/>
              <a:gd name="T33" fmla="*/ 2147483647 h 24"/>
              <a:gd name="T34" fmla="*/ 2147483647 w 83"/>
              <a:gd name="T35" fmla="*/ 2147483647 h 24"/>
              <a:gd name="T36" fmla="*/ 2147483647 w 83"/>
              <a:gd name="T37" fmla="*/ 2147483647 h 24"/>
              <a:gd name="T38" fmla="*/ 0 w 83"/>
              <a:gd name="T39" fmla="*/ 0 h 24"/>
              <a:gd name="T40" fmla="*/ 2147483647 w 83"/>
              <a:gd name="T41" fmla="*/ 2147483647 h 24"/>
              <a:gd name="T42" fmla="*/ 2147483647 w 83"/>
              <a:gd name="T43" fmla="*/ 2147483647 h 24"/>
              <a:gd name="T44" fmla="*/ 2147483647 w 83"/>
              <a:gd name="T45" fmla="*/ 2147483647 h 24"/>
              <a:gd name="T46" fmla="*/ 2147483647 w 83"/>
              <a:gd name="T47" fmla="*/ 2147483647 h 24"/>
              <a:gd name="T48" fmla="*/ 2147483647 w 83"/>
              <a:gd name="T49" fmla="*/ 2147483647 h 24"/>
              <a:gd name="T50" fmla="*/ 2147483647 w 83"/>
              <a:gd name="T51" fmla="*/ 2147483647 h 24"/>
              <a:gd name="T52" fmla="*/ 2147483647 w 83"/>
              <a:gd name="T53" fmla="*/ 2147483647 h 24"/>
              <a:gd name="T54" fmla="*/ 2147483647 w 83"/>
              <a:gd name="T55" fmla="*/ 2147483647 h 24"/>
              <a:gd name="T56" fmla="*/ 2147483647 w 83"/>
              <a:gd name="T57" fmla="*/ 2147483647 h 24"/>
              <a:gd name="T58" fmla="*/ 2147483647 w 83"/>
              <a:gd name="T59" fmla="*/ 2147483647 h 24"/>
              <a:gd name="T60" fmla="*/ 2147483647 w 83"/>
              <a:gd name="T61" fmla="*/ 2147483647 h 24"/>
              <a:gd name="T62" fmla="*/ 2147483647 w 83"/>
              <a:gd name="T63" fmla="*/ 2147483647 h 24"/>
              <a:gd name="T64" fmla="*/ 2147483647 w 83"/>
              <a:gd name="T65" fmla="*/ 2147483647 h 24"/>
              <a:gd name="T66" fmla="*/ 2147483647 w 83"/>
              <a:gd name="T67" fmla="*/ 2147483647 h 24"/>
              <a:gd name="T68" fmla="*/ 2147483647 w 83"/>
              <a:gd name="T69" fmla="*/ 2147483647 h 24"/>
              <a:gd name="T70" fmla="*/ 2147483647 w 83"/>
              <a:gd name="T71" fmla="*/ 2147483647 h 24"/>
              <a:gd name="T72" fmla="*/ 2147483647 w 83"/>
              <a:gd name="T73" fmla="*/ 2147483647 h 24"/>
              <a:gd name="T74" fmla="*/ 2147483647 w 83"/>
              <a:gd name="T75" fmla="*/ 2147483647 h 24"/>
              <a:gd name="T76" fmla="*/ 2147483647 w 83"/>
              <a:gd name="T77" fmla="*/ 2147483647 h 24"/>
              <a:gd name="T78" fmla="*/ 2147483647 w 83"/>
              <a:gd name="T79" fmla="*/ 2147483647 h 24"/>
              <a:gd name="T80" fmla="*/ 2147483647 w 83"/>
              <a:gd name="T81" fmla="*/ 0 h 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3"/>
              <a:gd name="T124" fmla="*/ 0 h 24"/>
              <a:gd name="T125" fmla="*/ 83 w 83"/>
              <a:gd name="T126" fmla="*/ 24 h 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3" h="24">
                <a:moveTo>
                  <a:pt x="81" y="0"/>
                </a:moveTo>
                <a:lnTo>
                  <a:pt x="83" y="0"/>
                </a:lnTo>
                <a:lnTo>
                  <a:pt x="83" y="2"/>
                </a:lnTo>
                <a:lnTo>
                  <a:pt x="81" y="2"/>
                </a:lnTo>
                <a:lnTo>
                  <a:pt x="81" y="4"/>
                </a:lnTo>
                <a:lnTo>
                  <a:pt x="79" y="7"/>
                </a:lnTo>
                <a:lnTo>
                  <a:pt x="76" y="9"/>
                </a:lnTo>
                <a:lnTo>
                  <a:pt x="74" y="11"/>
                </a:lnTo>
                <a:lnTo>
                  <a:pt x="74" y="13"/>
                </a:lnTo>
                <a:lnTo>
                  <a:pt x="72" y="13"/>
                </a:lnTo>
                <a:lnTo>
                  <a:pt x="70" y="15"/>
                </a:lnTo>
                <a:lnTo>
                  <a:pt x="68" y="18"/>
                </a:lnTo>
                <a:lnTo>
                  <a:pt x="65" y="18"/>
                </a:lnTo>
                <a:lnTo>
                  <a:pt x="63" y="20"/>
                </a:lnTo>
                <a:lnTo>
                  <a:pt x="61" y="20"/>
                </a:lnTo>
                <a:lnTo>
                  <a:pt x="59" y="20"/>
                </a:lnTo>
                <a:lnTo>
                  <a:pt x="57" y="22"/>
                </a:lnTo>
                <a:lnTo>
                  <a:pt x="54" y="22"/>
                </a:lnTo>
                <a:lnTo>
                  <a:pt x="52" y="22"/>
                </a:lnTo>
                <a:lnTo>
                  <a:pt x="50" y="24"/>
                </a:lnTo>
                <a:lnTo>
                  <a:pt x="48" y="24"/>
                </a:lnTo>
                <a:lnTo>
                  <a:pt x="46" y="24"/>
                </a:lnTo>
                <a:lnTo>
                  <a:pt x="43" y="24"/>
                </a:lnTo>
                <a:lnTo>
                  <a:pt x="41" y="24"/>
                </a:lnTo>
                <a:lnTo>
                  <a:pt x="39" y="24"/>
                </a:lnTo>
                <a:lnTo>
                  <a:pt x="35" y="24"/>
                </a:lnTo>
                <a:lnTo>
                  <a:pt x="33" y="24"/>
                </a:lnTo>
                <a:lnTo>
                  <a:pt x="28" y="22"/>
                </a:lnTo>
                <a:lnTo>
                  <a:pt x="26" y="22"/>
                </a:lnTo>
                <a:lnTo>
                  <a:pt x="22" y="20"/>
                </a:lnTo>
                <a:lnTo>
                  <a:pt x="19" y="20"/>
                </a:lnTo>
                <a:lnTo>
                  <a:pt x="17" y="18"/>
                </a:lnTo>
                <a:lnTo>
                  <a:pt x="13" y="15"/>
                </a:lnTo>
                <a:lnTo>
                  <a:pt x="11" y="13"/>
                </a:lnTo>
                <a:lnTo>
                  <a:pt x="8" y="11"/>
                </a:lnTo>
                <a:lnTo>
                  <a:pt x="6" y="9"/>
                </a:lnTo>
                <a:lnTo>
                  <a:pt x="4" y="7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11" y="9"/>
                </a:lnTo>
                <a:lnTo>
                  <a:pt x="13" y="11"/>
                </a:lnTo>
                <a:lnTo>
                  <a:pt x="15" y="11"/>
                </a:lnTo>
                <a:lnTo>
                  <a:pt x="17" y="13"/>
                </a:lnTo>
                <a:lnTo>
                  <a:pt x="19" y="13"/>
                </a:lnTo>
                <a:lnTo>
                  <a:pt x="22" y="13"/>
                </a:lnTo>
                <a:lnTo>
                  <a:pt x="24" y="13"/>
                </a:lnTo>
                <a:lnTo>
                  <a:pt x="26" y="15"/>
                </a:lnTo>
                <a:lnTo>
                  <a:pt x="28" y="15"/>
                </a:lnTo>
                <a:lnTo>
                  <a:pt x="30" y="15"/>
                </a:lnTo>
                <a:lnTo>
                  <a:pt x="33" y="15"/>
                </a:lnTo>
                <a:lnTo>
                  <a:pt x="35" y="15"/>
                </a:lnTo>
                <a:lnTo>
                  <a:pt x="37" y="15"/>
                </a:lnTo>
                <a:lnTo>
                  <a:pt x="39" y="15"/>
                </a:lnTo>
                <a:lnTo>
                  <a:pt x="43" y="15"/>
                </a:lnTo>
                <a:lnTo>
                  <a:pt x="46" y="15"/>
                </a:lnTo>
                <a:lnTo>
                  <a:pt x="48" y="15"/>
                </a:lnTo>
                <a:lnTo>
                  <a:pt x="50" y="15"/>
                </a:lnTo>
                <a:lnTo>
                  <a:pt x="52" y="15"/>
                </a:lnTo>
                <a:lnTo>
                  <a:pt x="54" y="15"/>
                </a:lnTo>
                <a:lnTo>
                  <a:pt x="57" y="13"/>
                </a:lnTo>
                <a:lnTo>
                  <a:pt x="59" y="13"/>
                </a:lnTo>
                <a:lnTo>
                  <a:pt x="61" y="13"/>
                </a:lnTo>
                <a:lnTo>
                  <a:pt x="63" y="13"/>
                </a:lnTo>
                <a:lnTo>
                  <a:pt x="65" y="13"/>
                </a:lnTo>
                <a:lnTo>
                  <a:pt x="65" y="11"/>
                </a:lnTo>
                <a:lnTo>
                  <a:pt x="68" y="11"/>
                </a:lnTo>
                <a:lnTo>
                  <a:pt x="70" y="11"/>
                </a:lnTo>
                <a:lnTo>
                  <a:pt x="72" y="9"/>
                </a:lnTo>
                <a:lnTo>
                  <a:pt x="74" y="7"/>
                </a:lnTo>
                <a:lnTo>
                  <a:pt x="76" y="7"/>
                </a:lnTo>
                <a:lnTo>
                  <a:pt x="76" y="4"/>
                </a:lnTo>
                <a:lnTo>
                  <a:pt x="79" y="4"/>
                </a:lnTo>
                <a:lnTo>
                  <a:pt x="79" y="2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3" name="Freeform 330"/>
          <p:cNvSpPr>
            <a:spLocks/>
          </p:cNvSpPr>
          <p:nvPr/>
        </p:nvSpPr>
        <p:spPr bwMode="auto">
          <a:xfrm rot="-5400000">
            <a:off x="2322513" y="5275263"/>
            <a:ext cx="69850" cy="107950"/>
          </a:xfrm>
          <a:custGeom>
            <a:avLst/>
            <a:gdLst>
              <a:gd name="T0" fmla="*/ 2147483647 w 42"/>
              <a:gd name="T1" fmla="*/ 2147483647 h 68"/>
              <a:gd name="T2" fmla="*/ 2147483647 w 42"/>
              <a:gd name="T3" fmla="*/ 2147483647 h 68"/>
              <a:gd name="T4" fmla="*/ 2147483647 w 42"/>
              <a:gd name="T5" fmla="*/ 2147483647 h 68"/>
              <a:gd name="T6" fmla="*/ 2147483647 w 42"/>
              <a:gd name="T7" fmla="*/ 2147483647 h 68"/>
              <a:gd name="T8" fmla="*/ 2147483647 w 42"/>
              <a:gd name="T9" fmla="*/ 2147483647 h 68"/>
              <a:gd name="T10" fmla="*/ 2147483647 w 42"/>
              <a:gd name="T11" fmla="*/ 2147483647 h 68"/>
              <a:gd name="T12" fmla="*/ 2147483647 w 42"/>
              <a:gd name="T13" fmla="*/ 2147483647 h 68"/>
              <a:gd name="T14" fmla="*/ 2147483647 w 42"/>
              <a:gd name="T15" fmla="*/ 2147483647 h 68"/>
              <a:gd name="T16" fmla="*/ 2147483647 w 42"/>
              <a:gd name="T17" fmla="*/ 2147483647 h 68"/>
              <a:gd name="T18" fmla="*/ 2147483647 w 42"/>
              <a:gd name="T19" fmla="*/ 2147483647 h 68"/>
              <a:gd name="T20" fmla="*/ 2147483647 w 42"/>
              <a:gd name="T21" fmla="*/ 2147483647 h 68"/>
              <a:gd name="T22" fmla="*/ 2147483647 w 42"/>
              <a:gd name="T23" fmla="*/ 2147483647 h 68"/>
              <a:gd name="T24" fmla="*/ 2147483647 w 42"/>
              <a:gd name="T25" fmla="*/ 2147483647 h 68"/>
              <a:gd name="T26" fmla="*/ 2147483647 w 42"/>
              <a:gd name="T27" fmla="*/ 2147483647 h 68"/>
              <a:gd name="T28" fmla="*/ 2147483647 w 42"/>
              <a:gd name="T29" fmla="*/ 2147483647 h 68"/>
              <a:gd name="T30" fmla="*/ 0 w 42"/>
              <a:gd name="T31" fmla="*/ 2147483647 h 68"/>
              <a:gd name="T32" fmla="*/ 2147483647 w 42"/>
              <a:gd name="T33" fmla="*/ 2147483647 h 68"/>
              <a:gd name="T34" fmla="*/ 2147483647 w 42"/>
              <a:gd name="T35" fmla="*/ 2147483647 h 68"/>
              <a:gd name="T36" fmla="*/ 2147483647 w 42"/>
              <a:gd name="T37" fmla="*/ 2147483647 h 68"/>
              <a:gd name="T38" fmla="*/ 2147483647 w 42"/>
              <a:gd name="T39" fmla="*/ 2147483647 h 68"/>
              <a:gd name="T40" fmla="*/ 2147483647 w 42"/>
              <a:gd name="T41" fmla="*/ 2147483647 h 68"/>
              <a:gd name="T42" fmla="*/ 2147483647 w 42"/>
              <a:gd name="T43" fmla="*/ 2147483647 h 68"/>
              <a:gd name="T44" fmla="*/ 2147483647 w 42"/>
              <a:gd name="T45" fmla="*/ 2147483647 h 68"/>
              <a:gd name="T46" fmla="*/ 2147483647 w 42"/>
              <a:gd name="T47" fmla="*/ 2147483647 h 68"/>
              <a:gd name="T48" fmla="*/ 2147483647 w 42"/>
              <a:gd name="T49" fmla="*/ 2147483647 h 68"/>
              <a:gd name="T50" fmla="*/ 0 w 42"/>
              <a:gd name="T51" fmla="*/ 2147483647 h 68"/>
              <a:gd name="T52" fmla="*/ 2147483647 w 42"/>
              <a:gd name="T53" fmla="*/ 2147483647 h 68"/>
              <a:gd name="T54" fmla="*/ 2147483647 w 42"/>
              <a:gd name="T55" fmla="*/ 2147483647 h 68"/>
              <a:gd name="T56" fmla="*/ 2147483647 w 42"/>
              <a:gd name="T57" fmla="*/ 2147483647 h 68"/>
              <a:gd name="T58" fmla="*/ 2147483647 w 42"/>
              <a:gd name="T59" fmla="*/ 2147483647 h 68"/>
              <a:gd name="T60" fmla="*/ 2147483647 w 42"/>
              <a:gd name="T61" fmla="*/ 2147483647 h 68"/>
              <a:gd name="T62" fmla="*/ 2147483647 w 42"/>
              <a:gd name="T63" fmla="*/ 2147483647 h 68"/>
              <a:gd name="T64" fmla="*/ 2147483647 w 42"/>
              <a:gd name="T65" fmla="*/ 2147483647 h 68"/>
              <a:gd name="T66" fmla="*/ 2147483647 w 42"/>
              <a:gd name="T67" fmla="*/ 2147483647 h 68"/>
              <a:gd name="T68" fmla="*/ 2147483647 w 42"/>
              <a:gd name="T69" fmla="*/ 2147483647 h 68"/>
              <a:gd name="T70" fmla="*/ 0 w 42"/>
              <a:gd name="T71" fmla="*/ 0 h 68"/>
              <a:gd name="T72" fmla="*/ 2147483647 w 42"/>
              <a:gd name="T73" fmla="*/ 2147483647 h 68"/>
              <a:gd name="T74" fmla="*/ 2147483647 w 42"/>
              <a:gd name="T75" fmla="*/ 2147483647 h 68"/>
              <a:gd name="T76" fmla="*/ 2147483647 w 42"/>
              <a:gd name="T77" fmla="*/ 2147483647 h 68"/>
              <a:gd name="T78" fmla="*/ 2147483647 w 42"/>
              <a:gd name="T79" fmla="*/ 2147483647 h 68"/>
              <a:gd name="T80" fmla="*/ 2147483647 w 42"/>
              <a:gd name="T81" fmla="*/ 2147483647 h 68"/>
              <a:gd name="T82" fmla="*/ 2147483647 w 42"/>
              <a:gd name="T83" fmla="*/ 0 h 68"/>
              <a:gd name="T84" fmla="*/ 2147483647 w 42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"/>
              <a:gd name="T130" fmla="*/ 0 h 68"/>
              <a:gd name="T131" fmla="*/ 42 w 42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" h="68">
                <a:moveTo>
                  <a:pt x="33" y="13"/>
                </a:moveTo>
                <a:lnTo>
                  <a:pt x="35" y="13"/>
                </a:lnTo>
                <a:lnTo>
                  <a:pt x="35" y="15"/>
                </a:lnTo>
                <a:lnTo>
                  <a:pt x="38" y="15"/>
                </a:lnTo>
                <a:lnTo>
                  <a:pt x="38" y="18"/>
                </a:lnTo>
                <a:lnTo>
                  <a:pt x="40" y="18"/>
                </a:lnTo>
                <a:lnTo>
                  <a:pt x="40" y="20"/>
                </a:lnTo>
                <a:lnTo>
                  <a:pt x="40" y="22"/>
                </a:lnTo>
                <a:lnTo>
                  <a:pt x="42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0" y="33"/>
                </a:lnTo>
                <a:lnTo>
                  <a:pt x="40" y="35"/>
                </a:lnTo>
                <a:lnTo>
                  <a:pt x="38" y="35"/>
                </a:lnTo>
                <a:lnTo>
                  <a:pt x="38" y="37"/>
                </a:lnTo>
                <a:lnTo>
                  <a:pt x="35" y="37"/>
                </a:lnTo>
                <a:lnTo>
                  <a:pt x="33" y="37"/>
                </a:lnTo>
                <a:lnTo>
                  <a:pt x="35" y="39"/>
                </a:lnTo>
                <a:lnTo>
                  <a:pt x="38" y="42"/>
                </a:lnTo>
                <a:lnTo>
                  <a:pt x="40" y="44"/>
                </a:lnTo>
                <a:lnTo>
                  <a:pt x="40" y="46"/>
                </a:lnTo>
                <a:lnTo>
                  <a:pt x="42" y="46"/>
                </a:lnTo>
                <a:lnTo>
                  <a:pt x="42" y="48"/>
                </a:lnTo>
                <a:lnTo>
                  <a:pt x="42" y="50"/>
                </a:lnTo>
                <a:lnTo>
                  <a:pt x="42" y="53"/>
                </a:lnTo>
                <a:lnTo>
                  <a:pt x="42" y="55"/>
                </a:lnTo>
                <a:lnTo>
                  <a:pt x="42" y="57"/>
                </a:lnTo>
                <a:lnTo>
                  <a:pt x="40" y="57"/>
                </a:lnTo>
                <a:lnTo>
                  <a:pt x="40" y="59"/>
                </a:lnTo>
                <a:lnTo>
                  <a:pt x="38" y="59"/>
                </a:lnTo>
                <a:lnTo>
                  <a:pt x="38" y="61"/>
                </a:lnTo>
                <a:lnTo>
                  <a:pt x="35" y="61"/>
                </a:lnTo>
                <a:lnTo>
                  <a:pt x="33" y="61"/>
                </a:lnTo>
                <a:lnTo>
                  <a:pt x="31" y="61"/>
                </a:lnTo>
                <a:lnTo>
                  <a:pt x="31" y="64"/>
                </a:lnTo>
                <a:lnTo>
                  <a:pt x="29" y="64"/>
                </a:lnTo>
                <a:lnTo>
                  <a:pt x="27" y="64"/>
                </a:lnTo>
                <a:lnTo>
                  <a:pt x="9" y="64"/>
                </a:lnTo>
                <a:lnTo>
                  <a:pt x="7" y="64"/>
                </a:lnTo>
                <a:lnTo>
                  <a:pt x="5" y="64"/>
                </a:lnTo>
                <a:lnTo>
                  <a:pt x="3" y="64"/>
                </a:lnTo>
                <a:lnTo>
                  <a:pt x="3" y="66"/>
                </a:lnTo>
                <a:lnTo>
                  <a:pt x="3" y="68"/>
                </a:lnTo>
                <a:lnTo>
                  <a:pt x="0" y="68"/>
                </a:lnTo>
                <a:lnTo>
                  <a:pt x="0" y="48"/>
                </a:lnTo>
                <a:lnTo>
                  <a:pt x="3" y="48"/>
                </a:lnTo>
                <a:lnTo>
                  <a:pt x="3" y="50"/>
                </a:lnTo>
                <a:lnTo>
                  <a:pt x="3" y="53"/>
                </a:lnTo>
                <a:lnTo>
                  <a:pt x="3" y="55"/>
                </a:lnTo>
                <a:lnTo>
                  <a:pt x="5" y="55"/>
                </a:lnTo>
                <a:lnTo>
                  <a:pt x="7" y="55"/>
                </a:lnTo>
                <a:lnTo>
                  <a:pt x="9" y="55"/>
                </a:lnTo>
                <a:lnTo>
                  <a:pt x="27" y="55"/>
                </a:lnTo>
                <a:lnTo>
                  <a:pt x="29" y="55"/>
                </a:lnTo>
                <a:lnTo>
                  <a:pt x="31" y="55"/>
                </a:lnTo>
                <a:lnTo>
                  <a:pt x="33" y="55"/>
                </a:lnTo>
                <a:lnTo>
                  <a:pt x="35" y="55"/>
                </a:lnTo>
                <a:lnTo>
                  <a:pt x="35" y="53"/>
                </a:lnTo>
                <a:lnTo>
                  <a:pt x="38" y="50"/>
                </a:lnTo>
                <a:lnTo>
                  <a:pt x="38" y="48"/>
                </a:lnTo>
                <a:lnTo>
                  <a:pt x="38" y="46"/>
                </a:lnTo>
                <a:lnTo>
                  <a:pt x="35" y="44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29" y="37"/>
                </a:lnTo>
                <a:lnTo>
                  <a:pt x="9" y="37"/>
                </a:lnTo>
                <a:lnTo>
                  <a:pt x="7" y="37"/>
                </a:lnTo>
                <a:lnTo>
                  <a:pt x="5" y="37"/>
                </a:lnTo>
                <a:lnTo>
                  <a:pt x="5" y="39"/>
                </a:lnTo>
                <a:lnTo>
                  <a:pt x="3" y="39"/>
                </a:lnTo>
                <a:lnTo>
                  <a:pt x="3" y="42"/>
                </a:lnTo>
                <a:lnTo>
                  <a:pt x="3" y="44"/>
                </a:lnTo>
                <a:lnTo>
                  <a:pt x="0" y="44"/>
                </a:lnTo>
                <a:lnTo>
                  <a:pt x="0" y="24"/>
                </a:lnTo>
                <a:lnTo>
                  <a:pt x="3" y="24"/>
                </a:lnTo>
                <a:lnTo>
                  <a:pt x="3" y="26"/>
                </a:lnTo>
                <a:lnTo>
                  <a:pt x="3" y="29"/>
                </a:lnTo>
                <a:lnTo>
                  <a:pt x="5" y="31"/>
                </a:lnTo>
                <a:lnTo>
                  <a:pt x="7" y="31"/>
                </a:lnTo>
                <a:lnTo>
                  <a:pt x="9" y="31"/>
                </a:lnTo>
                <a:lnTo>
                  <a:pt x="27" y="31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3" y="29"/>
                </a:lnTo>
                <a:lnTo>
                  <a:pt x="35" y="29"/>
                </a:lnTo>
                <a:lnTo>
                  <a:pt x="38" y="26"/>
                </a:lnTo>
                <a:lnTo>
                  <a:pt x="38" y="24"/>
                </a:lnTo>
                <a:lnTo>
                  <a:pt x="38" y="22"/>
                </a:lnTo>
                <a:lnTo>
                  <a:pt x="38" y="20"/>
                </a:lnTo>
                <a:lnTo>
                  <a:pt x="35" y="20"/>
                </a:lnTo>
                <a:lnTo>
                  <a:pt x="35" y="18"/>
                </a:lnTo>
                <a:lnTo>
                  <a:pt x="35" y="15"/>
                </a:lnTo>
                <a:lnTo>
                  <a:pt x="33" y="15"/>
                </a:lnTo>
                <a:lnTo>
                  <a:pt x="33" y="13"/>
                </a:lnTo>
                <a:lnTo>
                  <a:pt x="31" y="13"/>
                </a:lnTo>
                <a:lnTo>
                  <a:pt x="9" y="13"/>
                </a:lnTo>
                <a:lnTo>
                  <a:pt x="7" y="13"/>
                </a:lnTo>
                <a:lnTo>
                  <a:pt x="5" y="13"/>
                </a:lnTo>
                <a:lnTo>
                  <a:pt x="3" y="15"/>
                </a:lnTo>
                <a:lnTo>
                  <a:pt x="3" y="18"/>
                </a:lnTo>
                <a:lnTo>
                  <a:pt x="3" y="20"/>
                </a:lnTo>
                <a:lnTo>
                  <a:pt x="0" y="20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5" y="4"/>
                </a:lnTo>
                <a:lnTo>
                  <a:pt x="7" y="7"/>
                </a:lnTo>
                <a:lnTo>
                  <a:pt x="9" y="7"/>
                </a:lnTo>
                <a:lnTo>
                  <a:pt x="24" y="7"/>
                </a:lnTo>
                <a:lnTo>
                  <a:pt x="27" y="7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3" y="4"/>
                </a:lnTo>
                <a:lnTo>
                  <a:pt x="35" y="4"/>
                </a:lnTo>
                <a:lnTo>
                  <a:pt x="38" y="4"/>
                </a:lnTo>
                <a:lnTo>
                  <a:pt x="38" y="2"/>
                </a:lnTo>
                <a:lnTo>
                  <a:pt x="35" y="2"/>
                </a:lnTo>
                <a:lnTo>
                  <a:pt x="35" y="0"/>
                </a:lnTo>
                <a:lnTo>
                  <a:pt x="38" y="0"/>
                </a:lnTo>
                <a:lnTo>
                  <a:pt x="42" y="11"/>
                </a:lnTo>
                <a:lnTo>
                  <a:pt x="42" y="13"/>
                </a:lnTo>
                <a:lnTo>
                  <a:pt x="3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4" name="Freeform 331"/>
          <p:cNvSpPr>
            <a:spLocks/>
          </p:cNvSpPr>
          <p:nvPr/>
        </p:nvSpPr>
        <p:spPr bwMode="auto">
          <a:xfrm rot="-5400000">
            <a:off x="2404268" y="5374482"/>
            <a:ext cx="80963" cy="31750"/>
          </a:xfrm>
          <a:custGeom>
            <a:avLst/>
            <a:gdLst>
              <a:gd name="T0" fmla="*/ 2147483647 w 50"/>
              <a:gd name="T1" fmla="*/ 0 h 19"/>
              <a:gd name="T2" fmla="*/ 2147483647 w 50"/>
              <a:gd name="T3" fmla="*/ 2147483647 h 19"/>
              <a:gd name="T4" fmla="*/ 2147483647 w 50"/>
              <a:gd name="T5" fmla="*/ 2147483647 h 19"/>
              <a:gd name="T6" fmla="*/ 2147483647 w 50"/>
              <a:gd name="T7" fmla="*/ 2147483647 h 19"/>
              <a:gd name="T8" fmla="*/ 2147483647 w 50"/>
              <a:gd name="T9" fmla="*/ 2147483647 h 19"/>
              <a:gd name="T10" fmla="*/ 2147483647 w 50"/>
              <a:gd name="T11" fmla="*/ 2147483647 h 19"/>
              <a:gd name="T12" fmla="*/ 2147483647 w 50"/>
              <a:gd name="T13" fmla="*/ 2147483647 h 19"/>
              <a:gd name="T14" fmla="*/ 2147483647 w 50"/>
              <a:gd name="T15" fmla="*/ 2147483647 h 19"/>
              <a:gd name="T16" fmla="*/ 2147483647 w 50"/>
              <a:gd name="T17" fmla="*/ 2147483647 h 19"/>
              <a:gd name="T18" fmla="*/ 0 w 50"/>
              <a:gd name="T19" fmla="*/ 2147483647 h 19"/>
              <a:gd name="T20" fmla="*/ 0 w 50"/>
              <a:gd name="T21" fmla="*/ 2147483647 h 19"/>
              <a:gd name="T22" fmla="*/ 2147483647 w 50"/>
              <a:gd name="T23" fmla="*/ 2147483647 h 19"/>
              <a:gd name="T24" fmla="*/ 2147483647 w 50"/>
              <a:gd name="T25" fmla="*/ 2147483647 h 19"/>
              <a:gd name="T26" fmla="*/ 2147483647 w 50"/>
              <a:gd name="T27" fmla="*/ 2147483647 h 19"/>
              <a:gd name="T28" fmla="*/ 2147483647 w 50"/>
              <a:gd name="T29" fmla="*/ 2147483647 h 19"/>
              <a:gd name="T30" fmla="*/ 2147483647 w 50"/>
              <a:gd name="T31" fmla="*/ 2147483647 h 19"/>
              <a:gd name="T32" fmla="*/ 2147483647 w 50"/>
              <a:gd name="T33" fmla="*/ 2147483647 h 19"/>
              <a:gd name="T34" fmla="*/ 2147483647 w 50"/>
              <a:gd name="T35" fmla="*/ 2147483647 h 19"/>
              <a:gd name="T36" fmla="*/ 2147483647 w 50"/>
              <a:gd name="T37" fmla="*/ 2147483647 h 19"/>
              <a:gd name="T38" fmla="*/ 2147483647 w 50"/>
              <a:gd name="T39" fmla="*/ 2147483647 h 19"/>
              <a:gd name="T40" fmla="*/ 2147483647 w 50"/>
              <a:gd name="T41" fmla="*/ 2147483647 h 19"/>
              <a:gd name="T42" fmla="*/ 2147483647 w 50"/>
              <a:gd name="T43" fmla="*/ 2147483647 h 19"/>
              <a:gd name="T44" fmla="*/ 2147483647 w 50"/>
              <a:gd name="T45" fmla="*/ 2147483647 h 19"/>
              <a:gd name="T46" fmla="*/ 2147483647 w 50"/>
              <a:gd name="T47" fmla="*/ 2147483647 h 19"/>
              <a:gd name="T48" fmla="*/ 2147483647 w 50"/>
              <a:gd name="T49" fmla="*/ 2147483647 h 19"/>
              <a:gd name="T50" fmla="*/ 2147483647 w 50"/>
              <a:gd name="T51" fmla="*/ 0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19"/>
              <a:gd name="T80" fmla="*/ 50 w 50"/>
              <a:gd name="T81" fmla="*/ 19 h 1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19">
                <a:moveTo>
                  <a:pt x="44" y="0"/>
                </a:move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2" y="15"/>
                </a:lnTo>
                <a:lnTo>
                  <a:pt x="2" y="17"/>
                </a:lnTo>
                <a:lnTo>
                  <a:pt x="2" y="19"/>
                </a:lnTo>
                <a:lnTo>
                  <a:pt x="0" y="19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4" y="9"/>
                </a:lnTo>
                <a:lnTo>
                  <a:pt x="6" y="9"/>
                </a:lnTo>
                <a:lnTo>
                  <a:pt x="9" y="9"/>
                </a:lnTo>
                <a:lnTo>
                  <a:pt x="35" y="9"/>
                </a:lnTo>
                <a:lnTo>
                  <a:pt x="37" y="9"/>
                </a:lnTo>
                <a:lnTo>
                  <a:pt x="39" y="9"/>
                </a:lnTo>
                <a:lnTo>
                  <a:pt x="41" y="9"/>
                </a:lnTo>
                <a:lnTo>
                  <a:pt x="44" y="6"/>
                </a:lnTo>
                <a:lnTo>
                  <a:pt x="44" y="4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5" name="Freeform 332"/>
          <p:cNvSpPr>
            <a:spLocks/>
          </p:cNvSpPr>
          <p:nvPr/>
        </p:nvSpPr>
        <p:spPr bwMode="auto">
          <a:xfrm rot="-5400000">
            <a:off x="2465387" y="5362576"/>
            <a:ext cx="80963" cy="55562"/>
          </a:xfrm>
          <a:custGeom>
            <a:avLst/>
            <a:gdLst>
              <a:gd name="T0" fmla="*/ 0 w 50"/>
              <a:gd name="T1" fmla="*/ 2147483647 h 33"/>
              <a:gd name="T2" fmla="*/ 2147483647 w 50"/>
              <a:gd name="T3" fmla="*/ 0 h 33"/>
              <a:gd name="T4" fmla="*/ 2147483647 w 50"/>
              <a:gd name="T5" fmla="*/ 2147483647 h 33"/>
              <a:gd name="T6" fmla="*/ 2147483647 w 50"/>
              <a:gd name="T7" fmla="*/ 2147483647 h 33"/>
              <a:gd name="T8" fmla="*/ 2147483647 w 50"/>
              <a:gd name="T9" fmla="*/ 2147483647 h 33"/>
              <a:gd name="T10" fmla="*/ 2147483647 w 50"/>
              <a:gd name="T11" fmla="*/ 2147483647 h 33"/>
              <a:gd name="T12" fmla="*/ 2147483647 w 50"/>
              <a:gd name="T13" fmla="*/ 2147483647 h 33"/>
              <a:gd name="T14" fmla="*/ 2147483647 w 50"/>
              <a:gd name="T15" fmla="*/ 2147483647 h 33"/>
              <a:gd name="T16" fmla="*/ 2147483647 w 50"/>
              <a:gd name="T17" fmla="*/ 2147483647 h 33"/>
              <a:gd name="T18" fmla="*/ 2147483647 w 50"/>
              <a:gd name="T19" fmla="*/ 2147483647 h 33"/>
              <a:gd name="T20" fmla="*/ 2147483647 w 50"/>
              <a:gd name="T21" fmla="*/ 2147483647 h 33"/>
              <a:gd name="T22" fmla="*/ 2147483647 w 50"/>
              <a:gd name="T23" fmla="*/ 2147483647 h 33"/>
              <a:gd name="T24" fmla="*/ 2147483647 w 50"/>
              <a:gd name="T25" fmla="*/ 2147483647 h 33"/>
              <a:gd name="T26" fmla="*/ 2147483647 w 50"/>
              <a:gd name="T27" fmla="*/ 2147483647 h 33"/>
              <a:gd name="T28" fmla="*/ 2147483647 w 50"/>
              <a:gd name="T29" fmla="*/ 2147483647 h 33"/>
              <a:gd name="T30" fmla="*/ 2147483647 w 50"/>
              <a:gd name="T31" fmla="*/ 2147483647 h 33"/>
              <a:gd name="T32" fmla="*/ 2147483647 w 50"/>
              <a:gd name="T33" fmla="*/ 2147483647 h 33"/>
              <a:gd name="T34" fmla="*/ 2147483647 w 50"/>
              <a:gd name="T35" fmla="*/ 2147483647 h 33"/>
              <a:gd name="T36" fmla="*/ 2147483647 w 50"/>
              <a:gd name="T37" fmla="*/ 2147483647 h 33"/>
              <a:gd name="T38" fmla="*/ 2147483647 w 50"/>
              <a:gd name="T39" fmla="*/ 2147483647 h 33"/>
              <a:gd name="T40" fmla="*/ 2147483647 w 50"/>
              <a:gd name="T41" fmla="*/ 2147483647 h 33"/>
              <a:gd name="T42" fmla="*/ 2147483647 w 50"/>
              <a:gd name="T43" fmla="*/ 2147483647 h 33"/>
              <a:gd name="T44" fmla="*/ 2147483647 w 50"/>
              <a:gd name="T45" fmla="*/ 2147483647 h 33"/>
              <a:gd name="T46" fmla="*/ 2147483647 w 50"/>
              <a:gd name="T47" fmla="*/ 2147483647 h 33"/>
              <a:gd name="T48" fmla="*/ 2147483647 w 50"/>
              <a:gd name="T49" fmla="*/ 2147483647 h 33"/>
              <a:gd name="T50" fmla="*/ 2147483647 w 50"/>
              <a:gd name="T51" fmla="*/ 2147483647 h 33"/>
              <a:gd name="T52" fmla="*/ 2147483647 w 50"/>
              <a:gd name="T53" fmla="*/ 2147483647 h 33"/>
              <a:gd name="T54" fmla="*/ 2147483647 w 50"/>
              <a:gd name="T55" fmla="*/ 2147483647 h 33"/>
              <a:gd name="T56" fmla="*/ 2147483647 w 50"/>
              <a:gd name="T57" fmla="*/ 2147483647 h 33"/>
              <a:gd name="T58" fmla="*/ 2147483647 w 50"/>
              <a:gd name="T59" fmla="*/ 2147483647 h 33"/>
              <a:gd name="T60" fmla="*/ 2147483647 w 50"/>
              <a:gd name="T61" fmla="*/ 2147483647 h 33"/>
              <a:gd name="T62" fmla="*/ 2147483647 w 50"/>
              <a:gd name="T63" fmla="*/ 2147483647 h 33"/>
              <a:gd name="T64" fmla="*/ 2147483647 w 50"/>
              <a:gd name="T65" fmla="*/ 2147483647 h 33"/>
              <a:gd name="T66" fmla="*/ 2147483647 w 50"/>
              <a:gd name="T67" fmla="*/ 2147483647 h 33"/>
              <a:gd name="T68" fmla="*/ 2147483647 w 50"/>
              <a:gd name="T69" fmla="*/ 2147483647 h 33"/>
              <a:gd name="T70" fmla="*/ 2147483647 w 50"/>
              <a:gd name="T71" fmla="*/ 2147483647 h 33"/>
              <a:gd name="T72" fmla="*/ 2147483647 w 50"/>
              <a:gd name="T73" fmla="*/ 2147483647 h 33"/>
              <a:gd name="T74" fmla="*/ 2147483647 w 50"/>
              <a:gd name="T75" fmla="*/ 2147483647 h 33"/>
              <a:gd name="T76" fmla="*/ 2147483647 w 50"/>
              <a:gd name="T77" fmla="*/ 2147483647 h 33"/>
              <a:gd name="T78" fmla="*/ 2147483647 w 50"/>
              <a:gd name="T79" fmla="*/ 2147483647 h 33"/>
              <a:gd name="T80" fmla="*/ 2147483647 w 50"/>
              <a:gd name="T81" fmla="*/ 2147483647 h 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0"/>
              <a:gd name="T124" fmla="*/ 0 h 33"/>
              <a:gd name="T125" fmla="*/ 50 w 50"/>
              <a:gd name="T126" fmla="*/ 33 h 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0" h="33">
                <a:moveTo>
                  <a:pt x="11" y="33"/>
                </a:moveTo>
                <a:lnTo>
                  <a:pt x="0" y="29"/>
                </a:lnTo>
                <a:lnTo>
                  <a:pt x="0" y="0"/>
                </a:lnTo>
                <a:lnTo>
                  <a:pt x="2" y="0"/>
                </a:lnTo>
                <a:lnTo>
                  <a:pt x="4" y="3"/>
                </a:lnTo>
                <a:lnTo>
                  <a:pt x="9" y="7"/>
                </a:lnTo>
                <a:lnTo>
                  <a:pt x="11" y="9"/>
                </a:lnTo>
                <a:lnTo>
                  <a:pt x="13" y="11"/>
                </a:lnTo>
                <a:lnTo>
                  <a:pt x="15" y="14"/>
                </a:lnTo>
                <a:lnTo>
                  <a:pt x="17" y="16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4" y="20"/>
                </a:lnTo>
                <a:lnTo>
                  <a:pt x="26" y="22"/>
                </a:lnTo>
                <a:lnTo>
                  <a:pt x="28" y="22"/>
                </a:lnTo>
                <a:lnTo>
                  <a:pt x="30" y="22"/>
                </a:lnTo>
                <a:lnTo>
                  <a:pt x="33" y="25"/>
                </a:lnTo>
                <a:lnTo>
                  <a:pt x="35" y="25"/>
                </a:lnTo>
                <a:lnTo>
                  <a:pt x="37" y="22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4" y="20"/>
                </a:lnTo>
                <a:lnTo>
                  <a:pt x="44" y="18"/>
                </a:lnTo>
                <a:lnTo>
                  <a:pt x="44" y="16"/>
                </a:lnTo>
                <a:lnTo>
                  <a:pt x="46" y="14"/>
                </a:lnTo>
                <a:lnTo>
                  <a:pt x="44" y="14"/>
                </a:lnTo>
                <a:lnTo>
                  <a:pt x="44" y="11"/>
                </a:lnTo>
                <a:lnTo>
                  <a:pt x="44" y="9"/>
                </a:lnTo>
                <a:lnTo>
                  <a:pt x="44" y="7"/>
                </a:lnTo>
                <a:lnTo>
                  <a:pt x="41" y="7"/>
                </a:lnTo>
                <a:lnTo>
                  <a:pt x="41" y="5"/>
                </a:lnTo>
                <a:lnTo>
                  <a:pt x="39" y="5"/>
                </a:lnTo>
                <a:lnTo>
                  <a:pt x="37" y="5"/>
                </a:lnTo>
                <a:lnTo>
                  <a:pt x="37" y="3"/>
                </a:lnTo>
                <a:lnTo>
                  <a:pt x="39" y="3"/>
                </a:lnTo>
                <a:lnTo>
                  <a:pt x="41" y="3"/>
                </a:lnTo>
                <a:lnTo>
                  <a:pt x="44" y="5"/>
                </a:lnTo>
                <a:lnTo>
                  <a:pt x="46" y="5"/>
                </a:lnTo>
                <a:lnTo>
                  <a:pt x="46" y="7"/>
                </a:lnTo>
                <a:lnTo>
                  <a:pt x="48" y="7"/>
                </a:lnTo>
                <a:lnTo>
                  <a:pt x="48" y="9"/>
                </a:lnTo>
                <a:lnTo>
                  <a:pt x="50" y="11"/>
                </a:lnTo>
                <a:lnTo>
                  <a:pt x="50" y="14"/>
                </a:lnTo>
                <a:lnTo>
                  <a:pt x="50" y="16"/>
                </a:lnTo>
                <a:lnTo>
                  <a:pt x="50" y="18"/>
                </a:lnTo>
                <a:lnTo>
                  <a:pt x="50" y="20"/>
                </a:lnTo>
                <a:lnTo>
                  <a:pt x="50" y="22"/>
                </a:lnTo>
                <a:lnTo>
                  <a:pt x="48" y="22"/>
                </a:lnTo>
                <a:lnTo>
                  <a:pt x="48" y="25"/>
                </a:lnTo>
                <a:lnTo>
                  <a:pt x="46" y="27"/>
                </a:lnTo>
                <a:lnTo>
                  <a:pt x="44" y="27"/>
                </a:lnTo>
                <a:lnTo>
                  <a:pt x="44" y="29"/>
                </a:lnTo>
                <a:lnTo>
                  <a:pt x="41" y="29"/>
                </a:lnTo>
                <a:lnTo>
                  <a:pt x="39" y="29"/>
                </a:lnTo>
                <a:lnTo>
                  <a:pt x="37" y="29"/>
                </a:lnTo>
                <a:lnTo>
                  <a:pt x="35" y="29"/>
                </a:lnTo>
                <a:lnTo>
                  <a:pt x="33" y="29"/>
                </a:lnTo>
                <a:lnTo>
                  <a:pt x="30" y="29"/>
                </a:lnTo>
                <a:lnTo>
                  <a:pt x="28" y="27"/>
                </a:lnTo>
                <a:lnTo>
                  <a:pt x="26" y="25"/>
                </a:lnTo>
                <a:lnTo>
                  <a:pt x="24" y="25"/>
                </a:lnTo>
                <a:lnTo>
                  <a:pt x="22" y="22"/>
                </a:lnTo>
                <a:lnTo>
                  <a:pt x="20" y="20"/>
                </a:lnTo>
                <a:lnTo>
                  <a:pt x="17" y="20"/>
                </a:lnTo>
                <a:lnTo>
                  <a:pt x="15" y="18"/>
                </a:lnTo>
                <a:lnTo>
                  <a:pt x="13" y="16"/>
                </a:lnTo>
                <a:lnTo>
                  <a:pt x="11" y="14"/>
                </a:lnTo>
                <a:lnTo>
                  <a:pt x="11" y="11"/>
                </a:lnTo>
                <a:lnTo>
                  <a:pt x="9" y="11"/>
                </a:lnTo>
                <a:lnTo>
                  <a:pt x="9" y="9"/>
                </a:lnTo>
                <a:lnTo>
                  <a:pt x="6" y="9"/>
                </a:lnTo>
                <a:lnTo>
                  <a:pt x="6" y="20"/>
                </a:lnTo>
                <a:lnTo>
                  <a:pt x="6" y="22"/>
                </a:lnTo>
                <a:lnTo>
                  <a:pt x="6" y="25"/>
                </a:lnTo>
                <a:lnTo>
                  <a:pt x="6" y="27"/>
                </a:lnTo>
                <a:lnTo>
                  <a:pt x="6" y="29"/>
                </a:lnTo>
                <a:lnTo>
                  <a:pt x="9" y="29"/>
                </a:lnTo>
                <a:lnTo>
                  <a:pt x="9" y="31"/>
                </a:lnTo>
                <a:lnTo>
                  <a:pt x="11" y="31"/>
                </a:lnTo>
                <a:lnTo>
                  <a:pt x="11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6" name="Freeform 333"/>
          <p:cNvSpPr>
            <a:spLocks/>
          </p:cNvSpPr>
          <p:nvPr/>
        </p:nvSpPr>
        <p:spPr bwMode="auto">
          <a:xfrm rot="-5400000">
            <a:off x="2496344" y="5309394"/>
            <a:ext cx="133350" cy="39688"/>
          </a:xfrm>
          <a:custGeom>
            <a:avLst/>
            <a:gdLst>
              <a:gd name="T0" fmla="*/ 0 w 83"/>
              <a:gd name="T1" fmla="*/ 2147483647 h 24"/>
              <a:gd name="T2" fmla="*/ 2147483647 w 83"/>
              <a:gd name="T3" fmla="*/ 2147483647 h 24"/>
              <a:gd name="T4" fmla="*/ 2147483647 w 83"/>
              <a:gd name="T5" fmla="*/ 2147483647 h 24"/>
              <a:gd name="T6" fmla="*/ 2147483647 w 83"/>
              <a:gd name="T7" fmla="*/ 2147483647 h 24"/>
              <a:gd name="T8" fmla="*/ 2147483647 w 83"/>
              <a:gd name="T9" fmla="*/ 2147483647 h 24"/>
              <a:gd name="T10" fmla="*/ 2147483647 w 83"/>
              <a:gd name="T11" fmla="*/ 2147483647 h 24"/>
              <a:gd name="T12" fmla="*/ 2147483647 w 83"/>
              <a:gd name="T13" fmla="*/ 2147483647 h 24"/>
              <a:gd name="T14" fmla="*/ 2147483647 w 83"/>
              <a:gd name="T15" fmla="*/ 2147483647 h 24"/>
              <a:gd name="T16" fmla="*/ 2147483647 w 83"/>
              <a:gd name="T17" fmla="*/ 2147483647 h 24"/>
              <a:gd name="T18" fmla="*/ 2147483647 w 83"/>
              <a:gd name="T19" fmla="*/ 0 h 24"/>
              <a:gd name="T20" fmla="*/ 2147483647 w 83"/>
              <a:gd name="T21" fmla="*/ 0 h 24"/>
              <a:gd name="T22" fmla="*/ 2147483647 w 83"/>
              <a:gd name="T23" fmla="*/ 0 h 24"/>
              <a:gd name="T24" fmla="*/ 2147483647 w 83"/>
              <a:gd name="T25" fmla="*/ 0 h 24"/>
              <a:gd name="T26" fmla="*/ 2147483647 w 83"/>
              <a:gd name="T27" fmla="*/ 0 h 24"/>
              <a:gd name="T28" fmla="*/ 2147483647 w 83"/>
              <a:gd name="T29" fmla="*/ 2147483647 h 24"/>
              <a:gd name="T30" fmla="*/ 2147483647 w 83"/>
              <a:gd name="T31" fmla="*/ 2147483647 h 24"/>
              <a:gd name="T32" fmla="*/ 2147483647 w 83"/>
              <a:gd name="T33" fmla="*/ 2147483647 h 24"/>
              <a:gd name="T34" fmla="*/ 2147483647 w 83"/>
              <a:gd name="T35" fmla="*/ 2147483647 h 24"/>
              <a:gd name="T36" fmla="*/ 2147483647 w 83"/>
              <a:gd name="T37" fmla="*/ 2147483647 h 24"/>
              <a:gd name="T38" fmla="*/ 2147483647 w 83"/>
              <a:gd name="T39" fmla="*/ 2147483647 h 24"/>
              <a:gd name="T40" fmla="*/ 2147483647 w 83"/>
              <a:gd name="T41" fmla="*/ 2147483647 h 24"/>
              <a:gd name="T42" fmla="*/ 2147483647 w 83"/>
              <a:gd name="T43" fmla="*/ 2147483647 h 24"/>
              <a:gd name="T44" fmla="*/ 2147483647 w 83"/>
              <a:gd name="T45" fmla="*/ 2147483647 h 24"/>
              <a:gd name="T46" fmla="*/ 2147483647 w 83"/>
              <a:gd name="T47" fmla="*/ 2147483647 h 24"/>
              <a:gd name="T48" fmla="*/ 2147483647 w 83"/>
              <a:gd name="T49" fmla="*/ 2147483647 h 24"/>
              <a:gd name="T50" fmla="*/ 2147483647 w 83"/>
              <a:gd name="T51" fmla="*/ 2147483647 h 24"/>
              <a:gd name="T52" fmla="*/ 2147483647 w 83"/>
              <a:gd name="T53" fmla="*/ 2147483647 h 24"/>
              <a:gd name="T54" fmla="*/ 2147483647 w 83"/>
              <a:gd name="T55" fmla="*/ 2147483647 h 24"/>
              <a:gd name="T56" fmla="*/ 2147483647 w 83"/>
              <a:gd name="T57" fmla="*/ 2147483647 h 24"/>
              <a:gd name="T58" fmla="*/ 2147483647 w 83"/>
              <a:gd name="T59" fmla="*/ 2147483647 h 24"/>
              <a:gd name="T60" fmla="*/ 2147483647 w 83"/>
              <a:gd name="T61" fmla="*/ 2147483647 h 24"/>
              <a:gd name="T62" fmla="*/ 2147483647 w 83"/>
              <a:gd name="T63" fmla="*/ 2147483647 h 24"/>
              <a:gd name="T64" fmla="*/ 2147483647 w 83"/>
              <a:gd name="T65" fmla="*/ 2147483647 h 24"/>
              <a:gd name="T66" fmla="*/ 2147483647 w 83"/>
              <a:gd name="T67" fmla="*/ 2147483647 h 24"/>
              <a:gd name="T68" fmla="*/ 2147483647 w 83"/>
              <a:gd name="T69" fmla="*/ 2147483647 h 24"/>
              <a:gd name="T70" fmla="*/ 2147483647 w 83"/>
              <a:gd name="T71" fmla="*/ 2147483647 h 24"/>
              <a:gd name="T72" fmla="*/ 2147483647 w 83"/>
              <a:gd name="T73" fmla="*/ 2147483647 h 24"/>
              <a:gd name="T74" fmla="*/ 2147483647 w 83"/>
              <a:gd name="T75" fmla="*/ 2147483647 h 24"/>
              <a:gd name="T76" fmla="*/ 2147483647 w 83"/>
              <a:gd name="T77" fmla="*/ 2147483647 h 24"/>
              <a:gd name="T78" fmla="*/ 2147483647 w 83"/>
              <a:gd name="T79" fmla="*/ 2147483647 h 24"/>
              <a:gd name="T80" fmla="*/ 2147483647 w 83"/>
              <a:gd name="T81" fmla="*/ 2147483647 h 24"/>
              <a:gd name="T82" fmla="*/ 2147483647 w 83"/>
              <a:gd name="T83" fmla="*/ 2147483647 h 24"/>
              <a:gd name="T84" fmla="*/ 2147483647 w 83"/>
              <a:gd name="T85" fmla="*/ 2147483647 h 24"/>
              <a:gd name="T86" fmla="*/ 2147483647 w 83"/>
              <a:gd name="T87" fmla="*/ 2147483647 h 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3"/>
              <a:gd name="T133" fmla="*/ 0 h 24"/>
              <a:gd name="T134" fmla="*/ 83 w 83"/>
              <a:gd name="T135" fmla="*/ 24 h 2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3" h="24">
                <a:moveTo>
                  <a:pt x="2" y="24"/>
                </a:moveTo>
                <a:lnTo>
                  <a:pt x="0" y="24"/>
                </a:lnTo>
                <a:lnTo>
                  <a:pt x="2" y="22"/>
                </a:lnTo>
                <a:lnTo>
                  <a:pt x="2" y="20"/>
                </a:lnTo>
                <a:lnTo>
                  <a:pt x="4" y="17"/>
                </a:lnTo>
                <a:lnTo>
                  <a:pt x="4" y="15"/>
                </a:lnTo>
                <a:lnTo>
                  <a:pt x="6" y="15"/>
                </a:lnTo>
                <a:lnTo>
                  <a:pt x="6" y="13"/>
                </a:lnTo>
                <a:lnTo>
                  <a:pt x="8" y="13"/>
                </a:lnTo>
                <a:lnTo>
                  <a:pt x="11" y="11"/>
                </a:lnTo>
                <a:lnTo>
                  <a:pt x="11" y="9"/>
                </a:lnTo>
                <a:lnTo>
                  <a:pt x="13" y="9"/>
                </a:lnTo>
                <a:lnTo>
                  <a:pt x="15" y="6"/>
                </a:lnTo>
                <a:lnTo>
                  <a:pt x="17" y="6"/>
                </a:lnTo>
                <a:lnTo>
                  <a:pt x="19" y="4"/>
                </a:lnTo>
                <a:lnTo>
                  <a:pt x="22" y="4"/>
                </a:lnTo>
                <a:lnTo>
                  <a:pt x="24" y="2"/>
                </a:lnTo>
                <a:lnTo>
                  <a:pt x="26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6" y="0"/>
                </a:lnTo>
                <a:lnTo>
                  <a:pt x="48" y="0"/>
                </a:lnTo>
                <a:lnTo>
                  <a:pt x="52" y="0"/>
                </a:lnTo>
                <a:lnTo>
                  <a:pt x="54" y="0"/>
                </a:lnTo>
                <a:lnTo>
                  <a:pt x="59" y="2"/>
                </a:lnTo>
                <a:lnTo>
                  <a:pt x="61" y="2"/>
                </a:lnTo>
                <a:lnTo>
                  <a:pt x="63" y="4"/>
                </a:lnTo>
                <a:lnTo>
                  <a:pt x="68" y="6"/>
                </a:lnTo>
                <a:lnTo>
                  <a:pt x="70" y="9"/>
                </a:lnTo>
                <a:lnTo>
                  <a:pt x="72" y="9"/>
                </a:lnTo>
                <a:lnTo>
                  <a:pt x="74" y="11"/>
                </a:lnTo>
                <a:lnTo>
                  <a:pt x="76" y="13"/>
                </a:lnTo>
                <a:lnTo>
                  <a:pt x="79" y="15"/>
                </a:lnTo>
                <a:lnTo>
                  <a:pt x="81" y="17"/>
                </a:lnTo>
                <a:lnTo>
                  <a:pt x="81" y="22"/>
                </a:lnTo>
                <a:lnTo>
                  <a:pt x="83" y="24"/>
                </a:lnTo>
                <a:lnTo>
                  <a:pt x="81" y="24"/>
                </a:lnTo>
                <a:lnTo>
                  <a:pt x="81" y="22"/>
                </a:lnTo>
                <a:lnTo>
                  <a:pt x="79" y="22"/>
                </a:lnTo>
                <a:lnTo>
                  <a:pt x="79" y="20"/>
                </a:lnTo>
                <a:lnTo>
                  <a:pt x="76" y="17"/>
                </a:lnTo>
                <a:lnTo>
                  <a:pt x="74" y="17"/>
                </a:lnTo>
                <a:lnTo>
                  <a:pt x="74" y="15"/>
                </a:lnTo>
                <a:lnTo>
                  <a:pt x="72" y="15"/>
                </a:lnTo>
                <a:lnTo>
                  <a:pt x="72" y="13"/>
                </a:lnTo>
                <a:lnTo>
                  <a:pt x="70" y="13"/>
                </a:lnTo>
                <a:lnTo>
                  <a:pt x="68" y="13"/>
                </a:lnTo>
                <a:lnTo>
                  <a:pt x="68" y="11"/>
                </a:lnTo>
                <a:lnTo>
                  <a:pt x="65" y="11"/>
                </a:lnTo>
                <a:lnTo>
                  <a:pt x="63" y="11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4" y="9"/>
                </a:lnTo>
                <a:lnTo>
                  <a:pt x="52" y="9"/>
                </a:lnTo>
                <a:lnTo>
                  <a:pt x="50" y="9"/>
                </a:lnTo>
                <a:lnTo>
                  <a:pt x="48" y="9"/>
                </a:lnTo>
                <a:lnTo>
                  <a:pt x="46" y="9"/>
                </a:lnTo>
                <a:lnTo>
                  <a:pt x="43" y="9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0" y="9"/>
                </a:lnTo>
                <a:lnTo>
                  <a:pt x="28" y="9"/>
                </a:lnTo>
                <a:lnTo>
                  <a:pt x="26" y="9"/>
                </a:lnTo>
                <a:lnTo>
                  <a:pt x="24" y="9"/>
                </a:lnTo>
                <a:lnTo>
                  <a:pt x="22" y="9"/>
                </a:lnTo>
                <a:lnTo>
                  <a:pt x="22" y="11"/>
                </a:lnTo>
                <a:lnTo>
                  <a:pt x="19" y="11"/>
                </a:lnTo>
                <a:lnTo>
                  <a:pt x="17" y="11"/>
                </a:lnTo>
                <a:lnTo>
                  <a:pt x="15" y="13"/>
                </a:lnTo>
                <a:lnTo>
                  <a:pt x="13" y="13"/>
                </a:lnTo>
                <a:lnTo>
                  <a:pt x="11" y="13"/>
                </a:lnTo>
                <a:lnTo>
                  <a:pt x="11" y="15"/>
                </a:lnTo>
                <a:lnTo>
                  <a:pt x="8" y="15"/>
                </a:lnTo>
                <a:lnTo>
                  <a:pt x="8" y="17"/>
                </a:lnTo>
                <a:lnTo>
                  <a:pt x="6" y="17"/>
                </a:lnTo>
                <a:lnTo>
                  <a:pt x="6" y="20"/>
                </a:lnTo>
                <a:lnTo>
                  <a:pt x="4" y="20"/>
                </a:lnTo>
                <a:lnTo>
                  <a:pt x="4" y="22"/>
                </a:lnTo>
                <a:lnTo>
                  <a:pt x="2" y="22"/>
                </a:lnTo>
                <a:lnTo>
                  <a:pt x="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7" name="Freeform 334"/>
          <p:cNvSpPr>
            <a:spLocks/>
          </p:cNvSpPr>
          <p:nvPr/>
        </p:nvSpPr>
        <p:spPr bwMode="auto">
          <a:xfrm rot="-5400000">
            <a:off x="2586832" y="5293519"/>
            <a:ext cx="69850" cy="71437"/>
          </a:xfrm>
          <a:custGeom>
            <a:avLst/>
            <a:gdLst>
              <a:gd name="T0" fmla="*/ 2147483647 w 42"/>
              <a:gd name="T1" fmla="*/ 2147483647 h 44"/>
              <a:gd name="T2" fmla="*/ 2147483647 w 42"/>
              <a:gd name="T3" fmla="*/ 2147483647 h 44"/>
              <a:gd name="T4" fmla="*/ 2147483647 w 42"/>
              <a:gd name="T5" fmla="*/ 2147483647 h 44"/>
              <a:gd name="T6" fmla="*/ 2147483647 w 42"/>
              <a:gd name="T7" fmla="*/ 2147483647 h 44"/>
              <a:gd name="T8" fmla="*/ 2147483647 w 42"/>
              <a:gd name="T9" fmla="*/ 2147483647 h 44"/>
              <a:gd name="T10" fmla="*/ 2147483647 w 42"/>
              <a:gd name="T11" fmla="*/ 2147483647 h 44"/>
              <a:gd name="T12" fmla="*/ 2147483647 w 42"/>
              <a:gd name="T13" fmla="*/ 2147483647 h 44"/>
              <a:gd name="T14" fmla="*/ 2147483647 w 42"/>
              <a:gd name="T15" fmla="*/ 2147483647 h 44"/>
              <a:gd name="T16" fmla="*/ 2147483647 w 42"/>
              <a:gd name="T17" fmla="*/ 2147483647 h 44"/>
              <a:gd name="T18" fmla="*/ 2147483647 w 42"/>
              <a:gd name="T19" fmla="*/ 2147483647 h 44"/>
              <a:gd name="T20" fmla="*/ 2147483647 w 42"/>
              <a:gd name="T21" fmla="*/ 2147483647 h 44"/>
              <a:gd name="T22" fmla="*/ 2147483647 w 42"/>
              <a:gd name="T23" fmla="*/ 2147483647 h 44"/>
              <a:gd name="T24" fmla="*/ 2147483647 w 42"/>
              <a:gd name="T25" fmla="*/ 2147483647 h 44"/>
              <a:gd name="T26" fmla="*/ 2147483647 w 42"/>
              <a:gd name="T27" fmla="*/ 2147483647 h 44"/>
              <a:gd name="T28" fmla="*/ 2147483647 w 42"/>
              <a:gd name="T29" fmla="*/ 2147483647 h 44"/>
              <a:gd name="T30" fmla="*/ 2147483647 w 42"/>
              <a:gd name="T31" fmla="*/ 2147483647 h 44"/>
              <a:gd name="T32" fmla="*/ 0 w 42"/>
              <a:gd name="T33" fmla="*/ 2147483647 h 44"/>
              <a:gd name="T34" fmla="*/ 2147483647 w 42"/>
              <a:gd name="T35" fmla="*/ 2147483647 h 44"/>
              <a:gd name="T36" fmla="*/ 2147483647 w 42"/>
              <a:gd name="T37" fmla="*/ 2147483647 h 44"/>
              <a:gd name="T38" fmla="*/ 2147483647 w 42"/>
              <a:gd name="T39" fmla="*/ 2147483647 h 44"/>
              <a:gd name="T40" fmla="*/ 2147483647 w 42"/>
              <a:gd name="T41" fmla="*/ 2147483647 h 44"/>
              <a:gd name="T42" fmla="*/ 2147483647 w 42"/>
              <a:gd name="T43" fmla="*/ 2147483647 h 44"/>
              <a:gd name="T44" fmla="*/ 2147483647 w 42"/>
              <a:gd name="T45" fmla="*/ 2147483647 h 44"/>
              <a:gd name="T46" fmla="*/ 2147483647 w 42"/>
              <a:gd name="T47" fmla="*/ 2147483647 h 44"/>
              <a:gd name="T48" fmla="*/ 0 w 42"/>
              <a:gd name="T49" fmla="*/ 2147483647 h 44"/>
              <a:gd name="T50" fmla="*/ 2147483647 w 42"/>
              <a:gd name="T51" fmla="*/ 0 h 44"/>
              <a:gd name="T52" fmla="*/ 2147483647 w 42"/>
              <a:gd name="T53" fmla="*/ 2147483647 h 44"/>
              <a:gd name="T54" fmla="*/ 2147483647 w 42"/>
              <a:gd name="T55" fmla="*/ 2147483647 h 44"/>
              <a:gd name="T56" fmla="*/ 2147483647 w 42"/>
              <a:gd name="T57" fmla="*/ 2147483647 h 44"/>
              <a:gd name="T58" fmla="*/ 2147483647 w 42"/>
              <a:gd name="T59" fmla="*/ 2147483647 h 44"/>
              <a:gd name="T60" fmla="*/ 2147483647 w 42"/>
              <a:gd name="T61" fmla="*/ 2147483647 h 44"/>
              <a:gd name="T62" fmla="*/ 2147483647 w 42"/>
              <a:gd name="T63" fmla="*/ 2147483647 h 44"/>
              <a:gd name="T64" fmla="*/ 2147483647 w 42"/>
              <a:gd name="T65" fmla="*/ 2147483647 h 44"/>
              <a:gd name="T66" fmla="*/ 2147483647 w 42"/>
              <a:gd name="T67" fmla="*/ 0 h 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"/>
              <a:gd name="T103" fmla="*/ 0 h 44"/>
              <a:gd name="T104" fmla="*/ 42 w 42"/>
              <a:gd name="T105" fmla="*/ 44 h 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" h="44">
                <a:moveTo>
                  <a:pt x="42" y="0"/>
                </a:moveTo>
                <a:lnTo>
                  <a:pt x="42" y="20"/>
                </a:lnTo>
                <a:lnTo>
                  <a:pt x="40" y="20"/>
                </a:lnTo>
                <a:lnTo>
                  <a:pt x="40" y="18"/>
                </a:lnTo>
                <a:lnTo>
                  <a:pt x="38" y="18"/>
                </a:lnTo>
                <a:lnTo>
                  <a:pt x="35" y="18"/>
                </a:lnTo>
                <a:lnTo>
                  <a:pt x="33" y="18"/>
                </a:lnTo>
                <a:lnTo>
                  <a:pt x="33" y="20"/>
                </a:lnTo>
                <a:lnTo>
                  <a:pt x="31" y="20"/>
                </a:lnTo>
                <a:lnTo>
                  <a:pt x="27" y="22"/>
                </a:lnTo>
                <a:lnTo>
                  <a:pt x="31" y="26"/>
                </a:lnTo>
                <a:lnTo>
                  <a:pt x="33" y="26"/>
                </a:lnTo>
                <a:lnTo>
                  <a:pt x="35" y="29"/>
                </a:lnTo>
                <a:lnTo>
                  <a:pt x="38" y="29"/>
                </a:lnTo>
                <a:lnTo>
                  <a:pt x="40" y="29"/>
                </a:lnTo>
                <a:lnTo>
                  <a:pt x="40" y="26"/>
                </a:lnTo>
                <a:lnTo>
                  <a:pt x="42" y="26"/>
                </a:lnTo>
                <a:lnTo>
                  <a:pt x="42" y="40"/>
                </a:lnTo>
                <a:lnTo>
                  <a:pt x="40" y="40"/>
                </a:lnTo>
                <a:lnTo>
                  <a:pt x="40" y="37"/>
                </a:lnTo>
                <a:lnTo>
                  <a:pt x="38" y="35"/>
                </a:lnTo>
                <a:lnTo>
                  <a:pt x="38" y="33"/>
                </a:lnTo>
                <a:lnTo>
                  <a:pt x="35" y="33"/>
                </a:lnTo>
                <a:lnTo>
                  <a:pt x="33" y="31"/>
                </a:lnTo>
                <a:lnTo>
                  <a:pt x="31" y="31"/>
                </a:lnTo>
                <a:lnTo>
                  <a:pt x="24" y="24"/>
                </a:lnTo>
                <a:lnTo>
                  <a:pt x="9" y="35"/>
                </a:lnTo>
                <a:lnTo>
                  <a:pt x="7" y="37"/>
                </a:lnTo>
                <a:lnTo>
                  <a:pt x="5" y="37"/>
                </a:lnTo>
                <a:lnTo>
                  <a:pt x="5" y="40"/>
                </a:lnTo>
                <a:lnTo>
                  <a:pt x="3" y="40"/>
                </a:lnTo>
                <a:lnTo>
                  <a:pt x="3" y="42"/>
                </a:lnTo>
                <a:lnTo>
                  <a:pt x="3" y="44"/>
                </a:lnTo>
                <a:lnTo>
                  <a:pt x="0" y="44"/>
                </a:lnTo>
                <a:lnTo>
                  <a:pt x="0" y="24"/>
                </a:lnTo>
                <a:lnTo>
                  <a:pt x="3" y="24"/>
                </a:lnTo>
                <a:lnTo>
                  <a:pt x="3" y="26"/>
                </a:lnTo>
                <a:lnTo>
                  <a:pt x="3" y="29"/>
                </a:lnTo>
                <a:lnTo>
                  <a:pt x="5" y="29"/>
                </a:lnTo>
                <a:lnTo>
                  <a:pt x="7" y="29"/>
                </a:lnTo>
                <a:lnTo>
                  <a:pt x="7" y="26"/>
                </a:lnTo>
                <a:lnTo>
                  <a:pt x="9" y="26"/>
                </a:lnTo>
                <a:lnTo>
                  <a:pt x="18" y="20"/>
                </a:lnTo>
                <a:lnTo>
                  <a:pt x="9" y="13"/>
                </a:lnTo>
                <a:lnTo>
                  <a:pt x="7" y="11"/>
                </a:lnTo>
                <a:lnTo>
                  <a:pt x="5" y="11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0" y="16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5"/>
                </a:lnTo>
                <a:lnTo>
                  <a:pt x="5" y="5"/>
                </a:lnTo>
                <a:lnTo>
                  <a:pt x="5" y="7"/>
                </a:lnTo>
                <a:lnTo>
                  <a:pt x="7" y="7"/>
                </a:lnTo>
                <a:lnTo>
                  <a:pt x="9" y="9"/>
                </a:lnTo>
                <a:lnTo>
                  <a:pt x="22" y="18"/>
                </a:lnTo>
                <a:lnTo>
                  <a:pt x="33" y="11"/>
                </a:lnTo>
                <a:lnTo>
                  <a:pt x="33" y="9"/>
                </a:lnTo>
                <a:lnTo>
                  <a:pt x="35" y="9"/>
                </a:lnTo>
                <a:lnTo>
                  <a:pt x="35" y="7"/>
                </a:lnTo>
                <a:lnTo>
                  <a:pt x="38" y="7"/>
                </a:lnTo>
                <a:lnTo>
                  <a:pt x="38" y="5"/>
                </a:lnTo>
                <a:lnTo>
                  <a:pt x="40" y="5"/>
                </a:lnTo>
                <a:lnTo>
                  <a:pt x="40" y="2"/>
                </a:lnTo>
                <a:lnTo>
                  <a:pt x="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8" name="Freeform 335"/>
          <p:cNvSpPr>
            <a:spLocks/>
          </p:cNvSpPr>
          <p:nvPr/>
        </p:nvSpPr>
        <p:spPr bwMode="auto">
          <a:xfrm rot="-5400000">
            <a:off x="2648744" y="5376069"/>
            <a:ext cx="80963" cy="28575"/>
          </a:xfrm>
          <a:custGeom>
            <a:avLst/>
            <a:gdLst>
              <a:gd name="T0" fmla="*/ 2147483647 w 50"/>
              <a:gd name="T1" fmla="*/ 0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2147483647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2147483647 w 50"/>
              <a:gd name="T15" fmla="*/ 2147483647 h 18"/>
              <a:gd name="T16" fmla="*/ 2147483647 w 50"/>
              <a:gd name="T17" fmla="*/ 2147483647 h 18"/>
              <a:gd name="T18" fmla="*/ 0 w 50"/>
              <a:gd name="T19" fmla="*/ 2147483647 h 18"/>
              <a:gd name="T20" fmla="*/ 0 w 50"/>
              <a:gd name="T21" fmla="*/ 0 h 18"/>
              <a:gd name="T22" fmla="*/ 2147483647 w 50"/>
              <a:gd name="T23" fmla="*/ 0 h 18"/>
              <a:gd name="T24" fmla="*/ 2147483647 w 50"/>
              <a:gd name="T25" fmla="*/ 2147483647 h 18"/>
              <a:gd name="T26" fmla="*/ 2147483647 w 50"/>
              <a:gd name="T27" fmla="*/ 2147483647 h 18"/>
              <a:gd name="T28" fmla="*/ 2147483647 w 50"/>
              <a:gd name="T29" fmla="*/ 2147483647 h 18"/>
              <a:gd name="T30" fmla="*/ 2147483647 w 50"/>
              <a:gd name="T31" fmla="*/ 2147483647 h 18"/>
              <a:gd name="T32" fmla="*/ 2147483647 w 50"/>
              <a:gd name="T33" fmla="*/ 2147483647 h 18"/>
              <a:gd name="T34" fmla="*/ 2147483647 w 50"/>
              <a:gd name="T35" fmla="*/ 2147483647 h 18"/>
              <a:gd name="T36" fmla="*/ 2147483647 w 50"/>
              <a:gd name="T37" fmla="*/ 2147483647 h 18"/>
              <a:gd name="T38" fmla="*/ 2147483647 w 50"/>
              <a:gd name="T39" fmla="*/ 2147483647 h 18"/>
              <a:gd name="T40" fmla="*/ 2147483647 w 50"/>
              <a:gd name="T41" fmla="*/ 2147483647 h 18"/>
              <a:gd name="T42" fmla="*/ 2147483647 w 50"/>
              <a:gd name="T43" fmla="*/ 2147483647 h 18"/>
              <a:gd name="T44" fmla="*/ 2147483647 w 50"/>
              <a:gd name="T45" fmla="*/ 2147483647 h 18"/>
              <a:gd name="T46" fmla="*/ 2147483647 w 50"/>
              <a:gd name="T47" fmla="*/ 2147483647 h 18"/>
              <a:gd name="T48" fmla="*/ 2147483647 w 50"/>
              <a:gd name="T49" fmla="*/ 2147483647 h 18"/>
              <a:gd name="T50" fmla="*/ 2147483647 w 50"/>
              <a:gd name="T51" fmla="*/ 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18"/>
              <a:gd name="T80" fmla="*/ 50 w 50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18">
                <a:moveTo>
                  <a:pt x="44" y="0"/>
                </a:moveTo>
                <a:lnTo>
                  <a:pt x="50" y="11"/>
                </a:ln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2" y="13"/>
                </a:lnTo>
                <a:lnTo>
                  <a:pt x="2" y="15"/>
                </a:ln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4"/>
                </a:lnTo>
                <a:lnTo>
                  <a:pt x="4" y="4"/>
                </a:lnTo>
                <a:lnTo>
                  <a:pt x="4" y="7"/>
                </a:lnTo>
                <a:lnTo>
                  <a:pt x="6" y="7"/>
                </a:lnTo>
                <a:lnTo>
                  <a:pt x="9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4" y="7"/>
                </a:lnTo>
                <a:lnTo>
                  <a:pt x="44" y="4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9" name="Freeform 336"/>
          <p:cNvSpPr>
            <a:spLocks/>
          </p:cNvSpPr>
          <p:nvPr/>
        </p:nvSpPr>
        <p:spPr bwMode="auto">
          <a:xfrm rot="-5400000">
            <a:off x="2676525" y="5310188"/>
            <a:ext cx="133350" cy="38100"/>
          </a:xfrm>
          <a:custGeom>
            <a:avLst/>
            <a:gdLst>
              <a:gd name="T0" fmla="*/ 2147483647 w 83"/>
              <a:gd name="T1" fmla="*/ 0 h 25"/>
              <a:gd name="T2" fmla="*/ 2147483647 w 83"/>
              <a:gd name="T3" fmla="*/ 2147483647 h 25"/>
              <a:gd name="T4" fmla="*/ 2147483647 w 83"/>
              <a:gd name="T5" fmla="*/ 2147483647 h 25"/>
              <a:gd name="T6" fmla="*/ 2147483647 w 83"/>
              <a:gd name="T7" fmla="*/ 2147483647 h 25"/>
              <a:gd name="T8" fmla="*/ 2147483647 w 83"/>
              <a:gd name="T9" fmla="*/ 2147483647 h 25"/>
              <a:gd name="T10" fmla="*/ 2147483647 w 83"/>
              <a:gd name="T11" fmla="*/ 2147483647 h 25"/>
              <a:gd name="T12" fmla="*/ 2147483647 w 83"/>
              <a:gd name="T13" fmla="*/ 2147483647 h 25"/>
              <a:gd name="T14" fmla="*/ 2147483647 w 83"/>
              <a:gd name="T15" fmla="*/ 2147483647 h 25"/>
              <a:gd name="T16" fmla="*/ 2147483647 w 83"/>
              <a:gd name="T17" fmla="*/ 2147483647 h 25"/>
              <a:gd name="T18" fmla="*/ 2147483647 w 83"/>
              <a:gd name="T19" fmla="*/ 2147483647 h 25"/>
              <a:gd name="T20" fmla="*/ 2147483647 w 83"/>
              <a:gd name="T21" fmla="*/ 2147483647 h 25"/>
              <a:gd name="T22" fmla="*/ 2147483647 w 83"/>
              <a:gd name="T23" fmla="*/ 2147483647 h 25"/>
              <a:gd name="T24" fmla="*/ 2147483647 w 83"/>
              <a:gd name="T25" fmla="*/ 2147483647 h 25"/>
              <a:gd name="T26" fmla="*/ 2147483647 w 83"/>
              <a:gd name="T27" fmla="*/ 2147483647 h 25"/>
              <a:gd name="T28" fmla="*/ 2147483647 w 83"/>
              <a:gd name="T29" fmla="*/ 2147483647 h 25"/>
              <a:gd name="T30" fmla="*/ 2147483647 w 83"/>
              <a:gd name="T31" fmla="*/ 2147483647 h 25"/>
              <a:gd name="T32" fmla="*/ 2147483647 w 83"/>
              <a:gd name="T33" fmla="*/ 2147483647 h 25"/>
              <a:gd name="T34" fmla="*/ 2147483647 w 83"/>
              <a:gd name="T35" fmla="*/ 2147483647 h 25"/>
              <a:gd name="T36" fmla="*/ 2147483647 w 83"/>
              <a:gd name="T37" fmla="*/ 2147483647 h 25"/>
              <a:gd name="T38" fmla="*/ 2147483647 w 83"/>
              <a:gd name="T39" fmla="*/ 2147483647 h 25"/>
              <a:gd name="T40" fmla="*/ 2147483647 w 83"/>
              <a:gd name="T41" fmla="*/ 0 h 25"/>
              <a:gd name="T42" fmla="*/ 2147483647 w 83"/>
              <a:gd name="T43" fmla="*/ 2147483647 h 25"/>
              <a:gd name="T44" fmla="*/ 2147483647 w 83"/>
              <a:gd name="T45" fmla="*/ 2147483647 h 25"/>
              <a:gd name="T46" fmla="*/ 2147483647 w 83"/>
              <a:gd name="T47" fmla="*/ 2147483647 h 25"/>
              <a:gd name="T48" fmla="*/ 2147483647 w 83"/>
              <a:gd name="T49" fmla="*/ 2147483647 h 25"/>
              <a:gd name="T50" fmla="*/ 2147483647 w 83"/>
              <a:gd name="T51" fmla="*/ 2147483647 h 25"/>
              <a:gd name="T52" fmla="*/ 2147483647 w 83"/>
              <a:gd name="T53" fmla="*/ 2147483647 h 25"/>
              <a:gd name="T54" fmla="*/ 2147483647 w 83"/>
              <a:gd name="T55" fmla="*/ 2147483647 h 25"/>
              <a:gd name="T56" fmla="*/ 2147483647 w 83"/>
              <a:gd name="T57" fmla="*/ 2147483647 h 25"/>
              <a:gd name="T58" fmla="*/ 2147483647 w 83"/>
              <a:gd name="T59" fmla="*/ 2147483647 h 25"/>
              <a:gd name="T60" fmla="*/ 2147483647 w 83"/>
              <a:gd name="T61" fmla="*/ 2147483647 h 25"/>
              <a:gd name="T62" fmla="*/ 2147483647 w 83"/>
              <a:gd name="T63" fmla="*/ 2147483647 h 25"/>
              <a:gd name="T64" fmla="*/ 2147483647 w 83"/>
              <a:gd name="T65" fmla="*/ 2147483647 h 25"/>
              <a:gd name="T66" fmla="*/ 2147483647 w 83"/>
              <a:gd name="T67" fmla="*/ 2147483647 h 25"/>
              <a:gd name="T68" fmla="*/ 2147483647 w 83"/>
              <a:gd name="T69" fmla="*/ 2147483647 h 25"/>
              <a:gd name="T70" fmla="*/ 2147483647 w 83"/>
              <a:gd name="T71" fmla="*/ 2147483647 h 25"/>
              <a:gd name="T72" fmla="*/ 2147483647 w 83"/>
              <a:gd name="T73" fmla="*/ 2147483647 h 25"/>
              <a:gd name="T74" fmla="*/ 2147483647 w 83"/>
              <a:gd name="T75" fmla="*/ 2147483647 h 25"/>
              <a:gd name="T76" fmla="*/ 2147483647 w 83"/>
              <a:gd name="T77" fmla="*/ 2147483647 h 25"/>
              <a:gd name="T78" fmla="*/ 2147483647 w 83"/>
              <a:gd name="T79" fmla="*/ 2147483647 h 25"/>
              <a:gd name="T80" fmla="*/ 2147483647 w 83"/>
              <a:gd name="T81" fmla="*/ 2147483647 h 25"/>
              <a:gd name="T82" fmla="*/ 2147483647 w 83"/>
              <a:gd name="T83" fmla="*/ 2147483647 h 25"/>
              <a:gd name="T84" fmla="*/ 2147483647 w 83"/>
              <a:gd name="T85" fmla="*/ 2147483647 h 25"/>
              <a:gd name="T86" fmla="*/ 2147483647 w 83"/>
              <a:gd name="T87" fmla="*/ 2147483647 h 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3"/>
              <a:gd name="T133" fmla="*/ 0 h 25"/>
              <a:gd name="T134" fmla="*/ 83 w 83"/>
              <a:gd name="T135" fmla="*/ 25 h 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3" h="25">
                <a:moveTo>
                  <a:pt x="81" y="0"/>
                </a:moveTo>
                <a:lnTo>
                  <a:pt x="83" y="0"/>
                </a:lnTo>
                <a:lnTo>
                  <a:pt x="83" y="3"/>
                </a:lnTo>
                <a:lnTo>
                  <a:pt x="81" y="5"/>
                </a:lnTo>
                <a:lnTo>
                  <a:pt x="79" y="7"/>
                </a:lnTo>
                <a:lnTo>
                  <a:pt x="79" y="9"/>
                </a:lnTo>
                <a:lnTo>
                  <a:pt x="76" y="9"/>
                </a:lnTo>
                <a:lnTo>
                  <a:pt x="76" y="11"/>
                </a:lnTo>
                <a:lnTo>
                  <a:pt x="74" y="11"/>
                </a:lnTo>
                <a:lnTo>
                  <a:pt x="74" y="14"/>
                </a:lnTo>
                <a:lnTo>
                  <a:pt x="72" y="16"/>
                </a:lnTo>
                <a:lnTo>
                  <a:pt x="70" y="16"/>
                </a:lnTo>
                <a:lnTo>
                  <a:pt x="68" y="18"/>
                </a:lnTo>
                <a:lnTo>
                  <a:pt x="65" y="18"/>
                </a:lnTo>
                <a:lnTo>
                  <a:pt x="63" y="20"/>
                </a:lnTo>
                <a:lnTo>
                  <a:pt x="61" y="20"/>
                </a:lnTo>
                <a:lnTo>
                  <a:pt x="59" y="22"/>
                </a:lnTo>
                <a:lnTo>
                  <a:pt x="57" y="22"/>
                </a:lnTo>
                <a:lnTo>
                  <a:pt x="54" y="25"/>
                </a:lnTo>
                <a:lnTo>
                  <a:pt x="52" y="25"/>
                </a:lnTo>
                <a:lnTo>
                  <a:pt x="50" y="25"/>
                </a:lnTo>
                <a:lnTo>
                  <a:pt x="48" y="25"/>
                </a:lnTo>
                <a:lnTo>
                  <a:pt x="46" y="25"/>
                </a:lnTo>
                <a:lnTo>
                  <a:pt x="43" y="25"/>
                </a:lnTo>
                <a:lnTo>
                  <a:pt x="41" y="25"/>
                </a:lnTo>
                <a:lnTo>
                  <a:pt x="39" y="25"/>
                </a:lnTo>
                <a:lnTo>
                  <a:pt x="35" y="25"/>
                </a:lnTo>
                <a:lnTo>
                  <a:pt x="33" y="25"/>
                </a:lnTo>
                <a:lnTo>
                  <a:pt x="28" y="25"/>
                </a:lnTo>
                <a:lnTo>
                  <a:pt x="26" y="22"/>
                </a:lnTo>
                <a:lnTo>
                  <a:pt x="22" y="22"/>
                </a:lnTo>
                <a:lnTo>
                  <a:pt x="19" y="20"/>
                </a:lnTo>
                <a:lnTo>
                  <a:pt x="17" y="18"/>
                </a:lnTo>
                <a:lnTo>
                  <a:pt x="13" y="18"/>
                </a:lnTo>
                <a:lnTo>
                  <a:pt x="11" y="16"/>
                </a:lnTo>
                <a:lnTo>
                  <a:pt x="8" y="14"/>
                </a:lnTo>
                <a:lnTo>
                  <a:pt x="6" y="11"/>
                </a:lnTo>
                <a:lnTo>
                  <a:pt x="4" y="9"/>
                </a:lnTo>
                <a:lnTo>
                  <a:pt x="2" y="7"/>
                </a:lnTo>
                <a:lnTo>
                  <a:pt x="2" y="3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11" y="9"/>
                </a:lnTo>
                <a:lnTo>
                  <a:pt x="11" y="11"/>
                </a:lnTo>
                <a:lnTo>
                  <a:pt x="13" y="11"/>
                </a:lnTo>
                <a:lnTo>
                  <a:pt x="15" y="11"/>
                </a:lnTo>
                <a:lnTo>
                  <a:pt x="15" y="14"/>
                </a:lnTo>
                <a:lnTo>
                  <a:pt x="17" y="14"/>
                </a:lnTo>
                <a:lnTo>
                  <a:pt x="19" y="14"/>
                </a:lnTo>
                <a:lnTo>
                  <a:pt x="22" y="14"/>
                </a:lnTo>
                <a:lnTo>
                  <a:pt x="24" y="16"/>
                </a:lnTo>
                <a:lnTo>
                  <a:pt x="26" y="16"/>
                </a:lnTo>
                <a:lnTo>
                  <a:pt x="28" y="16"/>
                </a:lnTo>
                <a:lnTo>
                  <a:pt x="30" y="16"/>
                </a:lnTo>
                <a:lnTo>
                  <a:pt x="33" y="16"/>
                </a:lnTo>
                <a:lnTo>
                  <a:pt x="35" y="16"/>
                </a:lnTo>
                <a:lnTo>
                  <a:pt x="37" y="16"/>
                </a:lnTo>
                <a:lnTo>
                  <a:pt x="39" y="16"/>
                </a:lnTo>
                <a:lnTo>
                  <a:pt x="43" y="16"/>
                </a:lnTo>
                <a:lnTo>
                  <a:pt x="46" y="16"/>
                </a:lnTo>
                <a:lnTo>
                  <a:pt x="48" y="16"/>
                </a:lnTo>
                <a:lnTo>
                  <a:pt x="50" y="16"/>
                </a:lnTo>
                <a:lnTo>
                  <a:pt x="52" y="16"/>
                </a:lnTo>
                <a:lnTo>
                  <a:pt x="54" y="16"/>
                </a:lnTo>
                <a:lnTo>
                  <a:pt x="57" y="16"/>
                </a:lnTo>
                <a:lnTo>
                  <a:pt x="59" y="16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5" y="14"/>
                </a:lnTo>
                <a:lnTo>
                  <a:pt x="68" y="14"/>
                </a:lnTo>
                <a:lnTo>
                  <a:pt x="68" y="11"/>
                </a:lnTo>
                <a:lnTo>
                  <a:pt x="70" y="11"/>
                </a:lnTo>
                <a:lnTo>
                  <a:pt x="72" y="11"/>
                </a:lnTo>
                <a:lnTo>
                  <a:pt x="72" y="9"/>
                </a:lnTo>
                <a:lnTo>
                  <a:pt x="74" y="9"/>
                </a:lnTo>
                <a:lnTo>
                  <a:pt x="76" y="7"/>
                </a:lnTo>
                <a:lnTo>
                  <a:pt x="76" y="5"/>
                </a:lnTo>
                <a:lnTo>
                  <a:pt x="79" y="5"/>
                </a:lnTo>
                <a:lnTo>
                  <a:pt x="79" y="3"/>
                </a:lnTo>
                <a:lnTo>
                  <a:pt x="81" y="3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0" name="Freeform 337"/>
          <p:cNvSpPr>
            <a:spLocks/>
          </p:cNvSpPr>
          <p:nvPr/>
        </p:nvSpPr>
        <p:spPr bwMode="auto">
          <a:xfrm rot="-5400000">
            <a:off x="3129757" y="5271294"/>
            <a:ext cx="69850" cy="115887"/>
          </a:xfrm>
          <a:custGeom>
            <a:avLst/>
            <a:gdLst>
              <a:gd name="T0" fmla="*/ 2147483647 w 42"/>
              <a:gd name="T1" fmla="*/ 2147483647 h 70"/>
              <a:gd name="T2" fmla="*/ 2147483647 w 42"/>
              <a:gd name="T3" fmla="*/ 2147483647 h 70"/>
              <a:gd name="T4" fmla="*/ 2147483647 w 42"/>
              <a:gd name="T5" fmla="*/ 2147483647 h 70"/>
              <a:gd name="T6" fmla="*/ 2147483647 w 42"/>
              <a:gd name="T7" fmla="*/ 2147483647 h 70"/>
              <a:gd name="T8" fmla="*/ 2147483647 w 42"/>
              <a:gd name="T9" fmla="*/ 2147483647 h 70"/>
              <a:gd name="T10" fmla="*/ 2147483647 w 42"/>
              <a:gd name="T11" fmla="*/ 2147483647 h 70"/>
              <a:gd name="T12" fmla="*/ 2147483647 w 42"/>
              <a:gd name="T13" fmla="*/ 2147483647 h 70"/>
              <a:gd name="T14" fmla="*/ 2147483647 w 42"/>
              <a:gd name="T15" fmla="*/ 2147483647 h 70"/>
              <a:gd name="T16" fmla="*/ 2147483647 w 42"/>
              <a:gd name="T17" fmla="*/ 2147483647 h 70"/>
              <a:gd name="T18" fmla="*/ 2147483647 w 42"/>
              <a:gd name="T19" fmla="*/ 2147483647 h 70"/>
              <a:gd name="T20" fmla="*/ 2147483647 w 42"/>
              <a:gd name="T21" fmla="*/ 2147483647 h 70"/>
              <a:gd name="T22" fmla="*/ 2147483647 w 42"/>
              <a:gd name="T23" fmla="*/ 2147483647 h 70"/>
              <a:gd name="T24" fmla="*/ 2147483647 w 42"/>
              <a:gd name="T25" fmla="*/ 2147483647 h 70"/>
              <a:gd name="T26" fmla="*/ 2147483647 w 42"/>
              <a:gd name="T27" fmla="*/ 2147483647 h 70"/>
              <a:gd name="T28" fmla="*/ 2147483647 w 42"/>
              <a:gd name="T29" fmla="*/ 2147483647 h 70"/>
              <a:gd name="T30" fmla="*/ 0 w 42"/>
              <a:gd name="T31" fmla="*/ 2147483647 h 70"/>
              <a:gd name="T32" fmla="*/ 2147483647 w 42"/>
              <a:gd name="T33" fmla="*/ 2147483647 h 70"/>
              <a:gd name="T34" fmla="*/ 2147483647 w 42"/>
              <a:gd name="T35" fmla="*/ 2147483647 h 70"/>
              <a:gd name="T36" fmla="*/ 2147483647 w 42"/>
              <a:gd name="T37" fmla="*/ 2147483647 h 70"/>
              <a:gd name="T38" fmla="*/ 2147483647 w 42"/>
              <a:gd name="T39" fmla="*/ 2147483647 h 70"/>
              <a:gd name="T40" fmla="*/ 2147483647 w 42"/>
              <a:gd name="T41" fmla="*/ 2147483647 h 70"/>
              <a:gd name="T42" fmla="*/ 2147483647 w 42"/>
              <a:gd name="T43" fmla="*/ 2147483647 h 70"/>
              <a:gd name="T44" fmla="*/ 2147483647 w 42"/>
              <a:gd name="T45" fmla="*/ 2147483647 h 70"/>
              <a:gd name="T46" fmla="*/ 2147483647 w 42"/>
              <a:gd name="T47" fmla="*/ 2147483647 h 70"/>
              <a:gd name="T48" fmla="*/ 2147483647 w 42"/>
              <a:gd name="T49" fmla="*/ 2147483647 h 70"/>
              <a:gd name="T50" fmla="*/ 2147483647 w 42"/>
              <a:gd name="T51" fmla="*/ 2147483647 h 70"/>
              <a:gd name="T52" fmla="*/ 2147483647 w 42"/>
              <a:gd name="T53" fmla="*/ 2147483647 h 70"/>
              <a:gd name="T54" fmla="*/ 2147483647 w 42"/>
              <a:gd name="T55" fmla="*/ 2147483647 h 70"/>
              <a:gd name="T56" fmla="*/ 2147483647 w 42"/>
              <a:gd name="T57" fmla="*/ 2147483647 h 70"/>
              <a:gd name="T58" fmla="*/ 2147483647 w 42"/>
              <a:gd name="T59" fmla="*/ 2147483647 h 70"/>
              <a:gd name="T60" fmla="*/ 2147483647 w 42"/>
              <a:gd name="T61" fmla="*/ 2147483647 h 70"/>
              <a:gd name="T62" fmla="*/ 2147483647 w 42"/>
              <a:gd name="T63" fmla="*/ 2147483647 h 70"/>
              <a:gd name="T64" fmla="*/ 2147483647 w 42"/>
              <a:gd name="T65" fmla="*/ 2147483647 h 70"/>
              <a:gd name="T66" fmla="*/ 2147483647 w 42"/>
              <a:gd name="T67" fmla="*/ 2147483647 h 70"/>
              <a:gd name="T68" fmla="*/ 2147483647 w 42"/>
              <a:gd name="T69" fmla="*/ 2147483647 h 70"/>
              <a:gd name="T70" fmla="*/ 2147483647 w 42"/>
              <a:gd name="T71" fmla="*/ 2147483647 h 70"/>
              <a:gd name="T72" fmla="*/ 2147483647 w 42"/>
              <a:gd name="T73" fmla="*/ 2147483647 h 70"/>
              <a:gd name="T74" fmla="*/ 2147483647 w 42"/>
              <a:gd name="T75" fmla="*/ 2147483647 h 70"/>
              <a:gd name="T76" fmla="*/ 2147483647 w 42"/>
              <a:gd name="T77" fmla="*/ 2147483647 h 70"/>
              <a:gd name="T78" fmla="*/ 2147483647 w 42"/>
              <a:gd name="T79" fmla="*/ 2147483647 h 70"/>
              <a:gd name="T80" fmla="*/ 2147483647 w 42"/>
              <a:gd name="T81" fmla="*/ 2147483647 h 70"/>
              <a:gd name="T82" fmla="*/ 2147483647 w 42"/>
              <a:gd name="T83" fmla="*/ 2147483647 h 70"/>
              <a:gd name="T84" fmla="*/ 2147483647 w 42"/>
              <a:gd name="T85" fmla="*/ 0 h 70"/>
              <a:gd name="T86" fmla="*/ 2147483647 w 42"/>
              <a:gd name="T87" fmla="*/ 2147483647 h 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"/>
              <a:gd name="T133" fmla="*/ 0 h 70"/>
              <a:gd name="T134" fmla="*/ 42 w 42"/>
              <a:gd name="T135" fmla="*/ 70 h 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" h="70">
                <a:moveTo>
                  <a:pt x="33" y="15"/>
                </a:moveTo>
                <a:lnTo>
                  <a:pt x="35" y="15"/>
                </a:lnTo>
                <a:lnTo>
                  <a:pt x="35" y="18"/>
                </a:lnTo>
                <a:lnTo>
                  <a:pt x="38" y="18"/>
                </a:lnTo>
                <a:lnTo>
                  <a:pt x="38" y="20"/>
                </a:lnTo>
                <a:lnTo>
                  <a:pt x="40" y="20"/>
                </a:lnTo>
                <a:lnTo>
                  <a:pt x="40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2" y="35"/>
                </a:lnTo>
                <a:lnTo>
                  <a:pt x="40" y="35"/>
                </a:lnTo>
                <a:lnTo>
                  <a:pt x="40" y="37"/>
                </a:lnTo>
                <a:lnTo>
                  <a:pt x="38" y="37"/>
                </a:lnTo>
                <a:lnTo>
                  <a:pt x="38" y="39"/>
                </a:lnTo>
                <a:lnTo>
                  <a:pt x="35" y="39"/>
                </a:lnTo>
                <a:lnTo>
                  <a:pt x="33" y="39"/>
                </a:lnTo>
                <a:lnTo>
                  <a:pt x="35" y="42"/>
                </a:lnTo>
                <a:lnTo>
                  <a:pt x="38" y="44"/>
                </a:lnTo>
                <a:lnTo>
                  <a:pt x="40" y="44"/>
                </a:lnTo>
                <a:lnTo>
                  <a:pt x="40" y="46"/>
                </a:lnTo>
                <a:lnTo>
                  <a:pt x="40" y="48"/>
                </a:lnTo>
                <a:lnTo>
                  <a:pt x="42" y="48"/>
                </a:lnTo>
                <a:lnTo>
                  <a:pt x="42" y="50"/>
                </a:lnTo>
                <a:lnTo>
                  <a:pt x="42" y="53"/>
                </a:lnTo>
                <a:lnTo>
                  <a:pt x="42" y="55"/>
                </a:lnTo>
                <a:lnTo>
                  <a:pt x="42" y="57"/>
                </a:lnTo>
                <a:lnTo>
                  <a:pt x="42" y="59"/>
                </a:lnTo>
                <a:lnTo>
                  <a:pt x="40" y="59"/>
                </a:lnTo>
                <a:lnTo>
                  <a:pt x="40" y="61"/>
                </a:lnTo>
                <a:lnTo>
                  <a:pt x="38" y="61"/>
                </a:lnTo>
                <a:lnTo>
                  <a:pt x="38" y="64"/>
                </a:lnTo>
                <a:lnTo>
                  <a:pt x="35" y="64"/>
                </a:lnTo>
                <a:lnTo>
                  <a:pt x="33" y="64"/>
                </a:lnTo>
                <a:lnTo>
                  <a:pt x="31" y="64"/>
                </a:lnTo>
                <a:lnTo>
                  <a:pt x="29" y="64"/>
                </a:lnTo>
                <a:lnTo>
                  <a:pt x="27" y="64"/>
                </a:lnTo>
                <a:lnTo>
                  <a:pt x="9" y="64"/>
                </a:lnTo>
                <a:lnTo>
                  <a:pt x="7" y="64"/>
                </a:lnTo>
                <a:lnTo>
                  <a:pt x="7" y="66"/>
                </a:lnTo>
                <a:lnTo>
                  <a:pt x="5" y="66"/>
                </a:lnTo>
                <a:lnTo>
                  <a:pt x="3" y="66"/>
                </a:lnTo>
                <a:lnTo>
                  <a:pt x="3" y="68"/>
                </a:lnTo>
                <a:lnTo>
                  <a:pt x="3" y="70"/>
                </a:lnTo>
                <a:lnTo>
                  <a:pt x="0" y="70"/>
                </a:lnTo>
                <a:lnTo>
                  <a:pt x="0" y="50"/>
                </a:lnTo>
                <a:lnTo>
                  <a:pt x="3" y="50"/>
                </a:lnTo>
                <a:lnTo>
                  <a:pt x="3" y="53"/>
                </a:lnTo>
                <a:lnTo>
                  <a:pt x="3" y="55"/>
                </a:lnTo>
                <a:lnTo>
                  <a:pt x="3" y="57"/>
                </a:lnTo>
                <a:lnTo>
                  <a:pt x="5" y="57"/>
                </a:lnTo>
                <a:lnTo>
                  <a:pt x="7" y="57"/>
                </a:lnTo>
                <a:lnTo>
                  <a:pt x="9" y="57"/>
                </a:lnTo>
                <a:lnTo>
                  <a:pt x="27" y="57"/>
                </a:lnTo>
                <a:lnTo>
                  <a:pt x="29" y="57"/>
                </a:lnTo>
                <a:lnTo>
                  <a:pt x="31" y="57"/>
                </a:lnTo>
                <a:lnTo>
                  <a:pt x="33" y="57"/>
                </a:lnTo>
                <a:lnTo>
                  <a:pt x="35" y="57"/>
                </a:lnTo>
                <a:lnTo>
                  <a:pt x="35" y="55"/>
                </a:lnTo>
                <a:lnTo>
                  <a:pt x="35" y="53"/>
                </a:lnTo>
                <a:lnTo>
                  <a:pt x="38" y="53"/>
                </a:lnTo>
                <a:lnTo>
                  <a:pt x="38" y="50"/>
                </a:lnTo>
                <a:lnTo>
                  <a:pt x="38" y="48"/>
                </a:lnTo>
                <a:lnTo>
                  <a:pt x="38" y="46"/>
                </a:lnTo>
                <a:lnTo>
                  <a:pt x="35" y="46"/>
                </a:lnTo>
                <a:lnTo>
                  <a:pt x="35" y="44"/>
                </a:lnTo>
                <a:lnTo>
                  <a:pt x="33" y="42"/>
                </a:lnTo>
                <a:lnTo>
                  <a:pt x="31" y="39"/>
                </a:lnTo>
                <a:lnTo>
                  <a:pt x="29" y="39"/>
                </a:lnTo>
                <a:lnTo>
                  <a:pt x="9" y="39"/>
                </a:lnTo>
                <a:lnTo>
                  <a:pt x="7" y="39"/>
                </a:lnTo>
                <a:lnTo>
                  <a:pt x="5" y="39"/>
                </a:lnTo>
                <a:lnTo>
                  <a:pt x="5" y="42"/>
                </a:lnTo>
                <a:lnTo>
                  <a:pt x="3" y="42"/>
                </a:lnTo>
                <a:lnTo>
                  <a:pt x="3" y="44"/>
                </a:lnTo>
                <a:lnTo>
                  <a:pt x="3" y="46"/>
                </a:lnTo>
                <a:lnTo>
                  <a:pt x="0" y="46"/>
                </a:lnTo>
                <a:lnTo>
                  <a:pt x="0" y="26"/>
                </a:lnTo>
                <a:lnTo>
                  <a:pt x="3" y="26"/>
                </a:lnTo>
                <a:lnTo>
                  <a:pt x="3" y="29"/>
                </a:lnTo>
                <a:lnTo>
                  <a:pt x="3" y="31"/>
                </a:lnTo>
                <a:lnTo>
                  <a:pt x="5" y="31"/>
                </a:lnTo>
                <a:lnTo>
                  <a:pt x="5" y="33"/>
                </a:lnTo>
                <a:lnTo>
                  <a:pt x="7" y="33"/>
                </a:lnTo>
                <a:lnTo>
                  <a:pt x="9" y="33"/>
                </a:lnTo>
                <a:lnTo>
                  <a:pt x="27" y="33"/>
                </a:lnTo>
                <a:lnTo>
                  <a:pt x="29" y="33"/>
                </a:lnTo>
                <a:lnTo>
                  <a:pt x="31" y="33"/>
                </a:lnTo>
                <a:lnTo>
                  <a:pt x="33" y="33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8" y="29"/>
                </a:lnTo>
                <a:lnTo>
                  <a:pt x="38" y="26"/>
                </a:lnTo>
                <a:lnTo>
                  <a:pt x="38" y="24"/>
                </a:lnTo>
                <a:lnTo>
                  <a:pt x="38" y="22"/>
                </a:lnTo>
                <a:lnTo>
                  <a:pt x="35" y="22"/>
                </a:lnTo>
                <a:lnTo>
                  <a:pt x="35" y="20"/>
                </a:lnTo>
                <a:lnTo>
                  <a:pt x="35" y="18"/>
                </a:lnTo>
                <a:lnTo>
                  <a:pt x="33" y="18"/>
                </a:lnTo>
                <a:lnTo>
                  <a:pt x="33" y="15"/>
                </a:lnTo>
                <a:lnTo>
                  <a:pt x="31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3" y="15"/>
                </a:lnTo>
                <a:lnTo>
                  <a:pt x="3" y="18"/>
                </a:lnTo>
                <a:lnTo>
                  <a:pt x="3" y="20"/>
                </a:lnTo>
                <a:lnTo>
                  <a:pt x="3" y="22"/>
                </a:lnTo>
                <a:lnTo>
                  <a:pt x="0" y="22"/>
                </a:lnTo>
                <a:lnTo>
                  <a:pt x="0" y="2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5" y="7"/>
                </a:lnTo>
                <a:lnTo>
                  <a:pt x="7" y="7"/>
                </a:lnTo>
                <a:lnTo>
                  <a:pt x="9" y="7"/>
                </a:lnTo>
                <a:lnTo>
                  <a:pt x="9" y="9"/>
                </a:lnTo>
                <a:lnTo>
                  <a:pt x="24" y="9"/>
                </a:lnTo>
                <a:lnTo>
                  <a:pt x="27" y="7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8" y="4"/>
                </a:lnTo>
                <a:lnTo>
                  <a:pt x="35" y="2"/>
                </a:lnTo>
                <a:lnTo>
                  <a:pt x="38" y="0"/>
                </a:lnTo>
                <a:lnTo>
                  <a:pt x="42" y="13"/>
                </a:lnTo>
                <a:lnTo>
                  <a:pt x="42" y="15"/>
                </a:lnTo>
                <a:lnTo>
                  <a:pt x="33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1" name="Freeform 338"/>
          <p:cNvSpPr>
            <a:spLocks/>
          </p:cNvSpPr>
          <p:nvPr/>
        </p:nvSpPr>
        <p:spPr bwMode="auto">
          <a:xfrm rot="-5400000">
            <a:off x="3211512" y="5373688"/>
            <a:ext cx="80963" cy="33338"/>
          </a:xfrm>
          <a:custGeom>
            <a:avLst/>
            <a:gdLst>
              <a:gd name="T0" fmla="*/ 2147483647 w 50"/>
              <a:gd name="T1" fmla="*/ 0 h 20"/>
              <a:gd name="T2" fmla="*/ 2147483647 w 50"/>
              <a:gd name="T3" fmla="*/ 2147483647 h 20"/>
              <a:gd name="T4" fmla="*/ 2147483647 w 50"/>
              <a:gd name="T5" fmla="*/ 2147483647 h 20"/>
              <a:gd name="T6" fmla="*/ 2147483647 w 50"/>
              <a:gd name="T7" fmla="*/ 2147483647 h 20"/>
              <a:gd name="T8" fmla="*/ 2147483647 w 50"/>
              <a:gd name="T9" fmla="*/ 2147483647 h 20"/>
              <a:gd name="T10" fmla="*/ 2147483647 w 50"/>
              <a:gd name="T11" fmla="*/ 2147483647 h 20"/>
              <a:gd name="T12" fmla="*/ 2147483647 w 50"/>
              <a:gd name="T13" fmla="*/ 2147483647 h 20"/>
              <a:gd name="T14" fmla="*/ 2147483647 w 50"/>
              <a:gd name="T15" fmla="*/ 2147483647 h 20"/>
              <a:gd name="T16" fmla="*/ 2147483647 w 50"/>
              <a:gd name="T17" fmla="*/ 2147483647 h 20"/>
              <a:gd name="T18" fmla="*/ 0 w 50"/>
              <a:gd name="T19" fmla="*/ 2147483647 h 20"/>
              <a:gd name="T20" fmla="*/ 0 w 50"/>
              <a:gd name="T21" fmla="*/ 2147483647 h 20"/>
              <a:gd name="T22" fmla="*/ 2147483647 w 50"/>
              <a:gd name="T23" fmla="*/ 2147483647 h 20"/>
              <a:gd name="T24" fmla="*/ 2147483647 w 50"/>
              <a:gd name="T25" fmla="*/ 2147483647 h 20"/>
              <a:gd name="T26" fmla="*/ 2147483647 w 50"/>
              <a:gd name="T27" fmla="*/ 2147483647 h 20"/>
              <a:gd name="T28" fmla="*/ 2147483647 w 50"/>
              <a:gd name="T29" fmla="*/ 2147483647 h 20"/>
              <a:gd name="T30" fmla="*/ 2147483647 w 50"/>
              <a:gd name="T31" fmla="*/ 2147483647 h 20"/>
              <a:gd name="T32" fmla="*/ 2147483647 w 50"/>
              <a:gd name="T33" fmla="*/ 2147483647 h 20"/>
              <a:gd name="T34" fmla="*/ 2147483647 w 50"/>
              <a:gd name="T35" fmla="*/ 2147483647 h 20"/>
              <a:gd name="T36" fmla="*/ 2147483647 w 50"/>
              <a:gd name="T37" fmla="*/ 2147483647 h 20"/>
              <a:gd name="T38" fmla="*/ 2147483647 w 50"/>
              <a:gd name="T39" fmla="*/ 2147483647 h 20"/>
              <a:gd name="T40" fmla="*/ 2147483647 w 50"/>
              <a:gd name="T41" fmla="*/ 2147483647 h 20"/>
              <a:gd name="T42" fmla="*/ 2147483647 w 50"/>
              <a:gd name="T43" fmla="*/ 2147483647 h 20"/>
              <a:gd name="T44" fmla="*/ 2147483647 w 50"/>
              <a:gd name="T45" fmla="*/ 2147483647 h 20"/>
              <a:gd name="T46" fmla="*/ 2147483647 w 50"/>
              <a:gd name="T47" fmla="*/ 2147483647 h 20"/>
              <a:gd name="T48" fmla="*/ 2147483647 w 50"/>
              <a:gd name="T49" fmla="*/ 2147483647 h 20"/>
              <a:gd name="T50" fmla="*/ 2147483647 w 50"/>
              <a:gd name="T51" fmla="*/ 2147483647 h 20"/>
              <a:gd name="T52" fmla="*/ 2147483647 w 50"/>
              <a:gd name="T53" fmla="*/ 0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0"/>
              <a:gd name="T82" fmla="*/ 0 h 20"/>
              <a:gd name="T83" fmla="*/ 50 w 50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0" h="20">
                <a:moveTo>
                  <a:pt x="44" y="0"/>
                </a:moveTo>
                <a:lnTo>
                  <a:pt x="50" y="13"/>
                </a:lnTo>
                <a:lnTo>
                  <a:pt x="9" y="13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2" y="15"/>
                </a:lnTo>
                <a:lnTo>
                  <a:pt x="2" y="17"/>
                </a:lnTo>
                <a:lnTo>
                  <a:pt x="2" y="20"/>
                </a:lnTo>
                <a:lnTo>
                  <a:pt x="0" y="2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6" y="9"/>
                </a:lnTo>
                <a:lnTo>
                  <a:pt x="9" y="9"/>
                </a:lnTo>
                <a:lnTo>
                  <a:pt x="35" y="9"/>
                </a:lnTo>
                <a:lnTo>
                  <a:pt x="37" y="9"/>
                </a:lnTo>
                <a:lnTo>
                  <a:pt x="39" y="9"/>
                </a:lnTo>
                <a:lnTo>
                  <a:pt x="41" y="9"/>
                </a:lnTo>
                <a:lnTo>
                  <a:pt x="41" y="7"/>
                </a:lnTo>
                <a:lnTo>
                  <a:pt x="44" y="7"/>
                </a:lnTo>
                <a:lnTo>
                  <a:pt x="44" y="4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2" name="Freeform 339"/>
          <p:cNvSpPr>
            <a:spLocks/>
          </p:cNvSpPr>
          <p:nvPr/>
        </p:nvSpPr>
        <p:spPr bwMode="auto">
          <a:xfrm rot="-5400000">
            <a:off x="3271837" y="5368926"/>
            <a:ext cx="80963" cy="42862"/>
          </a:xfrm>
          <a:custGeom>
            <a:avLst/>
            <a:gdLst>
              <a:gd name="T0" fmla="*/ 2147483647 w 50"/>
              <a:gd name="T1" fmla="*/ 0 h 26"/>
              <a:gd name="T2" fmla="*/ 2147483647 w 50"/>
              <a:gd name="T3" fmla="*/ 2147483647 h 26"/>
              <a:gd name="T4" fmla="*/ 2147483647 w 50"/>
              <a:gd name="T5" fmla="*/ 2147483647 h 26"/>
              <a:gd name="T6" fmla="*/ 2147483647 w 50"/>
              <a:gd name="T7" fmla="*/ 2147483647 h 26"/>
              <a:gd name="T8" fmla="*/ 2147483647 w 50"/>
              <a:gd name="T9" fmla="*/ 2147483647 h 26"/>
              <a:gd name="T10" fmla="*/ 2147483647 w 50"/>
              <a:gd name="T11" fmla="*/ 2147483647 h 26"/>
              <a:gd name="T12" fmla="*/ 2147483647 w 50"/>
              <a:gd name="T13" fmla="*/ 2147483647 h 26"/>
              <a:gd name="T14" fmla="*/ 2147483647 w 50"/>
              <a:gd name="T15" fmla="*/ 2147483647 h 26"/>
              <a:gd name="T16" fmla="*/ 2147483647 w 50"/>
              <a:gd name="T17" fmla="*/ 2147483647 h 26"/>
              <a:gd name="T18" fmla="*/ 2147483647 w 50"/>
              <a:gd name="T19" fmla="*/ 2147483647 h 26"/>
              <a:gd name="T20" fmla="*/ 2147483647 w 50"/>
              <a:gd name="T21" fmla="*/ 2147483647 h 26"/>
              <a:gd name="T22" fmla="*/ 2147483647 w 50"/>
              <a:gd name="T23" fmla="*/ 2147483647 h 26"/>
              <a:gd name="T24" fmla="*/ 2147483647 w 50"/>
              <a:gd name="T25" fmla="*/ 2147483647 h 26"/>
              <a:gd name="T26" fmla="*/ 2147483647 w 50"/>
              <a:gd name="T27" fmla="*/ 2147483647 h 26"/>
              <a:gd name="T28" fmla="*/ 2147483647 w 50"/>
              <a:gd name="T29" fmla="*/ 2147483647 h 26"/>
              <a:gd name="T30" fmla="*/ 2147483647 w 50"/>
              <a:gd name="T31" fmla="*/ 2147483647 h 26"/>
              <a:gd name="T32" fmla="*/ 2147483647 w 50"/>
              <a:gd name="T33" fmla="*/ 2147483647 h 26"/>
              <a:gd name="T34" fmla="*/ 2147483647 w 50"/>
              <a:gd name="T35" fmla="*/ 2147483647 h 26"/>
              <a:gd name="T36" fmla="*/ 2147483647 w 50"/>
              <a:gd name="T37" fmla="*/ 2147483647 h 26"/>
              <a:gd name="T38" fmla="*/ 2147483647 w 50"/>
              <a:gd name="T39" fmla="*/ 2147483647 h 26"/>
              <a:gd name="T40" fmla="*/ 2147483647 w 50"/>
              <a:gd name="T41" fmla="*/ 2147483647 h 26"/>
              <a:gd name="T42" fmla="*/ 0 w 50"/>
              <a:gd name="T43" fmla="*/ 2147483647 h 26"/>
              <a:gd name="T44" fmla="*/ 0 w 50"/>
              <a:gd name="T45" fmla="*/ 2147483647 h 26"/>
              <a:gd name="T46" fmla="*/ 0 w 50"/>
              <a:gd name="T47" fmla="*/ 2147483647 h 26"/>
              <a:gd name="T48" fmla="*/ 2147483647 w 50"/>
              <a:gd name="T49" fmla="*/ 0 h 26"/>
              <a:gd name="T50" fmla="*/ 2147483647 w 50"/>
              <a:gd name="T51" fmla="*/ 0 h 26"/>
              <a:gd name="T52" fmla="*/ 2147483647 w 50"/>
              <a:gd name="T53" fmla="*/ 2147483647 h 26"/>
              <a:gd name="T54" fmla="*/ 2147483647 w 50"/>
              <a:gd name="T55" fmla="*/ 2147483647 h 26"/>
              <a:gd name="T56" fmla="*/ 2147483647 w 50"/>
              <a:gd name="T57" fmla="*/ 2147483647 h 26"/>
              <a:gd name="T58" fmla="*/ 2147483647 w 50"/>
              <a:gd name="T59" fmla="*/ 2147483647 h 26"/>
              <a:gd name="T60" fmla="*/ 2147483647 w 50"/>
              <a:gd name="T61" fmla="*/ 2147483647 h 26"/>
              <a:gd name="T62" fmla="*/ 2147483647 w 50"/>
              <a:gd name="T63" fmla="*/ 2147483647 h 26"/>
              <a:gd name="T64" fmla="*/ 2147483647 w 50"/>
              <a:gd name="T65" fmla="*/ 2147483647 h 26"/>
              <a:gd name="T66" fmla="*/ 2147483647 w 50"/>
              <a:gd name="T67" fmla="*/ 2147483647 h 26"/>
              <a:gd name="T68" fmla="*/ 2147483647 w 50"/>
              <a:gd name="T69" fmla="*/ 2147483647 h 26"/>
              <a:gd name="T70" fmla="*/ 2147483647 w 50"/>
              <a:gd name="T71" fmla="*/ 2147483647 h 26"/>
              <a:gd name="T72" fmla="*/ 2147483647 w 50"/>
              <a:gd name="T73" fmla="*/ 2147483647 h 26"/>
              <a:gd name="T74" fmla="*/ 2147483647 w 50"/>
              <a:gd name="T75" fmla="*/ 2147483647 h 26"/>
              <a:gd name="T76" fmla="*/ 2147483647 w 50"/>
              <a:gd name="T77" fmla="*/ 2147483647 h 26"/>
              <a:gd name="T78" fmla="*/ 2147483647 w 50"/>
              <a:gd name="T79" fmla="*/ 2147483647 h 26"/>
              <a:gd name="T80" fmla="*/ 2147483647 w 50"/>
              <a:gd name="T81" fmla="*/ 2147483647 h 26"/>
              <a:gd name="T82" fmla="*/ 2147483647 w 50"/>
              <a:gd name="T83" fmla="*/ 2147483647 h 26"/>
              <a:gd name="T84" fmla="*/ 2147483647 w 50"/>
              <a:gd name="T85" fmla="*/ 2147483647 h 26"/>
              <a:gd name="T86" fmla="*/ 2147483647 w 50"/>
              <a:gd name="T87" fmla="*/ 2147483647 h 26"/>
              <a:gd name="T88" fmla="*/ 2147483647 w 50"/>
              <a:gd name="T89" fmla="*/ 2147483647 h 26"/>
              <a:gd name="T90" fmla="*/ 2147483647 w 50"/>
              <a:gd name="T91" fmla="*/ 2147483647 h 26"/>
              <a:gd name="T92" fmla="*/ 2147483647 w 50"/>
              <a:gd name="T93" fmla="*/ 2147483647 h 26"/>
              <a:gd name="T94" fmla="*/ 2147483647 w 50"/>
              <a:gd name="T95" fmla="*/ 2147483647 h 26"/>
              <a:gd name="T96" fmla="*/ 2147483647 w 50"/>
              <a:gd name="T97" fmla="*/ 2147483647 h 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"/>
              <a:gd name="T148" fmla="*/ 0 h 26"/>
              <a:gd name="T149" fmla="*/ 50 w 50"/>
              <a:gd name="T150" fmla="*/ 26 h 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" h="26">
                <a:moveTo>
                  <a:pt x="39" y="0"/>
                </a:moveTo>
                <a:lnTo>
                  <a:pt x="41" y="0"/>
                </a:lnTo>
                <a:lnTo>
                  <a:pt x="44" y="2"/>
                </a:lnTo>
                <a:lnTo>
                  <a:pt x="46" y="2"/>
                </a:lnTo>
                <a:lnTo>
                  <a:pt x="46" y="4"/>
                </a:lnTo>
                <a:lnTo>
                  <a:pt x="48" y="4"/>
                </a:lnTo>
                <a:lnTo>
                  <a:pt x="48" y="6"/>
                </a:lnTo>
                <a:lnTo>
                  <a:pt x="50" y="9"/>
                </a:lnTo>
                <a:lnTo>
                  <a:pt x="50" y="11"/>
                </a:lnTo>
                <a:lnTo>
                  <a:pt x="50" y="13"/>
                </a:lnTo>
                <a:lnTo>
                  <a:pt x="50" y="15"/>
                </a:lnTo>
                <a:lnTo>
                  <a:pt x="50" y="17"/>
                </a:lnTo>
                <a:lnTo>
                  <a:pt x="48" y="20"/>
                </a:lnTo>
                <a:lnTo>
                  <a:pt x="48" y="22"/>
                </a:lnTo>
                <a:lnTo>
                  <a:pt x="46" y="22"/>
                </a:lnTo>
                <a:lnTo>
                  <a:pt x="44" y="24"/>
                </a:lnTo>
                <a:lnTo>
                  <a:pt x="41" y="24"/>
                </a:lnTo>
                <a:lnTo>
                  <a:pt x="39" y="24"/>
                </a:lnTo>
                <a:lnTo>
                  <a:pt x="37" y="24"/>
                </a:lnTo>
                <a:lnTo>
                  <a:pt x="35" y="22"/>
                </a:lnTo>
                <a:lnTo>
                  <a:pt x="33" y="22"/>
                </a:lnTo>
                <a:lnTo>
                  <a:pt x="33" y="20"/>
                </a:lnTo>
                <a:lnTo>
                  <a:pt x="30" y="20"/>
                </a:lnTo>
                <a:lnTo>
                  <a:pt x="30" y="17"/>
                </a:lnTo>
                <a:lnTo>
                  <a:pt x="28" y="20"/>
                </a:lnTo>
                <a:lnTo>
                  <a:pt x="28" y="22"/>
                </a:lnTo>
                <a:lnTo>
                  <a:pt x="26" y="22"/>
                </a:lnTo>
                <a:lnTo>
                  <a:pt x="26" y="24"/>
                </a:lnTo>
                <a:lnTo>
                  <a:pt x="24" y="24"/>
                </a:lnTo>
                <a:lnTo>
                  <a:pt x="22" y="26"/>
                </a:lnTo>
                <a:lnTo>
                  <a:pt x="20" y="26"/>
                </a:lnTo>
                <a:lnTo>
                  <a:pt x="17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9" y="24"/>
                </a:lnTo>
                <a:lnTo>
                  <a:pt x="6" y="24"/>
                </a:lnTo>
                <a:lnTo>
                  <a:pt x="6" y="22"/>
                </a:lnTo>
                <a:lnTo>
                  <a:pt x="4" y="22"/>
                </a:lnTo>
                <a:lnTo>
                  <a:pt x="4" y="20"/>
                </a:lnTo>
                <a:lnTo>
                  <a:pt x="2" y="17"/>
                </a:lnTo>
                <a:lnTo>
                  <a:pt x="2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6" y="2"/>
                </a:lnTo>
                <a:lnTo>
                  <a:pt x="6" y="4"/>
                </a:lnTo>
                <a:lnTo>
                  <a:pt x="6" y="6"/>
                </a:lnTo>
                <a:lnTo>
                  <a:pt x="4" y="6"/>
                </a:lnTo>
                <a:lnTo>
                  <a:pt x="4" y="9"/>
                </a:lnTo>
                <a:lnTo>
                  <a:pt x="4" y="11"/>
                </a:lnTo>
                <a:lnTo>
                  <a:pt x="2" y="11"/>
                </a:lnTo>
                <a:lnTo>
                  <a:pt x="2" y="13"/>
                </a:lnTo>
                <a:lnTo>
                  <a:pt x="4" y="13"/>
                </a:lnTo>
                <a:lnTo>
                  <a:pt x="4" y="15"/>
                </a:lnTo>
                <a:lnTo>
                  <a:pt x="4" y="17"/>
                </a:lnTo>
                <a:lnTo>
                  <a:pt x="6" y="20"/>
                </a:lnTo>
                <a:lnTo>
                  <a:pt x="9" y="20"/>
                </a:lnTo>
                <a:lnTo>
                  <a:pt x="11" y="22"/>
                </a:lnTo>
                <a:lnTo>
                  <a:pt x="13" y="22"/>
                </a:lnTo>
                <a:lnTo>
                  <a:pt x="15" y="22"/>
                </a:lnTo>
                <a:lnTo>
                  <a:pt x="17" y="20"/>
                </a:lnTo>
                <a:lnTo>
                  <a:pt x="20" y="20"/>
                </a:lnTo>
                <a:lnTo>
                  <a:pt x="22" y="17"/>
                </a:lnTo>
                <a:lnTo>
                  <a:pt x="22" y="15"/>
                </a:lnTo>
                <a:lnTo>
                  <a:pt x="24" y="15"/>
                </a:lnTo>
                <a:lnTo>
                  <a:pt x="24" y="13"/>
                </a:lnTo>
                <a:lnTo>
                  <a:pt x="24" y="11"/>
                </a:lnTo>
                <a:lnTo>
                  <a:pt x="24" y="9"/>
                </a:lnTo>
                <a:lnTo>
                  <a:pt x="24" y="6"/>
                </a:lnTo>
                <a:lnTo>
                  <a:pt x="26" y="6"/>
                </a:lnTo>
                <a:lnTo>
                  <a:pt x="26" y="9"/>
                </a:lnTo>
                <a:lnTo>
                  <a:pt x="26" y="11"/>
                </a:lnTo>
                <a:lnTo>
                  <a:pt x="28" y="13"/>
                </a:lnTo>
                <a:lnTo>
                  <a:pt x="28" y="15"/>
                </a:lnTo>
                <a:lnTo>
                  <a:pt x="30" y="15"/>
                </a:lnTo>
                <a:lnTo>
                  <a:pt x="30" y="17"/>
                </a:lnTo>
                <a:lnTo>
                  <a:pt x="33" y="17"/>
                </a:lnTo>
                <a:lnTo>
                  <a:pt x="35" y="17"/>
                </a:lnTo>
                <a:lnTo>
                  <a:pt x="37" y="17"/>
                </a:lnTo>
                <a:lnTo>
                  <a:pt x="39" y="17"/>
                </a:lnTo>
                <a:lnTo>
                  <a:pt x="41" y="17"/>
                </a:lnTo>
                <a:lnTo>
                  <a:pt x="44" y="15"/>
                </a:lnTo>
                <a:lnTo>
                  <a:pt x="44" y="13"/>
                </a:lnTo>
                <a:lnTo>
                  <a:pt x="46" y="13"/>
                </a:lnTo>
                <a:lnTo>
                  <a:pt x="46" y="11"/>
                </a:lnTo>
                <a:lnTo>
                  <a:pt x="46" y="9"/>
                </a:lnTo>
                <a:lnTo>
                  <a:pt x="46" y="6"/>
                </a:lnTo>
                <a:lnTo>
                  <a:pt x="44" y="6"/>
                </a:lnTo>
                <a:lnTo>
                  <a:pt x="44" y="4"/>
                </a:lnTo>
                <a:lnTo>
                  <a:pt x="41" y="2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3" name="Freeform 340"/>
          <p:cNvSpPr>
            <a:spLocks/>
          </p:cNvSpPr>
          <p:nvPr/>
        </p:nvSpPr>
        <p:spPr bwMode="auto">
          <a:xfrm rot="-5400000">
            <a:off x="3302794" y="5306219"/>
            <a:ext cx="133350" cy="46038"/>
          </a:xfrm>
          <a:custGeom>
            <a:avLst/>
            <a:gdLst>
              <a:gd name="T0" fmla="*/ 0 w 83"/>
              <a:gd name="T1" fmla="*/ 2147483647 h 26"/>
              <a:gd name="T2" fmla="*/ 2147483647 w 83"/>
              <a:gd name="T3" fmla="*/ 2147483647 h 26"/>
              <a:gd name="T4" fmla="*/ 2147483647 w 83"/>
              <a:gd name="T5" fmla="*/ 2147483647 h 26"/>
              <a:gd name="T6" fmla="*/ 2147483647 w 83"/>
              <a:gd name="T7" fmla="*/ 2147483647 h 26"/>
              <a:gd name="T8" fmla="*/ 2147483647 w 83"/>
              <a:gd name="T9" fmla="*/ 2147483647 h 26"/>
              <a:gd name="T10" fmla="*/ 2147483647 w 83"/>
              <a:gd name="T11" fmla="*/ 2147483647 h 26"/>
              <a:gd name="T12" fmla="*/ 2147483647 w 83"/>
              <a:gd name="T13" fmla="*/ 2147483647 h 26"/>
              <a:gd name="T14" fmla="*/ 2147483647 w 83"/>
              <a:gd name="T15" fmla="*/ 2147483647 h 26"/>
              <a:gd name="T16" fmla="*/ 2147483647 w 83"/>
              <a:gd name="T17" fmla="*/ 2147483647 h 26"/>
              <a:gd name="T18" fmla="*/ 2147483647 w 83"/>
              <a:gd name="T19" fmla="*/ 2147483647 h 26"/>
              <a:gd name="T20" fmla="*/ 2147483647 w 83"/>
              <a:gd name="T21" fmla="*/ 2147483647 h 26"/>
              <a:gd name="T22" fmla="*/ 2147483647 w 83"/>
              <a:gd name="T23" fmla="*/ 2147483647 h 26"/>
              <a:gd name="T24" fmla="*/ 2147483647 w 83"/>
              <a:gd name="T25" fmla="*/ 2147483647 h 26"/>
              <a:gd name="T26" fmla="*/ 2147483647 w 83"/>
              <a:gd name="T27" fmla="*/ 2147483647 h 26"/>
              <a:gd name="T28" fmla="*/ 2147483647 w 83"/>
              <a:gd name="T29" fmla="*/ 2147483647 h 26"/>
              <a:gd name="T30" fmla="*/ 2147483647 w 83"/>
              <a:gd name="T31" fmla="*/ 2147483647 h 26"/>
              <a:gd name="T32" fmla="*/ 2147483647 w 83"/>
              <a:gd name="T33" fmla="*/ 2147483647 h 26"/>
              <a:gd name="T34" fmla="*/ 2147483647 w 83"/>
              <a:gd name="T35" fmla="*/ 2147483647 h 26"/>
              <a:gd name="T36" fmla="*/ 2147483647 w 83"/>
              <a:gd name="T37" fmla="*/ 2147483647 h 26"/>
              <a:gd name="T38" fmla="*/ 2147483647 w 83"/>
              <a:gd name="T39" fmla="*/ 2147483647 h 26"/>
              <a:gd name="T40" fmla="*/ 2147483647 w 83"/>
              <a:gd name="T41" fmla="*/ 2147483647 h 26"/>
              <a:gd name="T42" fmla="*/ 2147483647 w 83"/>
              <a:gd name="T43" fmla="*/ 2147483647 h 26"/>
              <a:gd name="T44" fmla="*/ 2147483647 w 83"/>
              <a:gd name="T45" fmla="*/ 2147483647 h 26"/>
              <a:gd name="T46" fmla="*/ 2147483647 w 83"/>
              <a:gd name="T47" fmla="*/ 2147483647 h 26"/>
              <a:gd name="T48" fmla="*/ 2147483647 w 83"/>
              <a:gd name="T49" fmla="*/ 2147483647 h 26"/>
              <a:gd name="T50" fmla="*/ 2147483647 w 83"/>
              <a:gd name="T51" fmla="*/ 2147483647 h 26"/>
              <a:gd name="T52" fmla="*/ 2147483647 w 83"/>
              <a:gd name="T53" fmla="*/ 2147483647 h 26"/>
              <a:gd name="T54" fmla="*/ 2147483647 w 83"/>
              <a:gd name="T55" fmla="*/ 2147483647 h 26"/>
              <a:gd name="T56" fmla="*/ 2147483647 w 83"/>
              <a:gd name="T57" fmla="*/ 2147483647 h 26"/>
              <a:gd name="T58" fmla="*/ 2147483647 w 83"/>
              <a:gd name="T59" fmla="*/ 2147483647 h 26"/>
              <a:gd name="T60" fmla="*/ 2147483647 w 83"/>
              <a:gd name="T61" fmla="*/ 2147483647 h 26"/>
              <a:gd name="T62" fmla="*/ 2147483647 w 83"/>
              <a:gd name="T63" fmla="*/ 2147483647 h 26"/>
              <a:gd name="T64" fmla="*/ 2147483647 w 83"/>
              <a:gd name="T65" fmla="*/ 2147483647 h 26"/>
              <a:gd name="T66" fmla="*/ 2147483647 w 83"/>
              <a:gd name="T67" fmla="*/ 2147483647 h 26"/>
              <a:gd name="T68" fmla="*/ 2147483647 w 83"/>
              <a:gd name="T69" fmla="*/ 2147483647 h 26"/>
              <a:gd name="T70" fmla="*/ 2147483647 w 83"/>
              <a:gd name="T71" fmla="*/ 2147483647 h 26"/>
              <a:gd name="T72" fmla="*/ 2147483647 w 83"/>
              <a:gd name="T73" fmla="*/ 2147483647 h 26"/>
              <a:gd name="T74" fmla="*/ 2147483647 w 83"/>
              <a:gd name="T75" fmla="*/ 2147483647 h 26"/>
              <a:gd name="T76" fmla="*/ 2147483647 w 83"/>
              <a:gd name="T77" fmla="*/ 2147483647 h 26"/>
              <a:gd name="T78" fmla="*/ 2147483647 w 83"/>
              <a:gd name="T79" fmla="*/ 2147483647 h 26"/>
              <a:gd name="T80" fmla="*/ 2147483647 w 83"/>
              <a:gd name="T81" fmla="*/ 2147483647 h 26"/>
              <a:gd name="T82" fmla="*/ 2147483647 w 83"/>
              <a:gd name="T83" fmla="*/ 2147483647 h 26"/>
              <a:gd name="T84" fmla="*/ 2147483647 w 83"/>
              <a:gd name="T85" fmla="*/ 2147483647 h 26"/>
              <a:gd name="T86" fmla="*/ 2147483647 w 83"/>
              <a:gd name="T87" fmla="*/ 2147483647 h 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3"/>
              <a:gd name="T133" fmla="*/ 0 h 26"/>
              <a:gd name="T134" fmla="*/ 83 w 83"/>
              <a:gd name="T135" fmla="*/ 26 h 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3" h="26">
                <a:moveTo>
                  <a:pt x="2" y="26"/>
                </a:moveTo>
                <a:lnTo>
                  <a:pt x="0" y="26"/>
                </a:lnTo>
                <a:lnTo>
                  <a:pt x="2" y="24"/>
                </a:lnTo>
                <a:lnTo>
                  <a:pt x="2" y="22"/>
                </a:lnTo>
                <a:lnTo>
                  <a:pt x="4" y="20"/>
                </a:lnTo>
                <a:lnTo>
                  <a:pt x="4" y="17"/>
                </a:lnTo>
                <a:lnTo>
                  <a:pt x="6" y="17"/>
                </a:lnTo>
                <a:lnTo>
                  <a:pt x="6" y="15"/>
                </a:lnTo>
                <a:lnTo>
                  <a:pt x="8" y="15"/>
                </a:lnTo>
                <a:lnTo>
                  <a:pt x="11" y="13"/>
                </a:ln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7" y="6"/>
                </a:lnTo>
                <a:lnTo>
                  <a:pt x="19" y="6"/>
                </a:lnTo>
                <a:lnTo>
                  <a:pt x="22" y="4"/>
                </a:lnTo>
                <a:lnTo>
                  <a:pt x="24" y="4"/>
                </a:lnTo>
                <a:lnTo>
                  <a:pt x="26" y="4"/>
                </a:lnTo>
                <a:lnTo>
                  <a:pt x="28" y="2"/>
                </a:lnTo>
                <a:lnTo>
                  <a:pt x="30" y="2"/>
                </a:lnTo>
                <a:lnTo>
                  <a:pt x="33" y="2"/>
                </a:lnTo>
                <a:lnTo>
                  <a:pt x="35" y="2"/>
                </a:lnTo>
                <a:lnTo>
                  <a:pt x="37" y="2"/>
                </a:lnTo>
                <a:lnTo>
                  <a:pt x="39" y="2"/>
                </a:lnTo>
                <a:lnTo>
                  <a:pt x="41" y="0"/>
                </a:lnTo>
                <a:lnTo>
                  <a:pt x="46" y="2"/>
                </a:lnTo>
                <a:lnTo>
                  <a:pt x="48" y="2"/>
                </a:lnTo>
                <a:lnTo>
                  <a:pt x="52" y="2"/>
                </a:lnTo>
                <a:lnTo>
                  <a:pt x="54" y="2"/>
                </a:lnTo>
                <a:lnTo>
                  <a:pt x="59" y="4"/>
                </a:lnTo>
                <a:lnTo>
                  <a:pt x="61" y="4"/>
                </a:lnTo>
                <a:lnTo>
                  <a:pt x="63" y="6"/>
                </a:lnTo>
                <a:lnTo>
                  <a:pt x="68" y="9"/>
                </a:lnTo>
                <a:lnTo>
                  <a:pt x="70" y="9"/>
                </a:lnTo>
                <a:lnTo>
                  <a:pt x="72" y="11"/>
                </a:lnTo>
                <a:lnTo>
                  <a:pt x="74" y="13"/>
                </a:lnTo>
                <a:lnTo>
                  <a:pt x="76" y="15"/>
                </a:lnTo>
                <a:lnTo>
                  <a:pt x="79" y="17"/>
                </a:lnTo>
                <a:lnTo>
                  <a:pt x="81" y="20"/>
                </a:lnTo>
                <a:lnTo>
                  <a:pt x="81" y="22"/>
                </a:lnTo>
                <a:lnTo>
                  <a:pt x="83" y="26"/>
                </a:lnTo>
                <a:lnTo>
                  <a:pt x="81" y="26"/>
                </a:lnTo>
                <a:lnTo>
                  <a:pt x="81" y="24"/>
                </a:lnTo>
                <a:lnTo>
                  <a:pt x="79" y="24"/>
                </a:lnTo>
                <a:lnTo>
                  <a:pt x="79" y="22"/>
                </a:lnTo>
                <a:lnTo>
                  <a:pt x="79" y="20"/>
                </a:lnTo>
                <a:lnTo>
                  <a:pt x="76" y="20"/>
                </a:lnTo>
                <a:lnTo>
                  <a:pt x="74" y="17"/>
                </a:lnTo>
                <a:lnTo>
                  <a:pt x="72" y="17"/>
                </a:lnTo>
                <a:lnTo>
                  <a:pt x="72" y="15"/>
                </a:lnTo>
                <a:lnTo>
                  <a:pt x="70" y="15"/>
                </a:lnTo>
                <a:lnTo>
                  <a:pt x="68" y="15"/>
                </a:lnTo>
                <a:lnTo>
                  <a:pt x="68" y="13"/>
                </a:lnTo>
                <a:lnTo>
                  <a:pt x="65" y="13"/>
                </a:lnTo>
                <a:lnTo>
                  <a:pt x="63" y="13"/>
                </a:lnTo>
                <a:lnTo>
                  <a:pt x="61" y="11"/>
                </a:lnTo>
                <a:lnTo>
                  <a:pt x="59" y="11"/>
                </a:lnTo>
                <a:lnTo>
                  <a:pt x="57" y="11"/>
                </a:lnTo>
                <a:lnTo>
                  <a:pt x="54" y="11"/>
                </a:lnTo>
                <a:lnTo>
                  <a:pt x="52" y="11"/>
                </a:lnTo>
                <a:lnTo>
                  <a:pt x="50" y="11"/>
                </a:lnTo>
                <a:lnTo>
                  <a:pt x="48" y="9"/>
                </a:lnTo>
                <a:lnTo>
                  <a:pt x="46" y="9"/>
                </a:lnTo>
                <a:lnTo>
                  <a:pt x="43" y="9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0" y="11"/>
                </a:lnTo>
                <a:lnTo>
                  <a:pt x="28" y="11"/>
                </a:lnTo>
                <a:lnTo>
                  <a:pt x="26" y="11"/>
                </a:lnTo>
                <a:lnTo>
                  <a:pt x="24" y="11"/>
                </a:lnTo>
                <a:lnTo>
                  <a:pt x="22" y="11"/>
                </a:lnTo>
                <a:lnTo>
                  <a:pt x="22" y="13"/>
                </a:lnTo>
                <a:lnTo>
                  <a:pt x="19" y="13"/>
                </a:lnTo>
                <a:lnTo>
                  <a:pt x="17" y="13"/>
                </a:lnTo>
                <a:lnTo>
                  <a:pt x="15" y="13"/>
                </a:lnTo>
                <a:lnTo>
                  <a:pt x="15" y="15"/>
                </a:lnTo>
                <a:lnTo>
                  <a:pt x="13" y="15"/>
                </a:lnTo>
                <a:lnTo>
                  <a:pt x="11" y="15"/>
                </a:lnTo>
                <a:lnTo>
                  <a:pt x="11" y="17"/>
                </a:lnTo>
                <a:lnTo>
                  <a:pt x="8" y="17"/>
                </a:lnTo>
                <a:lnTo>
                  <a:pt x="8" y="20"/>
                </a:lnTo>
                <a:lnTo>
                  <a:pt x="6" y="20"/>
                </a:lnTo>
                <a:lnTo>
                  <a:pt x="4" y="22"/>
                </a:lnTo>
                <a:lnTo>
                  <a:pt x="4" y="24"/>
                </a:lnTo>
                <a:lnTo>
                  <a:pt x="2" y="24"/>
                </a:lnTo>
                <a:lnTo>
                  <a:pt x="2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4" name="Freeform 341"/>
          <p:cNvSpPr>
            <a:spLocks/>
          </p:cNvSpPr>
          <p:nvPr/>
        </p:nvSpPr>
        <p:spPr bwMode="auto">
          <a:xfrm rot="-5400000">
            <a:off x="3397251" y="5292725"/>
            <a:ext cx="69850" cy="73025"/>
          </a:xfrm>
          <a:custGeom>
            <a:avLst/>
            <a:gdLst>
              <a:gd name="T0" fmla="*/ 2147483647 w 42"/>
              <a:gd name="T1" fmla="*/ 2147483647 h 44"/>
              <a:gd name="T2" fmla="*/ 2147483647 w 42"/>
              <a:gd name="T3" fmla="*/ 2147483647 h 44"/>
              <a:gd name="T4" fmla="*/ 2147483647 w 42"/>
              <a:gd name="T5" fmla="*/ 2147483647 h 44"/>
              <a:gd name="T6" fmla="*/ 2147483647 w 42"/>
              <a:gd name="T7" fmla="*/ 2147483647 h 44"/>
              <a:gd name="T8" fmla="*/ 2147483647 w 42"/>
              <a:gd name="T9" fmla="*/ 2147483647 h 44"/>
              <a:gd name="T10" fmla="*/ 2147483647 w 42"/>
              <a:gd name="T11" fmla="*/ 2147483647 h 44"/>
              <a:gd name="T12" fmla="*/ 2147483647 w 42"/>
              <a:gd name="T13" fmla="*/ 2147483647 h 44"/>
              <a:gd name="T14" fmla="*/ 2147483647 w 42"/>
              <a:gd name="T15" fmla="*/ 2147483647 h 44"/>
              <a:gd name="T16" fmla="*/ 2147483647 w 42"/>
              <a:gd name="T17" fmla="*/ 2147483647 h 44"/>
              <a:gd name="T18" fmla="*/ 2147483647 w 42"/>
              <a:gd name="T19" fmla="*/ 2147483647 h 44"/>
              <a:gd name="T20" fmla="*/ 2147483647 w 42"/>
              <a:gd name="T21" fmla="*/ 2147483647 h 44"/>
              <a:gd name="T22" fmla="*/ 2147483647 w 42"/>
              <a:gd name="T23" fmla="*/ 2147483647 h 44"/>
              <a:gd name="T24" fmla="*/ 2147483647 w 42"/>
              <a:gd name="T25" fmla="*/ 2147483647 h 44"/>
              <a:gd name="T26" fmla="*/ 2147483647 w 42"/>
              <a:gd name="T27" fmla="*/ 2147483647 h 44"/>
              <a:gd name="T28" fmla="*/ 2147483647 w 42"/>
              <a:gd name="T29" fmla="*/ 2147483647 h 44"/>
              <a:gd name="T30" fmla="*/ 2147483647 w 42"/>
              <a:gd name="T31" fmla="*/ 2147483647 h 44"/>
              <a:gd name="T32" fmla="*/ 2147483647 w 42"/>
              <a:gd name="T33" fmla="*/ 2147483647 h 44"/>
              <a:gd name="T34" fmla="*/ 0 w 42"/>
              <a:gd name="T35" fmla="*/ 2147483647 h 44"/>
              <a:gd name="T36" fmla="*/ 2147483647 w 42"/>
              <a:gd name="T37" fmla="*/ 2147483647 h 44"/>
              <a:gd name="T38" fmla="*/ 2147483647 w 42"/>
              <a:gd name="T39" fmla="*/ 2147483647 h 44"/>
              <a:gd name="T40" fmla="*/ 2147483647 w 42"/>
              <a:gd name="T41" fmla="*/ 2147483647 h 44"/>
              <a:gd name="T42" fmla="*/ 2147483647 w 42"/>
              <a:gd name="T43" fmla="*/ 2147483647 h 44"/>
              <a:gd name="T44" fmla="*/ 2147483647 w 42"/>
              <a:gd name="T45" fmla="*/ 2147483647 h 44"/>
              <a:gd name="T46" fmla="*/ 2147483647 w 42"/>
              <a:gd name="T47" fmla="*/ 2147483647 h 44"/>
              <a:gd name="T48" fmla="*/ 2147483647 w 42"/>
              <a:gd name="T49" fmla="*/ 2147483647 h 44"/>
              <a:gd name="T50" fmla="*/ 2147483647 w 42"/>
              <a:gd name="T51" fmla="*/ 2147483647 h 44"/>
              <a:gd name="T52" fmla="*/ 0 w 42"/>
              <a:gd name="T53" fmla="*/ 2147483647 h 44"/>
              <a:gd name="T54" fmla="*/ 2147483647 w 42"/>
              <a:gd name="T55" fmla="*/ 2147483647 h 44"/>
              <a:gd name="T56" fmla="*/ 2147483647 w 42"/>
              <a:gd name="T57" fmla="*/ 2147483647 h 44"/>
              <a:gd name="T58" fmla="*/ 2147483647 w 42"/>
              <a:gd name="T59" fmla="*/ 2147483647 h 44"/>
              <a:gd name="T60" fmla="*/ 2147483647 w 42"/>
              <a:gd name="T61" fmla="*/ 2147483647 h 44"/>
              <a:gd name="T62" fmla="*/ 2147483647 w 42"/>
              <a:gd name="T63" fmla="*/ 2147483647 h 44"/>
              <a:gd name="T64" fmla="*/ 2147483647 w 42"/>
              <a:gd name="T65" fmla="*/ 2147483647 h 44"/>
              <a:gd name="T66" fmla="*/ 2147483647 w 42"/>
              <a:gd name="T67" fmla="*/ 2147483647 h 44"/>
              <a:gd name="T68" fmla="*/ 2147483647 w 42"/>
              <a:gd name="T69" fmla="*/ 2147483647 h 44"/>
              <a:gd name="T70" fmla="*/ 2147483647 w 42"/>
              <a:gd name="T71" fmla="*/ 0 h 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4"/>
              <a:gd name="T110" fmla="*/ 42 w 42"/>
              <a:gd name="T111" fmla="*/ 44 h 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4">
                <a:moveTo>
                  <a:pt x="42" y="0"/>
                </a:moveTo>
                <a:lnTo>
                  <a:pt x="42" y="20"/>
                </a:lnTo>
                <a:lnTo>
                  <a:pt x="40" y="20"/>
                </a:lnTo>
                <a:lnTo>
                  <a:pt x="40" y="18"/>
                </a:lnTo>
                <a:lnTo>
                  <a:pt x="38" y="18"/>
                </a:lnTo>
                <a:lnTo>
                  <a:pt x="35" y="18"/>
                </a:lnTo>
                <a:lnTo>
                  <a:pt x="33" y="18"/>
                </a:lnTo>
                <a:lnTo>
                  <a:pt x="33" y="20"/>
                </a:lnTo>
                <a:lnTo>
                  <a:pt x="31" y="20"/>
                </a:lnTo>
                <a:lnTo>
                  <a:pt x="27" y="22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5" y="29"/>
                </a:lnTo>
                <a:lnTo>
                  <a:pt x="38" y="29"/>
                </a:lnTo>
                <a:lnTo>
                  <a:pt x="40" y="29"/>
                </a:lnTo>
                <a:lnTo>
                  <a:pt x="40" y="27"/>
                </a:lnTo>
                <a:lnTo>
                  <a:pt x="42" y="27"/>
                </a:lnTo>
                <a:lnTo>
                  <a:pt x="42" y="40"/>
                </a:lnTo>
                <a:lnTo>
                  <a:pt x="40" y="40"/>
                </a:lnTo>
                <a:lnTo>
                  <a:pt x="40" y="38"/>
                </a:lnTo>
                <a:lnTo>
                  <a:pt x="38" y="38"/>
                </a:lnTo>
                <a:lnTo>
                  <a:pt x="38" y="35"/>
                </a:lnTo>
                <a:lnTo>
                  <a:pt x="35" y="33"/>
                </a:lnTo>
                <a:lnTo>
                  <a:pt x="33" y="33"/>
                </a:lnTo>
                <a:lnTo>
                  <a:pt x="33" y="31"/>
                </a:lnTo>
                <a:lnTo>
                  <a:pt x="31" y="31"/>
                </a:lnTo>
                <a:lnTo>
                  <a:pt x="24" y="24"/>
                </a:lnTo>
                <a:lnTo>
                  <a:pt x="9" y="35"/>
                </a:lnTo>
                <a:lnTo>
                  <a:pt x="7" y="38"/>
                </a:lnTo>
                <a:lnTo>
                  <a:pt x="5" y="38"/>
                </a:lnTo>
                <a:lnTo>
                  <a:pt x="5" y="40"/>
                </a:lnTo>
                <a:lnTo>
                  <a:pt x="3" y="40"/>
                </a:lnTo>
                <a:lnTo>
                  <a:pt x="3" y="42"/>
                </a:lnTo>
                <a:lnTo>
                  <a:pt x="3" y="44"/>
                </a:lnTo>
                <a:lnTo>
                  <a:pt x="0" y="44"/>
                </a:lnTo>
                <a:lnTo>
                  <a:pt x="0" y="24"/>
                </a:lnTo>
                <a:lnTo>
                  <a:pt x="3" y="24"/>
                </a:lnTo>
                <a:lnTo>
                  <a:pt x="3" y="27"/>
                </a:lnTo>
                <a:lnTo>
                  <a:pt x="3" y="29"/>
                </a:lnTo>
                <a:lnTo>
                  <a:pt x="5" y="29"/>
                </a:lnTo>
                <a:lnTo>
                  <a:pt x="7" y="29"/>
                </a:lnTo>
                <a:lnTo>
                  <a:pt x="7" y="27"/>
                </a:lnTo>
                <a:lnTo>
                  <a:pt x="9" y="27"/>
                </a:lnTo>
                <a:lnTo>
                  <a:pt x="18" y="20"/>
                </a:lnTo>
                <a:lnTo>
                  <a:pt x="9" y="14"/>
                </a:lnTo>
                <a:lnTo>
                  <a:pt x="7" y="14"/>
                </a:lnTo>
                <a:lnTo>
                  <a:pt x="7" y="11"/>
                </a:lnTo>
                <a:lnTo>
                  <a:pt x="5" y="11"/>
                </a:lnTo>
                <a:lnTo>
                  <a:pt x="3" y="11"/>
                </a:lnTo>
                <a:lnTo>
                  <a:pt x="3" y="14"/>
                </a:lnTo>
                <a:lnTo>
                  <a:pt x="3" y="16"/>
                </a:lnTo>
                <a:lnTo>
                  <a:pt x="0" y="16"/>
                </a:lnTo>
                <a:lnTo>
                  <a:pt x="0" y="3"/>
                </a:lnTo>
                <a:lnTo>
                  <a:pt x="3" y="3"/>
                </a:lnTo>
                <a:lnTo>
                  <a:pt x="3" y="5"/>
                </a:lnTo>
                <a:lnTo>
                  <a:pt x="5" y="5"/>
                </a:lnTo>
                <a:lnTo>
                  <a:pt x="5" y="7"/>
                </a:lnTo>
                <a:lnTo>
                  <a:pt x="7" y="7"/>
                </a:lnTo>
                <a:lnTo>
                  <a:pt x="7" y="9"/>
                </a:lnTo>
                <a:lnTo>
                  <a:pt x="9" y="9"/>
                </a:lnTo>
                <a:lnTo>
                  <a:pt x="22" y="18"/>
                </a:lnTo>
                <a:lnTo>
                  <a:pt x="33" y="11"/>
                </a:lnTo>
                <a:lnTo>
                  <a:pt x="33" y="9"/>
                </a:lnTo>
                <a:lnTo>
                  <a:pt x="35" y="9"/>
                </a:lnTo>
                <a:lnTo>
                  <a:pt x="35" y="7"/>
                </a:lnTo>
                <a:lnTo>
                  <a:pt x="38" y="7"/>
                </a:lnTo>
                <a:lnTo>
                  <a:pt x="38" y="5"/>
                </a:lnTo>
                <a:lnTo>
                  <a:pt x="40" y="5"/>
                </a:lnTo>
                <a:lnTo>
                  <a:pt x="40" y="3"/>
                </a:lnTo>
                <a:lnTo>
                  <a:pt x="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5" name="Freeform 342"/>
          <p:cNvSpPr>
            <a:spLocks/>
          </p:cNvSpPr>
          <p:nvPr/>
        </p:nvSpPr>
        <p:spPr bwMode="auto">
          <a:xfrm rot="-5400000">
            <a:off x="3459162" y="5375276"/>
            <a:ext cx="80963" cy="30162"/>
          </a:xfrm>
          <a:custGeom>
            <a:avLst/>
            <a:gdLst>
              <a:gd name="T0" fmla="*/ 2147483647 w 50"/>
              <a:gd name="T1" fmla="*/ 0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2147483647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2147483647 w 50"/>
              <a:gd name="T15" fmla="*/ 2147483647 h 18"/>
              <a:gd name="T16" fmla="*/ 2147483647 w 50"/>
              <a:gd name="T17" fmla="*/ 2147483647 h 18"/>
              <a:gd name="T18" fmla="*/ 0 w 50"/>
              <a:gd name="T19" fmla="*/ 2147483647 h 18"/>
              <a:gd name="T20" fmla="*/ 0 w 50"/>
              <a:gd name="T21" fmla="*/ 0 h 18"/>
              <a:gd name="T22" fmla="*/ 2147483647 w 50"/>
              <a:gd name="T23" fmla="*/ 0 h 18"/>
              <a:gd name="T24" fmla="*/ 2147483647 w 50"/>
              <a:gd name="T25" fmla="*/ 2147483647 h 18"/>
              <a:gd name="T26" fmla="*/ 2147483647 w 50"/>
              <a:gd name="T27" fmla="*/ 2147483647 h 18"/>
              <a:gd name="T28" fmla="*/ 2147483647 w 50"/>
              <a:gd name="T29" fmla="*/ 2147483647 h 18"/>
              <a:gd name="T30" fmla="*/ 2147483647 w 50"/>
              <a:gd name="T31" fmla="*/ 2147483647 h 18"/>
              <a:gd name="T32" fmla="*/ 2147483647 w 50"/>
              <a:gd name="T33" fmla="*/ 2147483647 h 18"/>
              <a:gd name="T34" fmla="*/ 2147483647 w 50"/>
              <a:gd name="T35" fmla="*/ 2147483647 h 18"/>
              <a:gd name="T36" fmla="*/ 2147483647 w 50"/>
              <a:gd name="T37" fmla="*/ 2147483647 h 18"/>
              <a:gd name="T38" fmla="*/ 2147483647 w 50"/>
              <a:gd name="T39" fmla="*/ 2147483647 h 18"/>
              <a:gd name="T40" fmla="*/ 2147483647 w 50"/>
              <a:gd name="T41" fmla="*/ 2147483647 h 18"/>
              <a:gd name="T42" fmla="*/ 2147483647 w 50"/>
              <a:gd name="T43" fmla="*/ 2147483647 h 18"/>
              <a:gd name="T44" fmla="*/ 2147483647 w 50"/>
              <a:gd name="T45" fmla="*/ 2147483647 h 18"/>
              <a:gd name="T46" fmla="*/ 2147483647 w 50"/>
              <a:gd name="T47" fmla="*/ 2147483647 h 18"/>
              <a:gd name="T48" fmla="*/ 2147483647 w 50"/>
              <a:gd name="T49" fmla="*/ 0 h 1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18"/>
              <a:gd name="T77" fmla="*/ 50 w 50"/>
              <a:gd name="T78" fmla="*/ 18 h 1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18">
                <a:moveTo>
                  <a:pt x="44" y="0"/>
                </a:moveTo>
                <a:lnTo>
                  <a:pt x="50" y="11"/>
                </a:lnTo>
                <a:lnTo>
                  <a:pt x="9" y="11"/>
                </a:lnTo>
                <a:lnTo>
                  <a:pt x="6" y="11"/>
                </a:lnTo>
                <a:lnTo>
                  <a:pt x="4" y="11"/>
                </a:lnTo>
                <a:lnTo>
                  <a:pt x="4" y="13"/>
                </a:lnTo>
                <a:lnTo>
                  <a:pt x="2" y="13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4" y="5"/>
                </a:lnTo>
                <a:lnTo>
                  <a:pt x="4" y="7"/>
                </a:lnTo>
                <a:lnTo>
                  <a:pt x="6" y="7"/>
                </a:lnTo>
                <a:lnTo>
                  <a:pt x="9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4" y="5"/>
                </a:lnTo>
                <a:lnTo>
                  <a:pt x="44" y="2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6" name="Freeform 343"/>
          <p:cNvSpPr>
            <a:spLocks/>
          </p:cNvSpPr>
          <p:nvPr/>
        </p:nvSpPr>
        <p:spPr bwMode="auto">
          <a:xfrm rot="-5400000">
            <a:off x="3485357" y="5307806"/>
            <a:ext cx="133350" cy="42863"/>
          </a:xfrm>
          <a:custGeom>
            <a:avLst/>
            <a:gdLst>
              <a:gd name="T0" fmla="*/ 2147483647 w 83"/>
              <a:gd name="T1" fmla="*/ 0 h 26"/>
              <a:gd name="T2" fmla="*/ 2147483647 w 83"/>
              <a:gd name="T3" fmla="*/ 2147483647 h 26"/>
              <a:gd name="T4" fmla="*/ 2147483647 w 83"/>
              <a:gd name="T5" fmla="*/ 2147483647 h 26"/>
              <a:gd name="T6" fmla="*/ 2147483647 w 83"/>
              <a:gd name="T7" fmla="*/ 2147483647 h 26"/>
              <a:gd name="T8" fmla="*/ 2147483647 w 83"/>
              <a:gd name="T9" fmla="*/ 2147483647 h 26"/>
              <a:gd name="T10" fmla="*/ 2147483647 w 83"/>
              <a:gd name="T11" fmla="*/ 2147483647 h 26"/>
              <a:gd name="T12" fmla="*/ 2147483647 w 83"/>
              <a:gd name="T13" fmla="*/ 2147483647 h 26"/>
              <a:gd name="T14" fmla="*/ 2147483647 w 83"/>
              <a:gd name="T15" fmla="*/ 2147483647 h 26"/>
              <a:gd name="T16" fmla="*/ 2147483647 w 83"/>
              <a:gd name="T17" fmla="*/ 2147483647 h 26"/>
              <a:gd name="T18" fmla="*/ 2147483647 w 83"/>
              <a:gd name="T19" fmla="*/ 2147483647 h 26"/>
              <a:gd name="T20" fmla="*/ 2147483647 w 83"/>
              <a:gd name="T21" fmla="*/ 2147483647 h 26"/>
              <a:gd name="T22" fmla="*/ 2147483647 w 83"/>
              <a:gd name="T23" fmla="*/ 2147483647 h 26"/>
              <a:gd name="T24" fmla="*/ 2147483647 w 83"/>
              <a:gd name="T25" fmla="*/ 2147483647 h 26"/>
              <a:gd name="T26" fmla="*/ 2147483647 w 83"/>
              <a:gd name="T27" fmla="*/ 2147483647 h 26"/>
              <a:gd name="T28" fmla="*/ 2147483647 w 83"/>
              <a:gd name="T29" fmla="*/ 2147483647 h 26"/>
              <a:gd name="T30" fmla="*/ 2147483647 w 83"/>
              <a:gd name="T31" fmla="*/ 2147483647 h 26"/>
              <a:gd name="T32" fmla="*/ 2147483647 w 83"/>
              <a:gd name="T33" fmla="*/ 2147483647 h 26"/>
              <a:gd name="T34" fmla="*/ 2147483647 w 83"/>
              <a:gd name="T35" fmla="*/ 2147483647 h 26"/>
              <a:gd name="T36" fmla="*/ 2147483647 w 83"/>
              <a:gd name="T37" fmla="*/ 2147483647 h 26"/>
              <a:gd name="T38" fmla="*/ 2147483647 w 83"/>
              <a:gd name="T39" fmla="*/ 2147483647 h 26"/>
              <a:gd name="T40" fmla="*/ 0 w 83"/>
              <a:gd name="T41" fmla="*/ 0 h 26"/>
              <a:gd name="T42" fmla="*/ 2147483647 w 83"/>
              <a:gd name="T43" fmla="*/ 2147483647 h 26"/>
              <a:gd name="T44" fmla="*/ 2147483647 w 83"/>
              <a:gd name="T45" fmla="*/ 2147483647 h 26"/>
              <a:gd name="T46" fmla="*/ 2147483647 w 83"/>
              <a:gd name="T47" fmla="*/ 2147483647 h 26"/>
              <a:gd name="T48" fmla="*/ 2147483647 w 83"/>
              <a:gd name="T49" fmla="*/ 2147483647 h 26"/>
              <a:gd name="T50" fmla="*/ 2147483647 w 83"/>
              <a:gd name="T51" fmla="*/ 2147483647 h 26"/>
              <a:gd name="T52" fmla="*/ 2147483647 w 83"/>
              <a:gd name="T53" fmla="*/ 2147483647 h 26"/>
              <a:gd name="T54" fmla="*/ 2147483647 w 83"/>
              <a:gd name="T55" fmla="*/ 2147483647 h 26"/>
              <a:gd name="T56" fmla="*/ 2147483647 w 83"/>
              <a:gd name="T57" fmla="*/ 2147483647 h 26"/>
              <a:gd name="T58" fmla="*/ 2147483647 w 83"/>
              <a:gd name="T59" fmla="*/ 2147483647 h 26"/>
              <a:gd name="T60" fmla="*/ 2147483647 w 83"/>
              <a:gd name="T61" fmla="*/ 2147483647 h 26"/>
              <a:gd name="T62" fmla="*/ 2147483647 w 83"/>
              <a:gd name="T63" fmla="*/ 2147483647 h 26"/>
              <a:gd name="T64" fmla="*/ 2147483647 w 83"/>
              <a:gd name="T65" fmla="*/ 2147483647 h 26"/>
              <a:gd name="T66" fmla="*/ 2147483647 w 83"/>
              <a:gd name="T67" fmla="*/ 2147483647 h 26"/>
              <a:gd name="T68" fmla="*/ 2147483647 w 83"/>
              <a:gd name="T69" fmla="*/ 2147483647 h 26"/>
              <a:gd name="T70" fmla="*/ 2147483647 w 83"/>
              <a:gd name="T71" fmla="*/ 2147483647 h 26"/>
              <a:gd name="T72" fmla="*/ 2147483647 w 83"/>
              <a:gd name="T73" fmla="*/ 2147483647 h 26"/>
              <a:gd name="T74" fmla="*/ 2147483647 w 83"/>
              <a:gd name="T75" fmla="*/ 2147483647 h 26"/>
              <a:gd name="T76" fmla="*/ 2147483647 w 83"/>
              <a:gd name="T77" fmla="*/ 2147483647 h 26"/>
              <a:gd name="T78" fmla="*/ 2147483647 w 83"/>
              <a:gd name="T79" fmla="*/ 2147483647 h 26"/>
              <a:gd name="T80" fmla="*/ 2147483647 w 83"/>
              <a:gd name="T81" fmla="*/ 2147483647 h 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3"/>
              <a:gd name="T124" fmla="*/ 0 h 26"/>
              <a:gd name="T125" fmla="*/ 83 w 83"/>
              <a:gd name="T126" fmla="*/ 26 h 2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3" h="26">
                <a:moveTo>
                  <a:pt x="81" y="0"/>
                </a:moveTo>
                <a:lnTo>
                  <a:pt x="83" y="0"/>
                </a:lnTo>
                <a:lnTo>
                  <a:pt x="83" y="1"/>
                </a:lnTo>
                <a:lnTo>
                  <a:pt x="81" y="4"/>
                </a:lnTo>
                <a:lnTo>
                  <a:pt x="81" y="6"/>
                </a:lnTo>
                <a:lnTo>
                  <a:pt x="79" y="6"/>
                </a:lnTo>
                <a:lnTo>
                  <a:pt x="79" y="8"/>
                </a:lnTo>
                <a:lnTo>
                  <a:pt x="76" y="8"/>
                </a:lnTo>
                <a:lnTo>
                  <a:pt x="76" y="11"/>
                </a:lnTo>
                <a:lnTo>
                  <a:pt x="74" y="11"/>
                </a:lnTo>
                <a:lnTo>
                  <a:pt x="74" y="12"/>
                </a:lnTo>
                <a:lnTo>
                  <a:pt x="72" y="15"/>
                </a:lnTo>
                <a:lnTo>
                  <a:pt x="70" y="15"/>
                </a:lnTo>
                <a:lnTo>
                  <a:pt x="68" y="17"/>
                </a:lnTo>
                <a:lnTo>
                  <a:pt x="65" y="19"/>
                </a:lnTo>
                <a:lnTo>
                  <a:pt x="63" y="19"/>
                </a:lnTo>
                <a:lnTo>
                  <a:pt x="61" y="22"/>
                </a:lnTo>
                <a:lnTo>
                  <a:pt x="59" y="22"/>
                </a:lnTo>
                <a:lnTo>
                  <a:pt x="57" y="22"/>
                </a:lnTo>
                <a:lnTo>
                  <a:pt x="54" y="23"/>
                </a:lnTo>
                <a:lnTo>
                  <a:pt x="52" y="23"/>
                </a:lnTo>
                <a:lnTo>
                  <a:pt x="50" y="23"/>
                </a:lnTo>
                <a:lnTo>
                  <a:pt x="48" y="23"/>
                </a:lnTo>
                <a:lnTo>
                  <a:pt x="46" y="23"/>
                </a:lnTo>
                <a:lnTo>
                  <a:pt x="43" y="26"/>
                </a:lnTo>
                <a:lnTo>
                  <a:pt x="41" y="26"/>
                </a:lnTo>
                <a:lnTo>
                  <a:pt x="39" y="26"/>
                </a:lnTo>
                <a:lnTo>
                  <a:pt x="35" y="23"/>
                </a:lnTo>
                <a:lnTo>
                  <a:pt x="33" y="23"/>
                </a:lnTo>
                <a:lnTo>
                  <a:pt x="28" y="23"/>
                </a:lnTo>
                <a:lnTo>
                  <a:pt x="26" y="22"/>
                </a:lnTo>
                <a:lnTo>
                  <a:pt x="22" y="22"/>
                </a:lnTo>
                <a:lnTo>
                  <a:pt x="19" y="19"/>
                </a:lnTo>
                <a:lnTo>
                  <a:pt x="17" y="17"/>
                </a:lnTo>
                <a:lnTo>
                  <a:pt x="13" y="17"/>
                </a:lnTo>
                <a:lnTo>
                  <a:pt x="11" y="15"/>
                </a:lnTo>
                <a:lnTo>
                  <a:pt x="8" y="12"/>
                </a:lnTo>
                <a:lnTo>
                  <a:pt x="6" y="11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4" y="4"/>
                </a:lnTo>
                <a:lnTo>
                  <a:pt x="6" y="6"/>
                </a:lnTo>
                <a:lnTo>
                  <a:pt x="8" y="8"/>
                </a:lnTo>
                <a:lnTo>
                  <a:pt x="11" y="8"/>
                </a:lnTo>
                <a:lnTo>
                  <a:pt x="11" y="11"/>
                </a:lnTo>
                <a:lnTo>
                  <a:pt x="13" y="11"/>
                </a:lnTo>
                <a:lnTo>
                  <a:pt x="15" y="12"/>
                </a:lnTo>
                <a:lnTo>
                  <a:pt x="17" y="12"/>
                </a:lnTo>
                <a:lnTo>
                  <a:pt x="19" y="12"/>
                </a:lnTo>
                <a:lnTo>
                  <a:pt x="22" y="15"/>
                </a:lnTo>
                <a:lnTo>
                  <a:pt x="24" y="15"/>
                </a:lnTo>
                <a:lnTo>
                  <a:pt x="26" y="15"/>
                </a:lnTo>
                <a:lnTo>
                  <a:pt x="28" y="15"/>
                </a:lnTo>
                <a:lnTo>
                  <a:pt x="30" y="15"/>
                </a:lnTo>
                <a:lnTo>
                  <a:pt x="33" y="15"/>
                </a:lnTo>
                <a:lnTo>
                  <a:pt x="35" y="17"/>
                </a:lnTo>
                <a:lnTo>
                  <a:pt x="37" y="17"/>
                </a:lnTo>
                <a:lnTo>
                  <a:pt x="39" y="17"/>
                </a:lnTo>
                <a:lnTo>
                  <a:pt x="43" y="17"/>
                </a:lnTo>
                <a:lnTo>
                  <a:pt x="46" y="17"/>
                </a:lnTo>
                <a:lnTo>
                  <a:pt x="48" y="17"/>
                </a:lnTo>
                <a:lnTo>
                  <a:pt x="50" y="15"/>
                </a:lnTo>
                <a:lnTo>
                  <a:pt x="52" y="15"/>
                </a:lnTo>
                <a:lnTo>
                  <a:pt x="54" y="15"/>
                </a:lnTo>
                <a:lnTo>
                  <a:pt x="57" y="15"/>
                </a:lnTo>
                <a:lnTo>
                  <a:pt x="59" y="15"/>
                </a:lnTo>
                <a:lnTo>
                  <a:pt x="61" y="15"/>
                </a:lnTo>
                <a:lnTo>
                  <a:pt x="63" y="12"/>
                </a:lnTo>
                <a:lnTo>
                  <a:pt x="65" y="12"/>
                </a:lnTo>
                <a:lnTo>
                  <a:pt x="68" y="12"/>
                </a:lnTo>
                <a:lnTo>
                  <a:pt x="70" y="11"/>
                </a:lnTo>
                <a:lnTo>
                  <a:pt x="72" y="11"/>
                </a:lnTo>
                <a:lnTo>
                  <a:pt x="72" y="8"/>
                </a:lnTo>
                <a:lnTo>
                  <a:pt x="74" y="8"/>
                </a:lnTo>
                <a:lnTo>
                  <a:pt x="76" y="6"/>
                </a:lnTo>
                <a:lnTo>
                  <a:pt x="79" y="4"/>
                </a:lnTo>
                <a:lnTo>
                  <a:pt x="79" y="1"/>
                </a:lnTo>
                <a:lnTo>
                  <a:pt x="81" y="1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7" name="Freeform 344"/>
          <p:cNvSpPr>
            <a:spLocks/>
          </p:cNvSpPr>
          <p:nvPr/>
        </p:nvSpPr>
        <p:spPr bwMode="auto">
          <a:xfrm rot="-5400000">
            <a:off x="3446462" y="5673726"/>
            <a:ext cx="92075" cy="76200"/>
          </a:xfrm>
          <a:custGeom>
            <a:avLst/>
            <a:gdLst>
              <a:gd name="T0" fmla="*/ 2147483647 w 55"/>
              <a:gd name="T1" fmla="*/ 2147483647 h 46"/>
              <a:gd name="T2" fmla="*/ 2147483647 w 55"/>
              <a:gd name="T3" fmla="*/ 2147483647 h 46"/>
              <a:gd name="T4" fmla="*/ 2147483647 w 55"/>
              <a:gd name="T5" fmla="*/ 2147483647 h 46"/>
              <a:gd name="T6" fmla="*/ 2147483647 w 55"/>
              <a:gd name="T7" fmla="*/ 2147483647 h 46"/>
              <a:gd name="T8" fmla="*/ 2147483647 w 55"/>
              <a:gd name="T9" fmla="*/ 2147483647 h 46"/>
              <a:gd name="T10" fmla="*/ 2147483647 w 55"/>
              <a:gd name="T11" fmla="*/ 2147483647 h 46"/>
              <a:gd name="T12" fmla="*/ 2147483647 w 55"/>
              <a:gd name="T13" fmla="*/ 2147483647 h 46"/>
              <a:gd name="T14" fmla="*/ 2147483647 w 55"/>
              <a:gd name="T15" fmla="*/ 2147483647 h 46"/>
              <a:gd name="T16" fmla="*/ 2147483647 w 55"/>
              <a:gd name="T17" fmla="*/ 2147483647 h 46"/>
              <a:gd name="T18" fmla="*/ 2147483647 w 55"/>
              <a:gd name="T19" fmla="*/ 2147483647 h 46"/>
              <a:gd name="T20" fmla="*/ 2147483647 w 55"/>
              <a:gd name="T21" fmla="*/ 2147483647 h 46"/>
              <a:gd name="T22" fmla="*/ 2147483647 w 55"/>
              <a:gd name="T23" fmla="*/ 2147483647 h 46"/>
              <a:gd name="T24" fmla="*/ 2147483647 w 55"/>
              <a:gd name="T25" fmla="*/ 2147483647 h 46"/>
              <a:gd name="T26" fmla="*/ 0 w 55"/>
              <a:gd name="T27" fmla="*/ 2147483647 h 46"/>
              <a:gd name="T28" fmla="*/ 0 w 55"/>
              <a:gd name="T29" fmla="*/ 0 h 46"/>
              <a:gd name="T30" fmla="*/ 2147483647 w 55"/>
              <a:gd name="T31" fmla="*/ 2147483647 h 46"/>
              <a:gd name="T32" fmla="*/ 2147483647 w 55"/>
              <a:gd name="T33" fmla="*/ 2147483647 h 46"/>
              <a:gd name="T34" fmla="*/ 2147483647 w 55"/>
              <a:gd name="T35" fmla="*/ 2147483647 h 46"/>
              <a:gd name="T36" fmla="*/ 2147483647 w 55"/>
              <a:gd name="T37" fmla="*/ 2147483647 h 46"/>
              <a:gd name="T38" fmla="*/ 2147483647 w 55"/>
              <a:gd name="T39" fmla="*/ 2147483647 h 46"/>
              <a:gd name="T40" fmla="*/ 2147483647 w 55"/>
              <a:gd name="T41" fmla="*/ 2147483647 h 46"/>
              <a:gd name="T42" fmla="*/ 2147483647 w 55"/>
              <a:gd name="T43" fmla="*/ 2147483647 h 46"/>
              <a:gd name="T44" fmla="*/ 2147483647 w 55"/>
              <a:gd name="T45" fmla="*/ 2147483647 h 46"/>
              <a:gd name="T46" fmla="*/ 2147483647 w 55"/>
              <a:gd name="T47" fmla="*/ 2147483647 h 46"/>
              <a:gd name="T48" fmla="*/ 2147483647 w 55"/>
              <a:gd name="T49" fmla="*/ 2147483647 h 46"/>
              <a:gd name="T50" fmla="*/ 2147483647 w 55"/>
              <a:gd name="T51" fmla="*/ 2147483647 h 46"/>
              <a:gd name="T52" fmla="*/ 2147483647 w 55"/>
              <a:gd name="T53" fmla="*/ 2147483647 h 46"/>
              <a:gd name="T54" fmla="*/ 2147483647 w 55"/>
              <a:gd name="T55" fmla="*/ 2147483647 h 46"/>
              <a:gd name="T56" fmla="*/ 2147483647 w 55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5"/>
              <a:gd name="T88" fmla="*/ 0 h 46"/>
              <a:gd name="T89" fmla="*/ 55 w 55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5" h="46">
                <a:moveTo>
                  <a:pt x="55" y="46"/>
                </a:moveTo>
                <a:lnTo>
                  <a:pt x="2" y="8"/>
                </a:lnTo>
                <a:lnTo>
                  <a:pt x="2" y="33"/>
                </a:lnTo>
                <a:lnTo>
                  <a:pt x="2" y="35"/>
                </a:lnTo>
                <a:lnTo>
                  <a:pt x="4" y="36"/>
                </a:lnTo>
                <a:lnTo>
                  <a:pt x="4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3"/>
                </a:lnTo>
                <a:lnTo>
                  <a:pt x="11" y="43"/>
                </a:lnTo>
                <a:lnTo>
                  <a:pt x="13" y="43"/>
                </a:lnTo>
                <a:lnTo>
                  <a:pt x="13" y="46"/>
                </a:lnTo>
                <a:lnTo>
                  <a:pt x="0" y="43"/>
                </a:lnTo>
                <a:lnTo>
                  <a:pt x="0" y="0"/>
                </a:lnTo>
                <a:lnTo>
                  <a:pt x="50" y="35"/>
                </a:lnTo>
                <a:lnTo>
                  <a:pt x="50" y="17"/>
                </a:lnTo>
                <a:lnTo>
                  <a:pt x="50" y="14"/>
                </a:lnTo>
                <a:lnTo>
                  <a:pt x="50" y="13"/>
                </a:lnTo>
                <a:lnTo>
                  <a:pt x="50" y="11"/>
                </a:lnTo>
                <a:lnTo>
                  <a:pt x="50" y="8"/>
                </a:lnTo>
                <a:lnTo>
                  <a:pt x="48" y="8"/>
                </a:lnTo>
                <a:lnTo>
                  <a:pt x="48" y="6"/>
                </a:lnTo>
                <a:lnTo>
                  <a:pt x="46" y="6"/>
                </a:lnTo>
                <a:lnTo>
                  <a:pt x="44" y="6"/>
                </a:lnTo>
                <a:lnTo>
                  <a:pt x="42" y="6"/>
                </a:lnTo>
                <a:lnTo>
                  <a:pt x="39" y="3"/>
                </a:lnTo>
                <a:lnTo>
                  <a:pt x="55" y="3"/>
                </a:lnTo>
                <a:lnTo>
                  <a:pt x="55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8" name="Freeform 345"/>
          <p:cNvSpPr>
            <a:spLocks/>
          </p:cNvSpPr>
          <p:nvPr/>
        </p:nvSpPr>
        <p:spPr bwMode="auto">
          <a:xfrm rot="-5400000">
            <a:off x="3534569" y="5693569"/>
            <a:ext cx="66675" cy="68263"/>
          </a:xfrm>
          <a:custGeom>
            <a:avLst/>
            <a:gdLst>
              <a:gd name="T0" fmla="*/ 2147483647 w 39"/>
              <a:gd name="T1" fmla="*/ 2147483647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0 w 39"/>
              <a:gd name="T19" fmla="*/ 2147483647 h 43"/>
              <a:gd name="T20" fmla="*/ 0 w 39"/>
              <a:gd name="T21" fmla="*/ 2147483647 h 43"/>
              <a:gd name="T22" fmla="*/ 2147483647 w 39"/>
              <a:gd name="T23" fmla="*/ 2147483647 h 43"/>
              <a:gd name="T24" fmla="*/ 2147483647 w 39"/>
              <a:gd name="T25" fmla="*/ 2147483647 h 43"/>
              <a:gd name="T26" fmla="*/ 2147483647 w 39"/>
              <a:gd name="T27" fmla="*/ 2147483647 h 43"/>
              <a:gd name="T28" fmla="*/ 2147483647 w 39"/>
              <a:gd name="T29" fmla="*/ 2147483647 h 43"/>
              <a:gd name="T30" fmla="*/ 2147483647 w 39"/>
              <a:gd name="T31" fmla="*/ 2147483647 h 43"/>
              <a:gd name="T32" fmla="*/ 2147483647 w 39"/>
              <a:gd name="T33" fmla="*/ 2147483647 h 43"/>
              <a:gd name="T34" fmla="*/ 0 w 39"/>
              <a:gd name="T35" fmla="*/ 2147483647 h 43"/>
              <a:gd name="T36" fmla="*/ 0 w 39"/>
              <a:gd name="T37" fmla="*/ 2147483647 h 43"/>
              <a:gd name="T38" fmla="*/ 0 w 39"/>
              <a:gd name="T39" fmla="*/ 2147483647 h 43"/>
              <a:gd name="T40" fmla="*/ 0 w 39"/>
              <a:gd name="T41" fmla="*/ 2147483647 h 43"/>
              <a:gd name="T42" fmla="*/ 2147483647 w 39"/>
              <a:gd name="T43" fmla="*/ 2147483647 h 43"/>
              <a:gd name="T44" fmla="*/ 2147483647 w 39"/>
              <a:gd name="T45" fmla="*/ 2147483647 h 43"/>
              <a:gd name="T46" fmla="*/ 2147483647 w 39"/>
              <a:gd name="T47" fmla="*/ 2147483647 h 43"/>
              <a:gd name="T48" fmla="*/ 2147483647 w 39"/>
              <a:gd name="T49" fmla="*/ 2147483647 h 43"/>
              <a:gd name="T50" fmla="*/ 2147483647 w 39"/>
              <a:gd name="T51" fmla="*/ 2147483647 h 43"/>
              <a:gd name="T52" fmla="*/ 2147483647 w 39"/>
              <a:gd name="T53" fmla="*/ 2147483647 h 43"/>
              <a:gd name="T54" fmla="*/ 2147483647 w 39"/>
              <a:gd name="T55" fmla="*/ 2147483647 h 43"/>
              <a:gd name="T56" fmla="*/ 2147483647 w 39"/>
              <a:gd name="T57" fmla="*/ 2147483647 h 43"/>
              <a:gd name="T58" fmla="*/ 2147483647 w 39"/>
              <a:gd name="T59" fmla="*/ 2147483647 h 43"/>
              <a:gd name="T60" fmla="*/ 2147483647 w 39"/>
              <a:gd name="T61" fmla="*/ 2147483647 h 43"/>
              <a:gd name="T62" fmla="*/ 2147483647 w 39"/>
              <a:gd name="T63" fmla="*/ 2147483647 h 43"/>
              <a:gd name="T64" fmla="*/ 2147483647 w 39"/>
              <a:gd name="T65" fmla="*/ 2147483647 h 43"/>
              <a:gd name="T66" fmla="*/ 2147483647 w 39"/>
              <a:gd name="T67" fmla="*/ 2147483647 h 43"/>
              <a:gd name="T68" fmla="*/ 2147483647 w 39"/>
              <a:gd name="T69" fmla="*/ 2147483647 h 43"/>
              <a:gd name="T70" fmla="*/ 2147483647 w 39"/>
              <a:gd name="T71" fmla="*/ 0 h 43"/>
              <a:gd name="T72" fmla="*/ 2147483647 w 39"/>
              <a:gd name="T73" fmla="*/ 0 h 43"/>
              <a:gd name="T74" fmla="*/ 2147483647 w 39"/>
              <a:gd name="T75" fmla="*/ 2147483647 h 43"/>
              <a:gd name="T76" fmla="*/ 2147483647 w 39"/>
              <a:gd name="T77" fmla="*/ 2147483647 h 43"/>
              <a:gd name="T78" fmla="*/ 2147483647 w 39"/>
              <a:gd name="T79" fmla="*/ 2147483647 h 43"/>
              <a:gd name="T80" fmla="*/ 2147483647 w 39"/>
              <a:gd name="T81" fmla="*/ 2147483647 h 43"/>
              <a:gd name="T82" fmla="*/ 2147483647 w 39"/>
              <a:gd name="T83" fmla="*/ 2147483647 h 43"/>
              <a:gd name="T84" fmla="*/ 2147483647 w 39"/>
              <a:gd name="T85" fmla="*/ 2147483647 h 43"/>
              <a:gd name="T86" fmla="*/ 2147483647 w 39"/>
              <a:gd name="T87" fmla="*/ 2147483647 h 43"/>
              <a:gd name="T88" fmla="*/ 2147483647 w 39"/>
              <a:gd name="T89" fmla="*/ 2147483647 h 43"/>
              <a:gd name="T90" fmla="*/ 2147483647 w 39"/>
              <a:gd name="T91" fmla="*/ 2147483647 h 43"/>
              <a:gd name="T92" fmla="*/ 2147483647 w 39"/>
              <a:gd name="T93" fmla="*/ 2147483647 h 43"/>
              <a:gd name="T94" fmla="*/ 2147483647 w 39"/>
              <a:gd name="T95" fmla="*/ 2147483647 h 43"/>
              <a:gd name="T96" fmla="*/ 2147483647 w 39"/>
              <a:gd name="T97" fmla="*/ 2147483647 h 43"/>
              <a:gd name="T98" fmla="*/ 2147483647 w 39"/>
              <a:gd name="T99" fmla="*/ 2147483647 h 43"/>
              <a:gd name="T100" fmla="*/ 2147483647 w 39"/>
              <a:gd name="T101" fmla="*/ 2147483647 h 43"/>
              <a:gd name="T102" fmla="*/ 2147483647 w 39"/>
              <a:gd name="T103" fmla="*/ 2147483647 h 43"/>
              <a:gd name="T104" fmla="*/ 2147483647 w 39"/>
              <a:gd name="T105" fmla="*/ 2147483647 h 43"/>
              <a:gd name="T106" fmla="*/ 2147483647 w 39"/>
              <a:gd name="T107" fmla="*/ 2147483647 h 43"/>
              <a:gd name="T108" fmla="*/ 2147483647 w 39"/>
              <a:gd name="T109" fmla="*/ 2147483647 h 43"/>
              <a:gd name="T110" fmla="*/ 2147483647 w 39"/>
              <a:gd name="T111" fmla="*/ 2147483647 h 43"/>
              <a:gd name="T112" fmla="*/ 2147483647 w 39"/>
              <a:gd name="T113" fmla="*/ 2147483647 h 43"/>
              <a:gd name="T114" fmla="*/ 2147483647 w 39"/>
              <a:gd name="T115" fmla="*/ 2147483647 h 43"/>
              <a:gd name="T116" fmla="*/ 2147483647 w 39"/>
              <a:gd name="T117" fmla="*/ 2147483647 h 43"/>
              <a:gd name="T118" fmla="*/ 2147483647 w 39"/>
              <a:gd name="T119" fmla="*/ 2147483647 h 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"/>
              <a:gd name="T181" fmla="*/ 0 h 43"/>
              <a:gd name="T182" fmla="*/ 39 w 39"/>
              <a:gd name="T183" fmla="*/ 43 h 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" h="43">
                <a:moveTo>
                  <a:pt x="39" y="36"/>
                </a:moveTo>
                <a:lnTo>
                  <a:pt x="15" y="36"/>
                </a:lnTo>
                <a:lnTo>
                  <a:pt x="13" y="36"/>
                </a:lnTo>
                <a:lnTo>
                  <a:pt x="11" y="36"/>
                </a:lnTo>
                <a:lnTo>
                  <a:pt x="9" y="36"/>
                </a:lnTo>
                <a:lnTo>
                  <a:pt x="6" y="36"/>
                </a:lnTo>
                <a:lnTo>
                  <a:pt x="6" y="38"/>
                </a:lnTo>
                <a:lnTo>
                  <a:pt x="6" y="40"/>
                </a:lnTo>
                <a:lnTo>
                  <a:pt x="4" y="43"/>
                </a:lnTo>
                <a:lnTo>
                  <a:pt x="0" y="32"/>
                </a:lnTo>
                <a:lnTo>
                  <a:pt x="0" y="29"/>
                </a:lnTo>
                <a:lnTo>
                  <a:pt x="9" y="29"/>
                </a:lnTo>
                <a:lnTo>
                  <a:pt x="6" y="27"/>
                </a:lnTo>
                <a:lnTo>
                  <a:pt x="4" y="25"/>
                </a:lnTo>
                <a:lnTo>
                  <a:pt x="4" y="22"/>
                </a:lnTo>
                <a:lnTo>
                  <a:pt x="2" y="22"/>
                </a:lnTo>
                <a:lnTo>
                  <a:pt x="2" y="21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2" y="11"/>
                </a:lnTo>
                <a:lnTo>
                  <a:pt x="2" y="10"/>
                </a:lnTo>
                <a:lnTo>
                  <a:pt x="4" y="10"/>
                </a:lnTo>
                <a:lnTo>
                  <a:pt x="6" y="7"/>
                </a:lnTo>
                <a:lnTo>
                  <a:pt x="9" y="7"/>
                </a:lnTo>
                <a:lnTo>
                  <a:pt x="11" y="7"/>
                </a:lnTo>
                <a:lnTo>
                  <a:pt x="13" y="7"/>
                </a:lnTo>
                <a:lnTo>
                  <a:pt x="15" y="7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5" y="5"/>
                </a:lnTo>
                <a:lnTo>
                  <a:pt x="37" y="5"/>
                </a:lnTo>
                <a:lnTo>
                  <a:pt x="37" y="3"/>
                </a:lnTo>
                <a:lnTo>
                  <a:pt x="37" y="0"/>
                </a:lnTo>
                <a:lnTo>
                  <a:pt x="39" y="0"/>
                </a:lnTo>
                <a:lnTo>
                  <a:pt x="39" y="14"/>
                </a:lnTo>
                <a:lnTo>
                  <a:pt x="13" y="14"/>
                </a:lnTo>
                <a:lnTo>
                  <a:pt x="11" y="14"/>
                </a:lnTo>
                <a:lnTo>
                  <a:pt x="9" y="14"/>
                </a:lnTo>
                <a:lnTo>
                  <a:pt x="6" y="14"/>
                </a:lnTo>
                <a:lnTo>
                  <a:pt x="6" y="16"/>
                </a:lnTo>
                <a:lnTo>
                  <a:pt x="6" y="18"/>
                </a:lnTo>
                <a:lnTo>
                  <a:pt x="6" y="21"/>
                </a:lnTo>
                <a:lnTo>
                  <a:pt x="6" y="22"/>
                </a:lnTo>
                <a:lnTo>
                  <a:pt x="6" y="25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1" y="29"/>
                </a:lnTo>
                <a:lnTo>
                  <a:pt x="30" y="29"/>
                </a:lnTo>
                <a:lnTo>
                  <a:pt x="33" y="29"/>
                </a:lnTo>
                <a:lnTo>
                  <a:pt x="35" y="29"/>
                </a:lnTo>
                <a:lnTo>
                  <a:pt x="35" y="27"/>
                </a:lnTo>
                <a:lnTo>
                  <a:pt x="37" y="27"/>
                </a:lnTo>
                <a:lnTo>
                  <a:pt x="37" y="25"/>
                </a:lnTo>
                <a:lnTo>
                  <a:pt x="37" y="22"/>
                </a:lnTo>
                <a:lnTo>
                  <a:pt x="39" y="22"/>
                </a:lnTo>
                <a:lnTo>
                  <a:pt x="3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9" name="Freeform 346"/>
          <p:cNvSpPr>
            <a:spLocks noEditPoints="1"/>
          </p:cNvSpPr>
          <p:nvPr/>
        </p:nvSpPr>
        <p:spPr bwMode="auto">
          <a:xfrm rot="-5400000">
            <a:off x="3592513" y="5707063"/>
            <a:ext cx="88900" cy="63500"/>
          </a:xfrm>
          <a:custGeom>
            <a:avLst/>
            <a:gdLst>
              <a:gd name="T0" fmla="*/ 2147483647 w 55"/>
              <a:gd name="T1" fmla="*/ 2147483647 h 38"/>
              <a:gd name="T2" fmla="*/ 2147483647 w 55"/>
              <a:gd name="T3" fmla="*/ 2147483647 h 38"/>
              <a:gd name="T4" fmla="*/ 2147483647 w 55"/>
              <a:gd name="T5" fmla="*/ 2147483647 h 38"/>
              <a:gd name="T6" fmla="*/ 2147483647 w 55"/>
              <a:gd name="T7" fmla="*/ 2147483647 h 38"/>
              <a:gd name="T8" fmla="*/ 2147483647 w 55"/>
              <a:gd name="T9" fmla="*/ 2147483647 h 38"/>
              <a:gd name="T10" fmla="*/ 2147483647 w 55"/>
              <a:gd name="T11" fmla="*/ 2147483647 h 38"/>
              <a:gd name="T12" fmla="*/ 2147483647 w 55"/>
              <a:gd name="T13" fmla="*/ 2147483647 h 38"/>
              <a:gd name="T14" fmla="*/ 2147483647 w 55"/>
              <a:gd name="T15" fmla="*/ 2147483647 h 38"/>
              <a:gd name="T16" fmla="*/ 2147483647 w 55"/>
              <a:gd name="T17" fmla="*/ 2147483647 h 38"/>
              <a:gd name="T18" fmla="*/ 2147483647 w 55"/>
              <a:gd name="T19" fmla="*/ 2147483647 h 38"/>
              <a:gd name="T20" fmla="*/ 2147483647 w 55"/>
              <a:gd name="T21" fmla="*/ 2147483647 h 38"/>
              <a:gd name="T22" fmla="*/ 2147483647 w 55"/>
              <a:gd name="T23" fmla="*/ 2147483647 h 38"/>
              <a:gd name="T24" fmla="*/ 2147483647 w 55"/>
              <a:gd name="T25" fmla="*/ 2147483647 h 38"/>
              <a:gd name="T26" fmla="*/ 2147483647 w 55"/>
              <a:gd name="T27" fmla="*/ 2147483647 h 38"/>
              <a:gd name="T28" fmla="*/ 2147483647 w 55"/>
              <a:gd name="T29" fmla="*/ 2147483647 h 38"/>
              <a:gd name="T30" fmla="*/ 2147483647 w 55"/>
              <a:gd name="T31" fmla="*/ 2147483647 h 38"/>
              <a:gd name="T32" fmla="*/ 2147483647 w 55"/>
              <a:gd name="T33" fmla="*/ 2147483647 h 38"/>
              <a:gd name="T34" fmla="*/ 2147483647 w 55"/>
              <a:gd name="T35" fmla="*/ 2147483647 h 38"/>
              <a:gd name="T36" fmla="*/ 2147483647 w 55"/>
              <a:gd name="T37" fmla="*/ 2147483647 h 38"/>
              <a:gd name="T38" fmla="*/ 2147483647 w 55"/>
              <a:gd name="T39" fmla="*/ 2147483647 h 38"/>
              <a:gd name="T40" fmla="*/ 2147483647 w 55"/>
              <a:gd name="T41" fmla="*/ 2147483647 h 38"/>
              <a:gd name="T42" fmla="*/ 2147483647 w 55"/>
              <a:gd name="T43" fmla="*/ 2147483647 h 38"/>
              <a:gd name="T44" fmla="*/ 2147483647 w 55"/>
              <a:gd name="T45" fmla="*/ 2147483647 h 38"/>
              <a:gd name="T46" fmla="*/ 2147483647 w 55"/>
              <a:gd name="T47" fmla="*/ 2147483647 h 38"/>
              <a:gd name="T48" fmla="*/ 2147483647 w 55"/>
              <a:gd name="T49" fmla="*/ 2147483647 h 38"/>
              <a:gd name="T50" fmla="*/ 0 w 55"/>
              <a:gd name="T51" fmla="*/ 2147483647 h 38"/>
              <a:gd name="T52" fmla="*/ 0 w 55"/>
              <a:gd name="T53" fmla="*/ 2147483647 h 38"/>
              <a:gd name="T54" fmla="*/ 0 w 55"/>
              <a:gd name="T55" fmla="*/ 2147483647 h 38"/>
              <a:gd name="T56" fmla="*/ 2147483647 w 55"/>
              <a:gd name="T57" fmla="*/ 2147483647 h 38"/>
              <a:gd name="T58" fmla="*/ 2147483647 w 55"/>
              <a:gd name="T59" fmla="*/ 0 h 38"/>
              <a:gd name="T60" fmla="*/ 2147483647 w 55"/>
              <a:gd name="T61" fmla="*/ 2147483647 h 38"/>
              <a:gd name="T62" fmla="*/ 2147483647 w 55"/>
              <a:gd name="T63" fmla="*/ 2147483647 h 38"/>
              <a:gd name="T64" fmla="*/ 2147483647 w 55"/>
              <a:gd name="T65" fmla="*/ 2147483647 h 38"/>
              <a:gd name="T66" fmla="*/ 2147483647 w 55"/>
              <a:gd name="T67" fmla="*/ 2147483647 h 38"/>
              <a:gd name="T68" fmla="*/ 2147483647 w 55"/>
              <a:gd name="T69" fmla="*/ 2147483647 h 38"/>
              <a:gd name="T70" fmla="*/ 2147483647 w 55"/>
              <a:gd name="T71" fmla="*/ 2147483647 h 38"/>
              <a:gd name="T72" fmla="*/ 2147483647 w 55"/>
              <a:gd name="T73" fmla="*/ 2147483647 h 38"/>
              <a:gd name="T74" fmla="*/ 2147483647 w 55"/>
              <a:gd name="T75" fmla="*/ 2147483647 h 38"/>
              <a:gd name="T76" fmla="*/ 2147483647 w 55"/>
              <a:gd name="T77" fmla="*/ 2147483647 h 38"/>
              <a:gd name="T78" fmla="*/ 2147483647 w 55"/>
              <a:gd name="T79" fmla="*/ 2147483647 h 38"/>
              <a:gd name="T80" fmla="*/ 2147483647 w 55"/>
              <a:gd name="T81" fmla="*/ 2147483647 h 38"/>
              <a:gd name="T82" fmla="*/ 2147483647 w 55"/>
              <a:gd name="T83" fmla="*/ 2147483647 h 38"/>
              <a:gd name="T84" fmla="*/ 2147483647 w 55"/>
              <a:gd name="T85" fmla="*/ 2147483647 h 38"/>
              <a:gd name="T86" fmla="*/ 2147483647 w 55"/>
              <a:gd name="T87" fmla="*/ 2147483647 h 38"/>
              <a:gd name="T88" fmla="*/ 2147483647 w 55"/>
              <a:gd name="T89" fmla="*/ 2147483647 h 38"/>
              <a:gd name="T90" fmla="*/ 2147483647 w 55"/>
              <a:gd name="T91" fmla="*/ 2147483647 h 38"/>
              <a:gd name="T92" fmla="*/ 2147483647 w 55"/>
              <a:gd name="T93" fmla="*/ 2147483647 h 38"/>
              <a:gd name="T94" fmla="*/ 2147483647 w 55"/>
              <a:gd name="T95" fmla="*/ 2147483647 h 38"/>
              <a:gd name="T96" fmla="*/ 2147483647 w 55"/>
              <a:gd name="T97" fmla="*/ 2147483647 h 38"/>
              <a:gd name="T98" fmla="*/ 2147483647 w 55"/>
              <a:gd name="T99" fmla="*/ 2147483647 h 38"/>
              <a:gd name="T100" fmla="*/ 2147483647 w 55"/>
              <a:gd name="T101" fmla="*/ 2147483647 h 38"/>
              <a:gd name="T102" fmla="*/ 2147483647 w 55"/>
              <a:gd name="T103" fmla="*/ 2147483647 h 38"/>
              <a:gd name="T104" fmla="*/ 2147483647 w 55"/>
              <a:gd name="T105" fmla="*/ 2147483647 h 38"/>
              <a:gd name="T106" fmla="*/ 2147483647 w 55"/>
              <a:gd name="T107" fmla="*/ 2147483647 h 38"/>
              <a:gd name="T108" fmla="*/ 2147483647 w 55"/>
              <a:gd name="T109" fmla="*/ 2147483647 h 38"/>
              <a:gd name="T110" fmla="*/ 2147483647 w 55"/>
              <a:gd name="T111" fmla="*/ 2147483647 h 38"/>
              <a:gd name="T112" fmla="*/ 2147483647 w 55"/>
              <a:gd name="T113" fmla="*/ 2147483647 h 38"/>
              <a:gd name="T114" fmla="*/ 2147483647 w 55"/>
              <a:gd name="T115" fmla="*/ 2147483647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"/>
              <a:gd name="T175" fmla="*/ 0 h 38"/>
              <a:gd name="T176" fmla="*/ 55 w 55"/>
              <a:gd name="T177" fmla="*/ 38 h 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" h="38">
                <a:moveTo>
                  <a:pt x="31" y="9"/>
                </a:moveTo>
                <a:lnTo>
                  <a:pt x="31" y="7"/>
                </a:lnTo>
                <a:lnTo>
                  <a:pt x="33" y="7"/>
                </a:lnTo>
                <a:lnTo>
                  <a:pt x="33" y="5"/>
                </a:lnTo>
                <a:lnTo>
                  <a:pt x="35" y="5"/>
                </a:lnTo>
                <a:lnTo>
                  <a:pt x="38" y="3"/>
                </a:lnTo>
                <a:lnTo>
                  <a:pt x="40" y="3"/>
                </a:lnTo>
                <a:lnTo>
                  <a:pt x="42" y="3"/>
                </a:lnTo>
                <a:lnTo>
                  <a:pt x="44" y="3"/>
                </a:lnTo>
                <a:lnTo>
                  <a:pt x="46" y="3"/>
                </a:lnTo>
                <a:lnTo>
                  <a:pt x="49" y="5"/>
                </a:lnTo>
                <a:lnTo>
                  <a:pt x="51" y="5"/>
                </a:lnTo>
                <a:lnTo>
                  <a:pt x="51" y="7"/>
                </a:lnTo>
                <a:lnTo>
                  <a:pt x="53" y="7"/>
                </a:lnTo>
                <a:lnTo>
                  <a:pt x="53" y="9"/>
                </a:lnTo>
                <a:lnTo>
                  <a:pt x="55" y="11"/>
                </a:lnTo>
                <a:lnTo>
                  <a:pt x="55" y="14"/>
                </a:lnTo>
                <a:lnTo>
                  <a:pt x="55" y="16"/>
                </a:lnTo>
                <a:lnTo>
                  <a:pt x="55" y="18"/>
                </a:lnTo>
                <a:lnTo>
                  <a:pt x="55" y="20"/>
                </a:lnTo>
                <a:lnTo>
                  <a:pt x="55" y="22"/>
                </a:lnTo>
                <a:lnTo>
                  <a:pt x="53" y="25"/>
                </a:lnTo>
                <a:lnTo>
                  <a:pt x="53" y="27"/>
                </a:lnTo>
                <a:lnTo>
                  <a:pt x="53" y="32"/>
                </a:lnTo>
                <a:lnTo>
                  <a:pt x="53" y="36"/>
                </a:lnTo>
                <a:lnTo>
                  <a:pt x="53" y="38"/>
                </a:lnTo>
                <a:lnTo>
                  <a:pt x="51" y="38"/>
                </a:lnTo>
                <a:lnTo>
                  <a:pt x="49" y="38"/>
                </a:lnTo>
                <a:lnTo>
                  <a:pt x="49" y="36"/>
                </a:lnTo>
                <a:lnTo>
                  <a:pt x="49" y="32"/>
                </a:lnTo>
                <a:lnTo>
                  <a:pt x="49" y="29"/>
                </a:lnTo>
                <a:lnTo>
                  <a:pt x="49" y="30"/>
                </a:lnTo>
                <a:lnTo>
                  <a:pt x="46" y="30"/>
                </a:lnTo>
                <a:lnTo>
                  <a:pt x="44" y="30"/>
                </a:lnTo>
                <a:lnTo>
                  <a:pt x="42" y="30"/>
                </a:lnTo>
                <a:lnTo>
                  <a:pt x="40" y="30"/>
                </a:lnTo>
                <a:lnTo>
                  <a:pt x="38" y="30"/>
                </a:lnTo>
                <a:lnTo>
                  <a:pt x="35" y="30"/>
                </a:lnTo>
                <a:lnTo>
                  <a:pt x="35" y="29"/>
                </a:lnTo>
                <a:lnTo>
                  <a:pt x="33" y="29"/>
                </a:lnTo>
                <a:lnTo>
                  <a:pt x="33" y="27"/>
                </a:lnTo>
                <a:lnTo>
                  <a:pt x="31" y="27"/>
                </a:lnTo>
                <a:lnTo>
                  <a:pt x="31" y="25"/>
                </a:lnTo>
                <a:lnTo>
                  <a:pt x="31" y="22"/>
                </a:lnTo>
                <a:lnTo>
                  <a:pt x="29" y="22"/>
                </a:lnTo>
                <a:lnTo>
                  <a:pt x="29" y="20"/>
                </a:lnTo>
                <a:lnTo>
                  <a:pt x="29" y="18"/>
                </a:lnTo>
                <a:lnTo>
                  <a:pt x="29" y="16"/>
                </a:lnTo>
                <a:lnTo>
                  <a:pt x="29" y="14"/>
                </a:lnTo>
                <a:lnTo>
                  <a:pt x="29" y="11"/>
                </a:lnTo>
                <a:lnTo>
                  <a:pt x="31" y="11"/>
                </a:lnTo>
                <a:lnTo>
                  <a:pt x="29" y="11"/>
                </a:lnTo>
                <a:lnTo>
                  <a:pt x="29" y="9"/>
                </a:lnTo>
                <a:lnTo>
                  <a:pt x="27" y="9"/>
                </a:lnTo>
                <a:lnTo>
                  <a:pt x="25" y="9"/>
                </a:lnTo>
                <a:lnTo>
                  <a:pt x="25" y="11"/>
                </a:lnTo>
                <a:lnTo>
                  <a:pt x="22" y="11"/>
                </a:lnTo>
                <a:lnTo>
                  <a:pt x="22" y="14"/>
                </a:lnTo>
                <a:lnTo>
                  <a:pt x="22" y="16"/>
                </a:lnTo>
                <a:lnTo>
                  <a:pt x="22" y="18"/>
                </a:lnTo>
                <a:lnTo>
                  <a:pt x="22" y="20"/>
                </a:lnTo>
                <a:lnTo>
                  <a:pt x="22" y="22"/>
                </a:lnTo>
                <a:lnTo>
                  <a:pt x="22" y="25"/>
                </a:lnTo>
                <a:lnTo>
                  <a:pt x="22" y="27"/>
                </a:lnTo>
                <a:lnTo>
                  <a:pt x="22" y="29"/>
                </a:lnTo>
                <a:lnTo>
                  <a:pt x="22" y="30"/>
                </a:lnTo>
                <a:lnTo>
                  <a:pt x="20" y="32"/>
                </a:lnTo>
                <a:lnTo>
                  <a:pt x="18" y="36"/>
                </a:lnTo>
                <a:lnTo>
                  <a:pt x="16" y="36"/>
                </a:lnTo>
                <a:lnTo>
                  <a:pt x="14" y="36"/>
                </a:lnTo>
                <a:lnTo>
                  <a:pt x="11" y="36"/>
                </a:lnTo>
                <a:lnTo>
                  <a:pt x="9" y="36"/>
                </a:lnTo>
                <a:lnTo>
                  <a:pt x="7" y="32"/>
                </a:lnTo>
                <a:lnTo>
                  <a:pt x="5" y="30"/>
                </a:lnTo>
                <a:lnTo>
                  <a:pt x="3" y="29"/>
                </a:lnTo>
                <a:lnTo>
                  <a:pt x="3" y="27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3" y="5"/>
                </a:lnTo>
                <a:lnTo>
                  <a:pt x="3" y="3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3"/>
                </a:lnTo>
                <a:lnTo>
                  <a:pt x="14" y="3"/>
                </a:lnTo>
                <a:lnTo>
                  <a:pt x="16" y="5"/>
                </a:lnTo>
                <a:lnTo>
                  <a:pt x="16" y="7"/>
                </a:lnTo>
                <a:lnTo>
                  <a:pt x="18" y="7"/>
                </a:lnTo>
                <a:lnTo>
                  <a:pt x="18" y="5"/>
                </a:lnTo>
                <a:lnTo>
                  <a:pt x="20" y="5"/>
                </a:lnTo>
                <a:lnTo>
                  <a:pt x="20" y="3"/>
                </a:lnTo>
                <a:lnTo>
                  <a:pt x="22" y="3"/>
                </a:lnTo>
                <a:lnTo>
                  <a:pt x="25" y="3"/>
                </a:lnTo>
                <a:lnTo>
                  <a:pt x="25" y="5"/>
                </a:lnTo>
                <a:lnTo>
                  <a:pt x="27" y="5"/>
                </a:lnTo>
                <a:lnTo>
                  <a:pt x="27" y="7"/>
                </a:lnTo>
                <a:lnTo>
                  <a:pt x="29" y="7"/>
                </a:lnTo>
                <a:lnTo>
                  <a:pt x="31" y="9"/>
                </a:lnTo>
                <a:close/>
                <a:moveTo>
                  <a:pt x="53" y="16"/>
                </a:moveTo>
                <a:lnTo>
                  <a:pt x="53" y="14"/>
                </a:lnTo>
                <a:lnTo>
                  <a:pt x="51" y="11"/>
                </a:lnTo>
                <a:lnTo>
                  <a:pt x="49" y="11"/>
                </a:lnTo>
                <a:lnTo>
                  <a:pt x="49" y="9"/>
                </a:lnTo>
                <a:lnTo>
                  <a:pt x="46" y="9"/>
                </a:lnTo>
                <a:lnTo>
                  <a:pt x="44" y="9"/>
                </a:lnTo>
                <a:lnTo>
                  <a:pt x="42" y="9"/>
                </a:lnTo>
                <a:lnTo>
                  <a:pt x="40" y="9"/>
                </a:lnTo>
                <a:lnTo>
                  <a:pt x="38" y="11"/>
                </a:lnTo>
                <a:lnTo>
                  <a:pt x="35" y="11"/>
                </a:lnTo>
                <a:lnTo>
                  <a:pt x="33" y="11"/>
                </a:lnTo>
                <a:lnTo>
                  <a:pt x="33" y="14"/>
                </a:lnTo>
                <a:lnTo>
                  <a:pt x="31" y="16"/>
                </a:lnTo>
                <a:lnTo>
                  <a:pt x="31" y="18"/>
                </a:lnTo>
                <a:lnTo>
                  <a:pt x="31" y="20"/>
                </a:lnTo>
                <a:lnTo>
                  <a:pt x="33" y="22"/>
                </a:lnTo>
                <a:lnTo>
                  <a:pt x="35" y="25"/>
                </a:lnTo>
                <a:lnTo>
                  <a:pt x="38" y="25"/>
                </a:lnTo>
                <a:lnTo>
                  <a:pt x="40" y="25"/>
                </a:lnTo>
                <a:lnTo>
                  <a:pt x="42" y="25"/>
                </a:lnTo>
                <a:lnTo>
                  <a:pt x="44" y="25"/>
                </a:lnTo>
                <a:lnTo>
                  <a:pt x="46" y="25"/>
                </a:lnTo>
                <a:lnTo>
                  <a:pt x="49" y="25"/>
                </a:lnTo>
                <a:lnTo>
                  <a:pt x="49" y="22"/>
                </a:lnTo>
                <a:lnTo>
                  <a:pt x="51" y="22"/>
                </a:lnTo>
                <a:lnTo>
                  <a:pt x="51" y="20"/>
                </a:lnTo>
                <a:lnTo>
                  <a:pt x="53" y="20"/>
                </a:lnTo>
                <a:lnTo>
                  <a:pt x="53" y="18"/>
                </a:lnTo>
                <a:lnTo>
                  <a:pt x="53" y="16"/>
                </a:lnTo>
                <a:close/>
                <a:moveTo>
                  <a:pt x="18" y="9"/>
                </a:moveTo>
                <a:lnTo>
                  <a:pt x="16" y="9"/>
                </a:lnTo>
                <a:lnTo>
                  <a:pt x="16" y="7"/>
                </a:lnTo>
                <a:lnTo>
                  <a:pt x="14" y="7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11"/>
                </a:ln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29"/>
                </a:lnTo>
                <a:lnTo>
                  <a:pt x="7" y="30"/>
                </a:lnTo>
                <a:lnTo>
                  <a:pt x="9" y="30"/>
                </a:lnTo>
                <a:lnTo>
                  <a:pt x="9" y="32"/>
                </a:lnTo>
                <a:lnTo>
                  <a:pt x="11" y="32"/>
                </a:lnTo>
                <a:lnTo>
                  <a:pt x="14" y="32"/>
                </a:lnTo>
                <a:lnTo>
                  <a:pt x="16" y="32"/>
                </a:lnTo>
                <a:lnTo>
                  <a:pt x="16" y="30"/>
                </a:lnTo>
                <a:lnTo>
                  <a:pt x="16" y="29"/>
                </a:lnTo>
                <a:lnTo>
                  <a:pt x="16" y="27"/>
                </a:lnTo>
                <a:lnTo>
                  <a:pt x="16" y="25"/>
                </a:lnTo>
                <a:lnTo>
                  <a:pt x="16" y="22"/>
                </a:lnTo>
                <a:lnTo>
                  <a:pt x="16" y="20"/>
                </a:lnTo>
                <a:lnTo>
                  <a:pt x="16" y="18"/>
                </a:lnTo>
                <a:lnTo>
                  <a:pt x="18" y="16"/>
                </a:lnTo>
                <a:lnTo>
                  <a:pt x="18" y="14"/>
                </a:lnTo>
                <a:lnTo>
                  <a:pt x="18" y="11"/>
                </a:lnTo>
                <a:lnTo>
                  <a:pt x="18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0" name="Freeform 347"/>
          <p:cNvSpPr>
            <a:spLocks noEditPoints="1"/>
          </p:cNvSpPr>
          <p:nvPr/>
        </p:nvSpPr>
        <p:spPr bwMode="auto">
          <a:xfrm rot="-5400000">
            <a:off x="3667919" y="5701507"/>
            <a:ext cx="66675" cy="52387"/>
          </a:xfrm>
          <a:custGeom>
            <a:avLst/>
            <a:gdLst>
              <a:gd name="T0" fmla="*/ 2147483647 w 39"/>
              <a:gd name="T1" fmla="*/ 2147483647 h 32"/>
              <a:gd name="T2" fmla="*/ 2147483647 w 39"/>
              <a:gd name="T3" fmla="*/ 2147483647 h 32"/>
              <a:gd name="T4" fmla="*/ 2147483647 w 39"/>
              <a:gd name="T5" fmla="*/ 2147483647 h 32"/>
              <a:gd name="T6" fmla="*/ 2147483647 w 39"/>
              <a:gd name="T7" fmla="*/ 2147483647 h 32"/>
              <a:gd name="T8" fmla="*/ 2147483647 w 39"/>
              <a:gd name="T9" fmla="*/ 2147483647 h 32"/>
              <a:gd name="T10" fmla="*/ 2147483647 w 39"/>
              <a:gd name="T11" fmla="*/ 2147483647 h 32"/>
              <a:gd name="T12" fmla="*/ 2147483647 w 39"/>
              <a:gd name="T13" fmla="*/ 2147483647 h 32"/>
              <a:gd name="T14" fmla="*/ 2147483647 w 39"/>
              <a:gd name="T15" fmla="*/ 2147483647 h 32"/>
              <a:gd name="T16" fmla="*/ 2147483647 w 39"/>
              <a:gd name="T17" fmla="*/ 2147483647 h 32"/>
              <a:gd name="T18" fmla="*/ 2147483647 w 39"/>
              <a:gd name="T19" fmla="*/ 2147483647 h 32"/>
              <a:gd name="T20" fmla="*/ 2147483647 w 39"/>
              <a:gd name="T21" fmla="*/ 2147483647 h 32"/>
              <a:gd name="T22" fmla="*/ 2147483647 w 39"/>
              <a:gd name="T23" fmla="*/ 2147483647 h 32"/>
              <a:gd name="T24" fmla="*/ 2147483647 w 39"/>
              <a:gd name="T25" fmla="*/ 2147483647 h 32"/>
              <a:gd name="T26" fmla="*/ 2147483647 w 39"/>
              <a:gd name="T27" fmla="*/ 2147483647 h 32"/>
              <a:gd name="T28" fmla="*/ 2147483647 w 39"/>
              <a:gd name="T29" fmla="*/ 2147483647 h 32"/>
              <a:gd name="T30" fmla="*/ 2147483647 w 39"/>
              <a:gd name="T31" fmla="*/ 2147483647 h 32"/>
              <a:gd name="T32" fmla="*/ 0 w 39"/>
              <a:gd name="T33" fmla="*/ 2147483647 h 32"/>
              <a:gd name="T34" fmla="*/ 0 w 39"/>
              <a:gd name="T35" fmla="*/ 2147483647 h 32"/>
              <a:gd name="T36" fmla="*/ 2147483647 w 39"/>
              <a:gd name="T37" fmla="*/ 2147483647 h 32"/>
              <a:gd name="T38" fmla="*/ 2147483647 w 39"/>
              <a:gd name="T39" fmla="*/ 2147483647 h 32"/>
              <a:gd name="T40" fmla="*/ 2147483647 w 39"/>
              <a:gd name="T41" fmla="*/ 2147483647 h 32"/>
              <a:gd name="T42" fmla="*/ 2147483647 w 39"/>
              <a:gd name="T43" fmla="*/ 0 h 32"/>
              <a:gd name="T44" fmla="*/ 2147483647 w 39"/>
              <a:gd name="T45" fmla="*/ 0 h 32"/>
              <a:gd name="T46" fmla="*/ 2147483647 w 39"/>
              <a:gd name="T47" fmla="*/ 0 h 32"/>
              <a:gd name="T48" fmla="*/ 2147483647 w 39"/>
              <a:gd name="T49" fmla="*/ 0 h 32"/>
              <a:gd name="T50" fmla="*/ 2147483647 w 39"/>
              <a:gd name="T51" fmla="*/ 0 h 32"/>
              <a:gd name="T52" fmla="*/ 2147483647 w 39"/>
              <a:gd name="T53" fmla="*/ 2147483647 h 32"/>
              <a:gd name="T54" fmla="*/ 2147483647 w 39"/>
              <a:gd name="T55" fmla="*/ 2147483647 h 32"/>
              <a:gd name="T56" fmla="*/ 2147483647 w 39"/>
              <a:gd name="T57" fmla="*/ 2147483647 h 32"/>
              <a:gd name="T58" fmla="*/ 2147483647 w 39"/>
              <a:gd name="T59" fmla="*/ 2147483647 h 32"/>
              <a:gd name="T60" fmla="*/ 2147483647 w 39"/>
              <a:gd name="T61" fmla="*/ 2147483647 h 32"/>
              <a:gd name="T62" fmla="*/ 2147483647 w 39"/>
              <a:gd name="T63" fmla="*/ 2147483647 h 32"/>
              <a:gd name="T64" fmla="*/ 2147483647 w 39"/>
              <a:gd name="T65" fmla="*/ 2147483647 h 32"/>
              <a:gd name="T66" fmla="*/ 2147483647 w 39"/>
              <a:gd name="T67" fmla="*/ 2147483647 h 32"/>
              <a:gd name="T68" fmla="*/ 2147483647 w 39"/>
              <a:gd name="T69" fmla="*/ 2147483647 h 32"/>
              <a:gd name="T70" fmla="*/ 2147483647 w 39"/>
              <a:gd name="T71" fmla="*/ 2147483647 h 32"/>
              <a:gd name="T72" fmla="*/ 2147483647 w 39"/>
              <a:gd name="T73" fmla="*/ 2147483647 h 32"/>
              <a:gd name="T74" fmla="*/ 2147483647 w 39"/>
              <a:gd name="T75" fmla="*/ 2147483647 h 32"/>
              <a:gd name="T76" fmla="*/ 2147483647 w 39"/>
              <a:gd name="T77" fmla="*/ 2147483647 h 32"/>
              <a:gd name="T78" fmla="*/ 2147483647 w 39"/>
              <a:gd name="T79" fmla="*/ 2147483647 h 32"/>
              <a:gd name="T80" fmla="*/ 2147483647 w 39"/>
              <a:gd name="T81" fmla="*/ 2147483647 h 32"/>
              <a:gd name="T82" fmla="*/ 2147483647 w 39"/>
              <a:gd name="T83" fmla="*/ 2147483647 h 32"/>
              <a:gd name="T84" fmla="*/ 2147483647 w 39"/>
              <a:gd name="T85" fmla="*/ 2147483647 h 32"/>
              <a:gd name="T86" fmla="*/ 2147483647 w 39"/>
              <a:gd name="T87" fmla="*/ 2147483647 h 32"/>
              <a:gd name="T88" fmla="*/ 2147483647 w 39"/>
              <a:gd name="T89" fmla="*/ 2147483647 h 32"/>
              <a:gd name="T90" fmla="*/ 2147483647 w 39"/>
              <a:gd name="T91" fmla="*/ 2147483647 h 32"/>
              <a:gd name="T92" fmla="*/ 2147483647 w 39"/>
              <a:gd name="T93" fmla="*/ 2147483647 h 32"/>
              <a:gd name="T94" fmla="*/ 2147483647 w 39"/>
              <a:gd name="T95" fmla="*/ 2147483647 h 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"/>
              <a:gd name="T145" fmla="*/ 0 h 32"/>
              <a:gd name="T146" fmla="*/ 39 w 39"/>
              <a:gd name="T147" fmla="*/ 32 h 3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" h="32">
                <a:moveTo>
                  <a:pt x="24" y="6"/>
                </a:moveTo>
                <a:lnTo>
                  <a:pt x="22" y="6"/>
                </a:lnTo>
                <a:lnTo>
                  <a:pt x="19" y="8"/>
                </a:lnTo>
                <a:lnTo>
                  <a:pt x="17" y="8"/>
                </a:lnTo>
                <a:lnTo>
                  <a:pt x="15" y="8"/>
                </a:lnTo>
                <a:lnTo>
                  <a:pt x="13" y="10"/>
                </a:lnTo>
                <a:lnTo>
                  <a:pt x="11" y="10"/>
                </a:lnTo>
                <a:lnTo>
                  <a:pt x="11" y="11"/>
                </a:lnTo>
                <a:lnTo>
                  <a:pt x="9" y="11"/>
                </a:lnTo>
                <a:lnTo>
                  <a:pt x="9" y="13"/>
                </a:lnTo>
                <a:lnTo>
                  <a:pt x="9" y="17"/>
                </a:lnTo>
                <a:lnTo>
                  <a:pt x="6" y="17"/>
                </a:lnTo>
                <a:lnTo>
                  <a:pt x="6" y="19"/>
                </a:lnTo>
                <a:lnTo>
                  <a:pt x="6" y="21"/>
                </a:lnTo>
                <a:lnTo>
                  <a:pt x="6" y="22"/>
                </a:lnTo>
                <a:lnTo>
                  <a:pt x="9" y="22"/>
                </a:lnTo>
                <a:lnTo>
                  <a:pt x="9" y="24"/>
                </a:lnTo>
                <a:lnTo>
                  <a:pt x="9" y="28"/>
                </a:lnTo>
                <a:lnTo>
                  <a:pt x="11" y="28"/>
                </a:lnTo>
                <a:lnTo>
                  <a:pt x="11" y="30"/>
                </a:lnTo>
                <a:lnTo>
                  <a:pt x="13" y="30"/>
                </a:lnTo>
                <a:lnTo>
                  <a:pt x="15" y="30"/>
                </a:lnTo>
                <a:lnTo>
                  <a:pt x="15" y="32"/>
                </a:lnTo>
                <a:lnTo>
                  <a:pt x="13" y="32"/>
                </a:lnTo>
                <a:lnTo>
                  <a:pt x="11" y="32"/>
                </a:lnTo>
                <a:lnTo>
                  <a:pt x="9" y="30"/>
                </a:lnTo>
                <a:lnTo>
                  <a:pt x="6" y="30"/>
                </a:lnTo>
                <a:lnTo>
                  <a:pt x="6" y="28"/>
                </a:lnTo>
                <a:lnTo>
                  <a:pt x="4" y="28"/>
                </a:lnTo>
                <a:lnTo>
                  <a:pt x="4" y="24"/>
                </a:lnTo>
                <a:lnTo>
                  <a:pt x="2" y="24"/>
                </a:lnTo>
                <a:lnTo>
                  <a:pt x="2" y="22"/>
                </a:lnTo>
                <a:lnTo>
                  <a:pt x="2" y="21"/>
                </a:lnTo>
                <a:lnTo>
                  <a:pt x="0" y="19"/>
                </a:lnTo>
                <a:lnTo>
                  <a:pt x="0" y="17"/>
                </a:lnTo>
                <a:lnTo>
                  <a:pt x="0" y="13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2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2"/>
                </a:lnTo>
                <a:lnTo>
                  <a:pt x="33" y="6"/>
                </a:lnTo>
                <a:lnTo>
                  <a:pt x="35" y="6"/>
                </a:lnTo>
                <a:lnTo>
                  <a:pt x="35" y="8"/>
                </a:lnTo>
                <a:lnTo>
                  <a:pt x="37" y="8"/>
                </a:lnTo>
                <a:lnTo>
                  <a:pt x="37" y="10"/>
                </a:lnTo>
                <a:lnTo>
                  <a:pt x="37" y="11"/>
                </a:lnTo>
                <a:lnTo>
                  <a:pt x="39" y="11"/>
                </a:lnTo>
                <a:lnTo>
                  <a:pt x="39" y="13"/>
                </a:lnTo>
                <a:lnTo>
                  <a:pt x="39" y="17"/>
                </a:lnTo>
                <a:lnTo>
                  <a:pt x="39" y="19"/>
                </a:lnTo>
                <a:lnTo>
                  <a:pt x="39" y="21"/>
                </a:lnTo>
                <a:lnTo>
                  <a:pt x="39" y="22"/>
                </a:lnTo>
                <a:lnTo>
                  <a:pt x="37" y="24"/>
                </a:lnTo>
                <a:lnTo>
                  <a:pt x="37" y="28"/>
                </a:lnTo>
                <a:lnTo>
                  <a:pt x="35" y="28"/>
                </a:lnTo>
                <a:lnTo>
                  <a:pt x="35" y="30"/>
                </a:lnTo>
                <a:lnTo>
                  <a:pt x="33" y="30"/>
                </a:lnTo>
                <a:lnTo>
                  <a:pt x="30" y="32"/>
                </a:lnTo>
                <a:lnTo>
                  <a:pt x="28" y="32"/>
                </a:lnTo>
                <a:lnTo>
                  <a:pt x="26" y="32"/>
                </a:lnTo>
                <a:lnTo>
                  <a:pt x="24" y="32"/>
                </a:lnTo>
                <a:lnTo>
                  <a:pt x="24" y="6"/>
                </a:lnTo>
                <a:close/>
                <a:moveTo>
                  <a:pt x="26" y="6"/>
                </a:moveTo>
                <a:lnTo>
                  <a:pt x="26" y="22"/>
                </a:lnTo>
                <a:lnTo>
                  <a:pt x="28" y="22"/>
                </a:lnTo>
                <a:lnTo>
                  <a:pt x="30" y="22"/>
                </a:lnTo>
                <a:lnTo>
                  <a:pt x="33" y="22"/>
                </a:lnTo>
                <a:lnTo>
                  <a:pt x="33" y="21"/>
                </a:lnTo>
                <a:lnTo>
                  <a:pt x="35" y="21"/>
                </a:lnTo>
                <a:lnTo>
                  <a:pt x="35" y="19"/>
                </a:lnTo>
                <a:lnTo>
                  <a:pt x="37" y="19"/>
                </a:lnTo>
                <a:lnTo>
                  <a:pt x="37" y="17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5" y="10"/>
                </a:lnTo>
                <a:lnTo>
                  <a:pt x="33" y="10"/>
                </a:lnTo>
                <a:lnTo>
                  <a:pt x="33" y="8"/>
                </a:lnTo>
                <a:lnTo>
                  <a:pt x="30" y="8"/>
                </a:lnTo>
                <a:lnTo>
                  <a:pt x="28" y="8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1" name="Freeform 348"/>
          <p:cNvSpPr>
            <a:spLocks/>
          </p:cNvSpPr>
          <p:nvPr/>
        </p:nvSpPr>
        <p:spPr bwMode="auto">
          <a:xfrm rot="-5400000">
            <a:off x="3713957" y="5676106"/>
            <a:ext cx="95250" cy="68263"/>
          </a:xfrm>
          <a:custGeom>
            <a:avLst/>
            <a:gdLst>
              <a:gd name="T0" fmla="*/ 2147483647 w 57"/>
              <a:gd name="T1" fmla="*/ 2147483647 h 42"/>
              <a:gd name="T2" fmla="*/ 2147483647 w 57"/>
              <a:gd name="T3" fmla="*/ 2147483647 h 42"/>
              <a:gd name="T4" fmla="*/ 2147483647 w 57"/>
              <a:gd name="T5" fmla="*/ 2147483647 h 42"/>
              <a:gd name="T6" fmla="*/ 2147483647 w 57"/>
              <a:gd name="T7" fmla="*/ 2147483647 h 42"/>
              <a:gd name="T8" fmla="*/ 2147483647 w 57"/>
              <a:gd name="T9" fmla="*/ 2147483647 h 42"/>
              <a:gd name="T10" fmla="*/ 2147483647 w 57"/>
              <a:gd name="T11" fmla="*/ 2147483647 h 42"/>
              <a:gd name="T12" fmla="*/ 2147483647 w 57"/>
              <a:gd name="T13" fmla="*/ 2147483647 h 42"/>
              <a:gd name="T14" fmla="*/ 2147483647 w 57"/>
              <a:gd name="T15" fmla="*/ 2147483647 h 42"/>
              <a:gd name="T16" fmla="*/ 2147483647 w 57"/>
              <a:gd name="T17" fmla="*/ 2147483647 h 42"/>
              <a:gd name="T18" fmla="*/ 2147483647 w 57"/>
              <a:gd name="T19" fmla="*/ 2147483647 h 42"/>
              <a:gd name="T20" fmla="*/ 2147483647 w 57"/>
              <a:gd name="T21" fmla="*/ 2147483647 h 42"/>
              <a:gd name="T22" fmla="*/ 2147483647 w 57"/>
              <a:gd name="T23" fmla="*/ 2147483647 h 42"/>
              <a:gd name="T24" fmla="*/ 2147483647 w 57"/>
              <a:gd name="T25" fmla="*/ 2147483647 h 42"/>
              <a:gd name="T26" fmla="*/ 0 w 57"/>
              <a:gd name="T27" fmla="*/ 2147483647 h 42"/>
              <a:gd name="T28" fmla="*/ 0 w 57"/>
              <a:gd name="T29" fmla="*/ 2147483647 h 42"/>
              <a:gd name="T30" fmla="*/ 2147483647 w 57"/>
              <a:gd name="T31" fmla="*/ 2147483647 h 42"/>
              <a:gd name="T32" fmla="*/ 2147483647 w 57"/>
              <a:gd name="T33" fmla="*/ 2147483647 h 42"/>
              <a:gd name="T34" fmla="*/ 2147483647 w 57"/>
              <a:gd name="T35" fmla="*/ 2147483647 h 42"/>
              <a:gd name="T36" fmla="*/ 2147483647 w 57"/>
              <a:gd name="T37" fmla="*/ 2147483647 h 42"/>
              <a:gd name="T38" fmla="*/ 2147483647 w 57"/>
              <a:gd name="T39" fmla="*/ 2147483647 h 42"/>
              <a:gd name="T40" fmla="*/ 2147483647 w 57"/>
              <a:gd name="T41" fmla="*/ 2147483647 h 42"/>
              <a:gd name="T42" fmla="*/ 2147483647 w 57"/>
              <a:gd name="T43" fmla="*/ 2147483647 h 42"/>
              <a:gd name="T44" fmla="*/ 2147483647 w 57"/>
              <a:gd name="T45" fmla="*/ 2147483647 h 42"/>
              <a:gd name="T46" fmla="*/ 2147483647 w 57"/>
              <a:gd name="T47" fmla="*/ 2147483647 h 42"/>
              <a:gd name="T48" fmla="*/ 2147483647 w 57"/>
              <a:gd name="T49" fmla="*/ 2147483647 h 42"/>
              <a:gd name="T50" fmla="*/ 2147483647 w 57"/>
              <a:gd name="T51" fmla="*/ 2147483647 h 42"/>
              <a:gd name="T52" fmla="*/ 2147483647 w 57"/>
              <a:gd name="T53" fmla="*/ 2147483647 h 42"/>
              <a:gd name="T54" fmla="*/ 2147483647 w 57"/>
              <a:gd name="T55" fmla="*/ 2147483647 h 42"/>
              <a:gd name="T56" fmla="*/ 0 w 57"/>
              <a:gd name="T57" fmla="*/ 2147483647 h 42"/>
              <a:gd name="T58" fmla="*/ 0 w 57"/>
              <a:gd name="T59" fmla="*/ 2147483647 h 42"/>
              <a:gd name="T60" fmla="*/ 2147483647 w 57"/>
              <a:gd name="T61" fmla="*/ 2147483647 h 42"/>
              <a:gd name="T62" fmla="*/ 2147483647 w 57"/>
              <a:gd name="T63" fmla="*/ 2147483647 h 42"/>
              <a:gd name="T64" fmla="*/ 2147483647 w 57"/>
              <a:gd name="T65" fmla="*/ 2147483647 h 42"/>
              <a:gd name="T66" fmla="*/ 2147483647 w 57"/>
              <a:gd name="T67" fmla="*/ 2147483647 h 42"/>
              <a:gd name="T68" fmla="*/ 2147483647 w 57"/>
              <a:gd name="T69" fmla="*/ 2147483647 h 42"/>
              <a:gd name="T70" fmla="*/ 2147483647 w 57"/>
              <a:gd name="T71" fmla="*/ 2147483647 h 42"/>
              <a:gd name="T72" fmla="*/ 2147483647 w 57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7"/>
              <a:gd name="T112" fmla="*/ 0 h 42"/>
              <a:gd name="T113" fmla="*/ 57 w 57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7" h="42">
                <a:moveTo>
                  <a:pt x="57" y="13"/>
                </a:moveTo>
                <a:lnTo>
                  <a:pt x="31" y="13"/>
                </a:lnTo>
                <a:lnTo>
                  <a:pt x="31" y="15"/>
                </a:lnTo>
                <a:lnTo>
                  <a:pt x="33" y="15"/>
                </a:lnTo>
                <a:lnTo>
                  <a:pt x="33" y="18"/>
                </a:lnTo>
                <a:lnTo>
                  <a:pt x="35" y="20"/>
                </a:lnTo>
                <a:lnTo>
                  <a:pt x="35" y="22"/>
                </a:lnTo>
                <a:lnTo>
                  <a:pt x="37" y="22"/>
                </a:lnTo>
                <a:lnTo>
                  <a:pt x="37" y="24"/>
                </a:lnTo>
                <a:lnTo>
                  <a:pt x="37" y="26"/>
                </a:lnTo>
                <a:lnTo>
                  <a:pt x="37" y="29"/>
                </a:lnTo>
                <a:lnTo>
                  <a:pt x="37" y="31"/>
                </a:lnTo>
                <a:lnTo>
                  <a:pt x="35" y="31"/>
                </a:lnTo>
                <a:lnTo>
                  <a:pt x="35" y="33"/>
                </a:lnTo>
                <a:lnTo>
                  <a:pt x="33" y="33"/>
                </a:lnTo>
                <a:lnTo>
                  <a:pt x="33" y="35"/>
                </a:lnTo>
                <a:lnTo>
                  <a:pt x="31" y="35"/>
                </a:lnTo>
                <a:lnTo>
                  <a:pt x="28" y="35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20" y="35"/>
                </a:lnTo>
                <a:lnTo>
                  <a:pt x="9" y="35"/>
                </a:lnTo>
                <a:lnTo>
                  <a:pt x="7" y="35"/>
                </a:lnTo>
                <a:lnTo>
                  <a:pt x="4" y="35"/>
                </a:lnTo>
                <a:lnTo>
                  <a:pt x="2" y="37"/>
                </a:lnTo>
                <a:lnTo>
                  <a:pt x="2" y="40"/>
                </a:lnTo>
                <a:lnTo>
                  <a:pt x="0" y="40"/>
                </a:lnTo>
                <a:lnTo>
                  <a:pt x="0" y="42"/>
                </a:lnTo>
                <a:lnTo>
                  <a:pt x="0" y="24"/>
                </a:lnTo>
                <a:lnTo>
                  <a:pt x="0" y="26"/>
                </a:lnTo>
                <a:lnTo>
                  <a:pt x="2" y="26"/>
                </a:lnTo>
                <a:lnTo>
                  <a:pt x="2" y="29"/>
                </a:lnTo>
                <a:lnTo>
                  <a:pt x="4" y="29"/>
                </a:lnTo>
                <a:lnTo>
                  <a:pt x="7" y="29"/>
                </a:lnTo>
                <a:lnTo>
                  <a:pt x="9" y="29"/>
                </a:lnTo>
                <a:lnTo>
                  <a:pt x="20" y="29"/>
                </a:lnTo>
                <a:lnTo>
                  <a:pt x="22" y="29"/>
                </a:lnTo>
                <a:lnTo>
                  <a:pt x="24" y="29"/>
                </a:lnTo>
                <a:lnTo>
                  <a:pt x="26" y="29"/>
                </a:lnTo>
                <a:lnTo>
                  <a:pt x="28" y="29"/>
                </a:lnTo>
                <a:lnTo>
                  <a:pt x="31" y="29"/>
                </a:lnTo>
                <a:lnTo>
                  <a:pt x="31" y="26"/>
                </a:lnTo>
                <a:lnTo>
                  <a:pt x="33" y="26"/>
                </a:lnTo>
                <a:lnTo>
                  <a:pt x="33" y="24"/>
                </a:lnTo>
                <a:lnTo>
                  <a:pt x="33" y="22"/>
                </a:lnTo>
                <a:lnTo>
                  <a:pt x="33" y="20"/>
                </a:lnTo>
                <a:lnTo>
                  <a:pt x="31" y="20"/>
                </a:lnTo>
                <a:lnTo>
                  <a:pt x="31" y="18"/>
                </a:lnTo>
                <a:lnTo>
                  <a:pt x="28" y="15"/>
                </a:lnTo>
                <a:lnTo>
                  <a:pt x="26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5"/>
                </a:lnTo>
                <a:lnTo>
                  <a:pt x="2" y="18"/>
                </a:lnTo>
                <a:lnTo>
                  <a:pt x="0" y="18"/>
                </a:lnTo>
                <a:lnTo>
                  <a:pt x="0" y="2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7" y="7"/>
                </a:lnTo>
                <a:lnTo>
                  <a:pt x="9" y="7"/>
                </a:lnTo>
                <a:lnTo>
                  <a:pt x="42" y="7"/>
                </a:lnTo>
                <a:lnTo>
                  <a:pt x="44" y="7"/>
                </a:lnTo>
                <a:lnTo>
                  <a:pt x="46" y="7"/>
                </a:lnTo>
                <a:lnTo>
                  <a:pt x="48" y="7"/>
                </a:lnTo>
                <a:lnTo>
                  <a:pt x="50" y="7"/>
                </a:lnTo>
                <a:lnTo>
                  <a:pt x="50" y="5"/>
                </a:lnTo>
                <a:lnTo>
                  <a:pt x="50" y="2"/>
                </a:lnTo>
                <a:lnTo>
                  <a:pt x="52" y="0"/>
                </a:lnTo>
                <a:lnTo>
                  <a:pt x="5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2" name="Freeform 349"/>
          <p:cNvSpPr>
            <a:spLocks noEditPoints="1"/>
          </p:cNvSpPr>
          <p:nvPr/>
        </p:nvSpPr>
        <p:spPr bwMode="auto">
          <a:xfrm rot="-5400000">
            <a:off x="3782219" y="5685632"/>
            <a:ext cx="92075" cy="58737"/>
          </a:xfrm>
          <a:custGeom>
            <a:avLst/>
            <a:gdLst>
              <a:gd name="T0" fmla="*/ 2147483647 w 54"/>
              <a:gd name="T1" fmla="*/ 2147483647 h 35"/>
              <a:gd name="T2" fmla="*/ 2147483647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0 w 54"/>
              <a:gd name="T17" fmla="*/ 2147483647 h 35"/>
              <a:gd name="T18" fmla="*/ 0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2147483647 h 35"/>
              <a:gd name="T24" fmla="*/ 2147483647 w 54"/>
              <a:gd name="T25" fmla="*/ 2147483647 h 35"/>
              <a:gd name="T26" fmla="*/ 2147483647 w 54"/>
              <a:gd name="T27" fmla="*/ 0 h 35"/>
              <a:gd name="T28" fmla="*/ 2147483647 w 54"/>
              <a:gd name="T29" fmla="*/ 2147483647 h 35"/>
              <a:gd name="T30" fmla="*/ 2147483647 w 54"/>
              <a:gd name="T31" fmla="*/ 2147483647 h 35"/>
              <a:gd name="T32" fmla="*/ 2147483647 w 54"/>
              <a:gd name="T33" fmla="*/ 2147483647 h 35"/>
              <a:gd name="T34" fmla="*/ 2147483647 w 54"/>
              <a:gd name="T35" fmla="*/ 2147483647 h 35"/>
              <a:gd name="T36" fmla="*/ 2147483647 w 54"/>
              <a:gd name="T37" fmla="*/ 2147483647 h 35"/>
              <a:gd name="T38" fmla="*/ 2147483647 w 54"/>
              <a:gd name="T39" fmla="*/ 2147483647 h 35"/>
              <a:gd name="T40" fmla="*/ 2147483647 w 54"/>
              <a:gd name="T41" fmla="*/ 2147483647 h 35"/>
              <a:gd name="T42" fmla="*/ 2147483647 w 54"/>
              <a:gd name="T43" fmla="*/ 2147483647 h 35"/>
              <a:gd name="T44" fmla="*/ 2147483647 w 54"/>
              <a:gd name="T45" fmla="*/ 2147483647 h 35"/>
              <a:gd name="T46" fmla="*/ 2147483647 w 54"/>
              <a:gd name="T47" fmla="*/ 2147483647 h 35"/>
              <a:gd name="T48" fmla="*/ 2147483647 w 54"/>
              <a:gd name="T49" fmla="*/ 2147483647 h 35"/>
              <a:gd name="T50" fmla="*/ 2147483647 w 54"/>
              <a:gd name="T51" fmla="*/ 2147483647 h 35"/>
              <a:gd name="T52" fmla="*/ 2147483647 w 54"/>
              <a:gd name="T53" fmla="*/ 2147483647 h 35"/>
              <a:gd name="T54" fmla="*/ 2147483647 w 54"/>
              <a:gd name="T55" fmla="*/ 2147483647 h 35"/>
              <a:gd name="T56" fmla="*/ 2147483647 w 54"/>
              <a:gd name="T57" fmla="*/ 2147483647 h 35"/>
              <a:gd name="T58" fmla="*/ 2147483647 w 54"/>
              <a:gd name="T59" fmla="*/ 2147483647 h 35"/>
              <a:gd name="T60" fmla="*/ 2147483647 w 54"/>
              <a:gd name="T61" fmla="*/ 2147483647 h 35"/>
              <a:gd name="T62" fmla="*/ 2147483647 w 54"/>
              <a:gd name="T63" fmla="*/ 2147483647 h 35"/>
              <a:gd name="T64" fmla="*/ 2147483647 w 54"/>
              <a:gd name="T65" fmla="*/ 2147483647 h 35"/>
              <a:gd name="T66" fmla="*/ 2147483647 w 54"/>
              <a:gd name="T67" fmla="*/ 2147483647 h 35"/>
              <a:gd name="T68" fmla="*/ 2147483647 w 54"/>
              <a:gd name="T69" fmla="*/ 2147483647 h 35"/>
              <a:gd name="T70" fmla="*/ 2147483647 w 54"/>
              <a:gd name="T71" fmla="*/ 2147483647 h 35"/>
              <a:gd name="T72" fmla="*/ 2147483647 w 54"/>
              <a:gd name="T73" fmla="*/ 2147483647 h 35"/>
              <a:gd name="T74" fmla="*/ 2147483647 w 54"/>
              <a:gd name="T75" fmla="*/ 2147483647 h 35"/>
              <a:gd name="T76" fmla="*/ 2147483647 w 54"/>
              <a:gd name="T77" fmla="*/ 2147483647 h 35"/>
              <a:gd name="T78" fmla="*/ 2147483647 w 54"/>
              <a:gd name="T79" fmla="*/ 2147483647 h 35"/>
              <a:gd name="T80" fmla="*/ 2147483647 w 54"/>
              <a:gd name="T81" fmla="*/ 2147483647 h 35"/>
              <a:gd name="T82" fmla="*/ 2147483647 w 54"/>
              <a:gd name="T83" fmla="*/ 2147483647 h 35"/>
              <a:gd name="T84" fmla="*/ 2147483647 w 54"/>
              <a:gd name="T85" fmla="*/ 2147483647 h 35"/>
              <a:gd name="T86" fmla="*/ 2147483647 w 54"/>
              <a:gd name="T87" fmla="*/ 2147483647 h 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"/>
              <a:gd name="T133" fmla="*/ 0 h 35"/>
              <a:gd name="T134" fmla="*/ 54 w 54"/>
              <a:gd name="T135" fmla="*/ 35 h 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" h="35">
                <a:moveTo>
                  <a:pt x="39" y="18"/>
                </a:moveTo>
                <a:lnTo>
                  <a:pt x="39" y="20"/>
                </a:lnTo>
                <a:lnTo>
                  <a:pt x="39" y="22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5" y="31"/>
                </a:lnTo>
                <a:lnTo>
                  <a:pt x="33" y="31"/>
                </a:lnTo>
                <a:lnTo>
                  <a:pt x="33" y="33"/>
                </a:lnTo>
                <a:lnTo>
                  <a:pt x="30" y="33"/>
                </a:lnTo>
                <a:lnTo>
                  <a:pt x="28" y="35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19" y="35"/>
                </a:lnTo>
                <a:lnTo>
                  <a:pt x="17" y="35"/>
                </a:lnTo>
                <a:lnTo>
                  <a:pt x="15" y="35"/>
                </a:lnTo>
                <a:lnTo>
                  <a:pt x="13" y="35"/>
                </a:lnTo>
                <a:lnTo>
                  <a:pt x="11" y="33"/>
                </a:lnTo>
                <a:lnTo>
                  <a:pt x="9" y="33"/>
                </a:lnTo>
                <a:lnTo>
                  <a:pt x="6" y="31"/>
                </a:lnTo>
                <a:lnTo>
                  <a:pt x="4" y="31"/>
                </a:lnTo>
                <a:lnTo>
                  <a:pt x="4" y="28"/>
                </a:lnTo>
                <a:lnTo>
                  <a:pt x="2" y="26"/>
                </a:lnTo>
                <a:lnTo>
                  <a:pt x="2" y="24"/>
                </a:lnTo>
                <a:lnTo>
                  <a:pt x="2" y="22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7"/>
                </a:lnTo>
                <a:lnTo>
                  <a:pt x="6" y="4"/>
                </a:lnTo>
                <a:lnTo>
                  <a:pt x="9" y="4"/>
                </a:lnTo>
                <a:lnTo>
                  <a:pt x="11" y="2"/>
                </a:lnTo>
                <a:lnTo>
                  <a:pt x="13" y="2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6" y="2"/>
                </a:lnTo>
                <a:lnTo>
                  <a:pt x="28" y="2"/>
                </a:lnTo>
                <a:lnTo>
                  <a:pt x="30" y="2"/>
                </a:lnTo>
                <a:lnTo>
                  <a:pt x="30" y="4"/>
                </a:lnTo>
                <a:lnTo>
                  <a:pt x="33" y="4"/>
                </a:lnTo>
                <a:lnTo>
                  <a:pt x="35" y="7"/>
                </a:lnTo>
                <a:lnTo>
                  <a:pt x="37" y="9"/>
                </a:lnTo>
                <a:lnTo>
                  <a:pt x="37" y="11"/>
                </a:lnTo>
                <a:lnTo>
                  <a:pt x="39" y="13"/>
                </a:lnTo>
                <a:lnTo>
                  <a:pt x="39" y="15"/>
                </a:lnTo>
                <a:lnTo>
                  <a:pt x="39" y="18"/>
                </a:lnTo>
                <a:close/>
                <a:moveTo>
                  <a:pt x="37" y="18"/>
                </a:moveTo>
                <a:lnTo>
                  <a:pt x="37" y="15"/>
                </a:lnTo>
                <a:lnTo>
                  <a:pt x="37" y="13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3" y="9"/>
                </a:lnTo>
                <a:lnTo>
                  <a:pt x="30" y="9"/>
                </a:lnTo>
                <a:lnTo>
                  <a:pt x="28" y="9"/>
                </a:lnTo>
                <a:lnTo>
                  <a:pt x="26" y="9"/>
                </a:lnTo>
                <a:lnTo>
                  <a:pt x="24" y="9"/>
                </a:lnTo>
                <a:lnTo>
                  <a:pt x="22" y="9"/>
                </a:lnTo>
                <a:lnTo>
                  <a:pt x="19" y="9"/>
                </a:lnTo>
                <a:lnTo>
                  <a:pt x="17" y="9"/>
                </a:lnTo>
                <a:lnTo>
                  <a:pt x="15" y="9"/>
                </a:lnTo>
                <a:lnTo>
                  <a:pt x="13" y="9"/>
                </a:lnTo>
                <a:lnTo>
                  <a:pt x="11" y="11"/>
                </a:lnTo>
                <a:lnTo>
                  <a:pt x="9" y="11"/>
                </a:lnTo>
                <a:lnTo>
                  <a:pt x="6" y="13"/>
                </a:lnTo>
                <a:lnTo>
                  <a:pt x="4" y="15"/>
                </a:lnTo>
                <a:lnTo>
                  <a:pt x="4" y="18"/>
                </a:lnTo>
                <a:lnTo>
                  <a:pt x="4" y="20"/>
                </a:lnTo>
                <a:lnTo>
                  <a:pt x="4" y="22"/>
                </a:lnTo>
                <a:lnTo>
                  <a:pt x="4" y="24"/>
                </a:lnTo>
                <a:lnTo>
                  <a:pt x="6" y="24"/>
                </a:lnTo>
                <a:lnTo>
                  <a:pt x="6" y="26"/>
                </a:lnTo>
                <a:lnTo>
                  <a:pt x="9" y="26"/>
                </a:lnTo>
                <a:lnTo>
                  <a:pt x="11" y="28"/>
                </a:lnTo>
                <a:lnTo>
                  <a:pt x="13" y="28"/>
                </a:lnTo>
                <a:lnTo>
                  <a:pt x="15" y="28"/>
                </a:lnTo>
                <a:lnTo>
                  <a:pt x="17" y="28"/>
                </a:lnTo>
                <a:lnTo>
                  <a:pt x="19" y="28"/>
                </a:lnTo>
                <a:lnTo>
                  <a:pt x="22" y="28"/>
                </a:lnTo>
                <a:lnTo>
                  <a:pt x="24" y="28"/>
                </a:lnTo>
                <a:lnTo>
                  <a:pt x="26" y="26"/>
                </a:ln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54" y="24"/>
                </a:moveTo>
                <a:lnTo>
                  <a:pt x="54" y="26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6" y="26"/>
                </a:lnTo>
                <a:lnTo>
                  <a:pt x="46" y="24"/>
                </a:lnTo>
                <a:lnTo>
                  <a:pt x="48" y="22"/>
                </a:lnTo>
                <a:lnTo>
                  <a:pt x="50" y="22"/>
                </a:lnTo>
                <a:lnTo>
                  <a:pt x="50" y="20"/>
                </a:lnTo>
                <a:lnTo>
                  <a:pt x="52" y="20"/>
                </a:lnTo>
                <a:lnTo>
                  <a:pt x="52" y="22"/>
                </a:lnTo>
                <a:lnTo>
                  <a:pt x="54" y="22"/>
                </a:lnTo>
                <a:lnTo>
                  <a:pt x="54" y="24"/>
                </a:lnTo>
                <a:close/>
                <a:moveTo>
                  <a:pt x="54" y="11"/>
                </a:moveTo>
                <a:lnTo>
                  <a:pt x="54" y="13"/>
                </a:lnTo>
                <a:lnTo>
                  <a:pt x="52" y="15"/>
                </a:lnTo>
                <a:lnTo>
                  <a:pt x="50" y="15"/>
                </a:lnTo>
                <a:lnTo>
                  <a:pt x="48" y="15"/>
                </a:lnTo>
                <a:lnTo>
                  <a:pt x="48" y="13"/>
                </a:lnTo>
                <a:lnTo>
                  <a:pt x="46" y="13"/>
                </a:lnTo>
                <a:lnTo>
                  <a:pt x="46" y="11"/>
                </a:lnTo>
                <a:lnTo>
                  <a:pt x="46" y="9"/>
                </a:lnTo>
                <a:lnTo>
                  <a:pt x="48" y="9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4" y="9"/>
                </a:lnTo>
                <a:lnTo>
                  <a:pt x="54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3" name="Freeform 350"/>
          <p:cNvSpPr>
            <a:spLocks/>
          </p:cNvSpPr>
          <p:nvPr/>
        </p:nvSpPr>
        <p:spPr bwMode="auto">
          <a:xfrm rot="-5400000">
            <a:off x="3856832" y="5703094"/>
            <a:ext cx="63500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2147483647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2147483647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2147483647 w 37"/>
              <a:gd name="T35" fmla="*/ 2147483647 h 29"/>
              <a:gd name="T36" fmla="*/ 2147483647 w 37"/>
              <a:gd name="T37" fmla="*/ 2147483647 h 29"/>
              <a:gd name="T38" fmla="*/ 2147483647 w 37"/>
              <a:gd name="T39" fmla="*/ 2147483647 h 29"/>
              <a:gd name="T40" fmla="*/ 2147483647 w 37"/>
              <a:gd name="T41" fmla="*/ 2147483647 h 29"/>
              <a:gd name="T42" fmla="*/ 2147483647 w 37"/>
              <a:gd name="T43" fmla="*/ 2147483647 h 29"/>
              <a:gd name="T44" fmla="*/ 2147483647 w 37"/>
              <a:gd name="T45" fmla="*/ 2147483647 h 29"/>
              <a:gd name="T46" fmla="*/ 2147483647 w 37"/>
              <a:gd name="T47" fmla="*/ 2147483647 h 29"/>
              <a:gd name="T48" fmla="*/ 2147483647 w 37"/>
              <a:gd name="T49" fmla="*/ 2147483647 h 29"/>
              <a:gd name="T50" fmla="*/ 2147483647 w 37"/>
              <a:gd name="T51" fmla="*/ 2147483647 h 29"/>
              <a:gd name="T52" fmla="*/ 2147483647 w 37"/>
              <a:gd name="T53" fmla="*/ 2147483647 h 29"/>
              <a:gd name="T54" fmla="*/ 2147483647 w 37"/>
              <a:gd name="T55" fmla="*/ 2147483647 h 29"/>
              <a:gd name="T56" fmla="*/ 2147483647 w 37"/>
              <a:gd name="T57" fmla="*/ 2147483647 h 29"/>
              <a:gd name="T58" fmla="*/ 2147483647 w 37"/>
              <a:gd name="T59" fmla="*/ 2147483647 h 29"/>
              <a:gd name="T60" fmla="*/ 2147483647 w 37"/>
              <a:gd name="T61" fmla="*/ 2147483647 h 29"/>
              <a:gd name="T62" fmla="*/ 2147483647 w 37"/>
              <a:gd name="T63" fmla="*/ 2147483647 h 29"/>
              <a:gd name="T64" fmla="*/ 0 w 37"/>
              <a:gd name="T65" fmla="*/ 2147483647 h 29"/>
              <a:gd name="T66" fmla="*/ 0 w 37"/>
              <a:gd name="T67" fmla="*/ 2147483647 h 29"/>
              <a:gd name="T68" fmla="*/ 0 w 37"/>
              <a:gd name="T69" fmla="*/ 0 h 29"/>
              <a:gd name="T70" fmla="*/ 0 w 37"/>
              <a:gd name="T71" fmla="*/ 2147483647 h 29"/>
              <a:gd name="T72" fmla="*/ 2147483647 w 37"/>
              <a:gd name="T73" fmla="*/ 2147483647 h 29"/>
              <a:gd name="T74" fmla="*/ 2147483647 w 37"/>
              <a:gd name="T75" fmla="*/ 2147483647 h 29"/>
              <a:gd name="T76" fmla="*/ 2147483647 w 37"/>
              <a:gd name="T77" fmla="*/ 2147483647 h 29"/>
              <a:gd name="T78" fmla="*/ 2147483647 w 37"/>
              <a:gd name="T79" fmla="*/ 2147483647 h 29"/>
              <a:gd name="T80" fmla="*/ 2147483647 w 37"/>
              <a:gd name="T81" fmla="*/ 2147483647 h 29"/>
              <a:gd name="T82" fmla="*/ 2147483647 w 37"/>
              <a:gd name="T83" fmla="*/ 2147483647 h 29"/>
              <a:gd name="T84" fmla="*/ 2147483647 w 37"/>
              <a:gd name="T85" fmla="*/ 2147483647 h 29"/>
              <a:gd name="T86" fmla="*/ 2147483647 w 37"/>
              <a:gd name="T87" fmla="*/ 2147483647 h 29"/>
              <a:gd name="T88" fmla="*/ 2147483647 w 37"/>
              <a:gd name="T89" fmla="*/ 2147483647 h 29"/>
              <a:gd name="T90" fmla="*/ 2147483647 w 37"/>
              <a:gd name="T91" fmla="*/ 2147483647 h 29"/>
              <a:gd name="T92" fmla="*/ 2147483647 w 37"/>
              <a:gd name="T93" fmla="*/ 2147483647 h 29"/>
              <a:gd name="T94" fmla="*/ 2147483647 w 37"/>
              <a:gd name="T95" fmla="*/ 2147483647 h 29"/>
              <a:gd name="T96" fmla="*/ 2147483647 w 37"/>
              <a:gd name="T97" fmla="*/ 2147483647 h 29"/>
              <a:gd name="T98" fmla="*/ 2147483647 w 37"/>
              <a:gd name="T99" fmla="*/ 2147483647 h 29"/>
              <a:gd name="T100" fmla="*/ 2147483647 w 37"/>
              <a:gd name="T101" fmla="*/ 2147483647 h 29"/>
              <a:gd name="T102" fmla="*/ 2147483647 w 37"/>
              <a:gd name="T103" fmla="*/ 0 h 29"/>
              <a:gd name="T104" fmla="*/ 2147483647 w 37"/>
              <a:gd name="T105" fmla="*/ 0 h 29"/>
              <a:gd name="T106" fmla="*/ 2147483647 w 37"/>
              <a:gd name="T107" fmla="*/ 2147483647 h 29"/>
              <a:gd name="T108" fmla="*/ 2147483647 w 37"/>
              <a:gd name="T109" fmla="*/ 2147483647 h 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29"/>
              <a:gd name="T167" fmla="*/ 37 w 37"/>
              <a:gd name="T168" fmla="*/ 29 h 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29">
                <a:moveTo>
                  <a:pt x="37" y="14"/>
                </a:moveTo>
                <a:lnTo>
                  <a:pt x="28" y="14"/>
                </a:lnTo>
                <a:lnTo>
                  <a:pt x="31" y="14"/>
                </a:lnTo>
                <a:lnTo>
                  <a:pt x="33" y="16"/>
                </a:lnTo>
                <a:lnTo>
                  <a:pt x="35" y="16"/>
                </a:lnTo>
                <a:lnTo>
                  <a:pt x="35" y="18"/>
                </a:lnTo>
                <a:lnTo>
                  <a:pt x="37" y="20"/>
                </a:lnTo>
                <a:lnTo>
                  <a:pt x="37" y="22"/>
                </a:lnTo>
                <a:lnTo>
                  <a:pt x="37" y="25"/>
                </a:lnTo>
                <a:lnTo>
                  <a:pt x="37" y="27"/>
                </a:lnTo>
                <a:lnTo>
                  <a:pt x="35" y="27"/>
                </a:lnTo>
                <a:lnTo>
                  <a:pt x="33" y="27"/>
                </a:lnTo>
                <a:lnTo>
                  <a:pt x="33" y="29"/>
                </a:lnTo>
                <a:lnTo>
                  <a:pt x="33" y="27"/>
                </a:lnTo>
                <a:lnTo>
                  <a:pt x="31" y="27"/>
                </a:lnTo>
                <a:lnTo>
                  <a:pt x="28" y="27"/>
                </a:lnTo>
                <a:lnTo>
                  <a:pt x="28" y="25"/>
                </a:lnTo>
                <a:lnTo>
                  <a:pt x="28" y="22"/>
                </a:lnTo>
                <a:lnTo>
                  <a:pt x="31" y="22"/>
                </a:lnTo>
                <a:lnTo>
                  <a:pt x="31" y="20"/>
                </a:lnTo>
                <a:lnTo>
                  <a:pt x="33" y="18"/>
                </a:lnTo>
                <a:lnTo>
                  <a:pt x="31" y="18"/>
                </a:lnTo>
                <a:lnTo>
                  <a:pt x="31" y="16"/>
                </a:lnTo>
                <a:lnTo>
                  <a:pt x="28" y="16"/>
                </a:lnTo>
                <a:lnTo>
                  <a:pt x="28" y="14"/>
                </a:lnTo>
                <a:lnTo>
                  <a:pt x="26" y="14"/>
                </a:lnTo>
                <a:lnTo>
                  <a:pt x="9" y="14"/>
                </a:lnTo>
                <a:lnTo>
                  <a:pt x="7" y="14"/>
                </a:lnTo>
                <a:lnTo>
                  <a:pt x="4" y="14"/>
                </a:lnTo>
                <a:lnTo>
                  <a:pt x="2" y="14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2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7" y="7"/>
                </a:lnTo>
                <a:lnTo>
                  <a:pt x="9" y="7"/>
                </a:lnTo>
                <a:lnTo>
                  <a:pt x="22" y="7"/>
                </a:lnTo>
                <a:lnTo>
                  <a:pt x="24" y="7"/>
                </a:lnTo>
                <a:lnTo>
                  <a:pt x="26" y="7"/>
                </a:lnTo>
                <a:lnTo>
                  <a:pt x="28" y="7"/>
                </a:lnTo>
                <a:lnTo>
                  <a:pt x="31" y="7"/>
                </a:lnTo>
                <a:lnTo>
                  <a:pt x="31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1" y="0"/>
                </a:lnTo>
                <a:lnTo>
                  <a:pt x="33" y="0"/>
                </a:lnTo>
                <a:lnTo>
                  <a:pt x="37" y="11"/>
                </a:lnTo>
                <a:lnTo>
                  <a:pt x="37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4" name="Freeform 351"/>
          <p:cNvSpPr>
            <a:spLocks noEditPoints="1"/>
          </p:cNvSpPr>
          <p:nvPr/>
        </p:nvSpPr>
        <p:spPr bwMode="auto">
          <a:xfrm rot="-5400000">
            <a:off x="3879850" y="5694363"/>
            <a:ext cx="95250" cy="31750"/>
          </a:xfrm>
          <a:custGeom>
            <a:avLst/>
            <a:gdLst>
              <a:gd name="T0" fmla="*/ 2147483647 w 57"/>
              <a:gd name="T1" fmla="*/ 2147483647 h 20"/>
              <a:gd name="T2" fmla="*/ 2147483647 w 57"/>
              <a:gd name="T3" fmla="*/ 2147483647 h 20"/>
              <a:gd name="T4" fmla="*/ 2147483647 w 57"/>
              <a:gd name="T5" fmla="*/ 2147483647 h 20"/>
              <a:gd name="T6" fmla="*/ 2147483647 w 57"/>
              <a:gd name="T7" fmla="*/ 2147483647 h 20"/>
              <a:gd name="T8" fmla="*/ 2147483647 w 57"/>
              <a:gd name="T9" fmla="*/ 2147483647 h 20"/>
              <a:gd name="T10" fmla="*/ 2147483647 w 57"/>
              <a:gd name="T11" fmla="*/ 2147483647 h 20"/>
              <a:gd name="T12" fmla="*/ 2147483647 w 57"/>
              <a:gd name="T13" fmla="*/ 2147483647 h 20"/>
              <a:gd name="T14" fmla="*/ 2147483647 w 57"/>
              <a:gd name="T15" fmla="*/ 2147483647 h 20"/>
              <a:gd name="T16" fmla="*/ 2147483647 w 57"/>
              <a:gd name="T17" fmla="*/ 2147483647 h 20"/>
              <a:gd name="T18" fmla="*/ 2147483647 w 57"/>
              <a:gd name="T19" fmla="*/ 2147483647 h 20"/>
              <a:gd name="T20" fmla="*/ 2147483647 w 57"/>
              <a:gd name="T21" fmla="*/ 2147483647 h 20"/>
              <a:gd name="T22" fmla="*/ 2147483647 w 57"/>
              <a:gd name="T23" fmla="*/ 2147483647 h 20"/>
              <a:gd name="T24" fmla="*/ 2147483647 w 57"/>
              <a:gd name="T25" fmla="*/ 2147483647 h 20"/>
              <a:gd name="T26" fmla="*/ 2147483647 w 57"/>
              <a:gd name="T27" fmla="*/ 2147483647 h 20"/>
              <a:gd name="T28" fmla="*/ 2147483647 w 57"/>
              <a:gd name="T29" fmla="*/ 2147483647 h 20"/>
              <a:gd name="T30" fmla="*/ 2147483647 w 57"/>
              <a:gd name="T31" fmla="*/ 2147483647 h 20"/>
              <a:gd name="T32" fmla="*/ 2147483647 w 57"/>
              <a:gd name="T33" fmla="*/ 2147483647 h 20"/>
              <a:gd name="T34" fmla="*/ 2147483647 w 57"/>
              <a:gd name="T35" fmla="*/ 2147483647 h 20"/>
              <a:gd name="T36" fmla="*/ 2147483647 w 57"/>
              <a:gd name="T37" fmla="*/ 2147483647 h 20"/>
              <a:gd name="T38" fmla="*/ 2147483647 w 57"/>
              <a:gd name="T39" fmla="*/ 2147483647 h 20"/>
              <a:gd name="T40" fmla="*/ 2147483647 w 57"/>
              <a:gd name="T41" fmla="*/ 2147483647 h 20"/>
              <a:gd name="T42" fmla="*/ 2147483647 w 57"/>
              <a:gd name="T43" fmla="*/ 2147483647 h 20"/>
              <a:gd name="T44" fmla="*/ 0 w 57"/>
              <a:gd name="T45" fmla="*/ 2147483647 h 20"/>
              <a:gd name="T46" fmla="*/ 0 w 57"/>
              <a:gd name="T47" fmla="*/ 2147483647 h 20"/>
              <a:gd name="T48" fmla="*/ 0 w 57"/>
              <a:gd name="T49" fmla="*/ 0 h 20"/>
              <a:gd name="T50" fmla="*/ 0 w 57"/>
              <a:gd name="T51" fmla="*/ 2147483647 h 20"/>
              <a:gd name="T52" fmla="*/ 2147483647 w 57"/>
              <a:gd name="T53" fmla="*/ 2147483647 h 20"/>
              <a:gd name="T54" fmla="*/ 2147483647 w 57"/>
              <a:gd name="T55" fmla="*/ 2147483647 h 20"/>
              <a:gd name="T56" fmla="*/ 2147483647 w 57"/>
              <a:gd name="T57" fmla="*/ 2147483647 h 20"/>
              <a:gd name="T58" fmla="*/ 2147483647 w 57"/>
              <a:gd name="T59" fmla="*/ 2147483647 h 20"/>
              <a:gd name="T60" fmla="*/ 2147483647 w 57"/>
              <a:gd name="T61" fmla="*/ 2147483647 h 20"/>
              <a:gd name="T62" fmla="*/ 2147483647 w 57"/>
              <a:gd name="T63" fmla="*/ 2147483647 h 20"/>
              <a:gd name="T64" fmla="*/ 2147483647 w 57"/>
              <a:gd name="T65" fmla="*/ 2147483647 h 20"/>
              <a:gd name="T66" fmla="*/ 2147483647 w 57"/>
              <a:gd name="T67" fmla="*/ 2147483647 h 20"/>
              <a:gd name="T68" fmla="*/ 2147483647 w 57"/>
              <a:gd name="T69" fmla="*/ 2147483647 h 20"/>
              <a:gd name="T70" fmla="*/ 2147483647 w 57"/>
              <a:gd name="T71" fmla="*/ 2147483647 h 20"/>
              <a:gd name="T72" fmla="*/ 2147483647 w 57"/>
              <a:gd name="T73" fmla="*/ 2147483647 h 20"/>
              <a:gd name="T74" fmla="*/ 2147483647 w 57"/>
              <a:gd name="T75" fmla="*/ 2147483647 h 20"/>
              <a:gd name="T76" fmla="*/ 2147483647 w 57"/>
              <a:gd name="T77" fmla="*/ 2147483647 h 20"/>
              <a:gd name="T78" fmla="*/ 2147483647 w 57"/>
              <a:gd name="T79" fmla="*/ 2147483647 h 20"/>
              <a:gd name="T80" fmla="*/ 2147483647 w 57"/>
              <a:gd name="T81" fmla="*/ 0 h 20"/>
              <a:gd name="T82" fmla="*/ 2147483647 w 57"/>
              <a:gd name="T83" fmla="*/ 0 h 20"/>
              <a:gd name="T84" fmla="*/ 2147483647 w 57"/>
              <a:gd name="T85" fmla="*/ 2147483647 h 20"/>
              <a:gd name="T86" fmla="*/ 2147483647 w 57"/>
              <a:gd name="T87" fmla="*/ 2147483647 h 20"/>
              <a:gd name="T88" fmla="*/ 2147483647 w 57"/>
              <a:gd name="T89" fmla="*/ 2147483647 h 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20"/>
              <a:gd name="T137" fmla="*/ 57 w 57"/>
              <a:gd name="T138" fmla="*/ 20 h 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20">
                <a:moveTo>
                  <a:pt x="57" y="11"/>
                </a:moveTo>
                <a:lnTo>
                  <a:pt x="57" y="13"/>
                </a:lnTo>
                <a:lnTo>
                  <a:pt x="55" y="13"/>
                </a:lnTo>
                <a:lnTo>
                  <a:pt x="52" y="13"/>
                </a:lnTo>
                <a:lnTo>
                  <a:pt x="50" y="13"/>
                </a:lnTo>
                <a:lnTo>
                  <a:pt x="48" y="13"/>
                </a:lnTo>
                <a:lnTo>
                  <a:pt x="48" y="11"/>
                </a:lnTo>
                <a:lnTo>
                  <a:pt x="48" y="9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7" y="11"/>
                </a:lnTo>
                <a:close/>
                <a:moveTo>
                  <a:pt x="37" y="13"/>
                </a:move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2" y="15"/>
                </a:lnTo>
                <a:lnTo>
                  <a:pt x="0" y="17"/>
                </a:lnTo>
                <a:lnTo>
                  <a:pt x="0" y="20"/>
                </a:ln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7"/>
                </a:lnTo>
                <a:lnTo>
                  <a:pt x="4" y="7"/>
                </a:lnTo>
                <a:lnTo>
                  <a:pt x="7" y="7"/>
                </a:lnTo>
                <a:lnTo>
                  <a:pt x="9" y="7"/>
                </a:lnTo>
                <a:lnTo>
                  <a:pt x="22" y="7"/>
                </a:lnTo>
                <a:lnTo>
                  <a:pt x="24" y="7"/>
                </a:lnTo>
                <a:lnTo>
                  <a:pt x="26" y="7"/>
                </a:lnTo>
                <a:lnTo>
                  <a:pt x="28" y="7"/>
                </a:lnTo>
                <a:lnTo>
                  <a:pt x="31" y="7"/>
                </a:lnTo>
                <a:lnTo>
                  <a:pt x="31" y="4"/>
                </a:lnTo>
                <a:lnTo>
                  <a:pt x="33" y="4"/>
                </a:lnTo>
                <a:lnTo>
                  <a:pt x="33" y="2"/>
                </a:lnTo>
                <a:lnTo>
                  <a:pt x="31" y="2"/>
                </a:lnTo>
                <a:lnTo>
                  <a:pt x="31" y="0"/>
                </a:lnTo>
                <a:lnTo>
                  <a:pt x="33" y="0"/>
                </a:lnTo>
                <a:lnTo>
                  <a:pt x="37" y="11"/>
                </a:lnTo>
                <a:lnTo>
                  <a:pt x="3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5" name="Freeform 352"/>
          <p:cNvSpPr>
            <a:spLocks noEditPoints="1"/>
          </p:cNvSpPr>
          <p:nvPr/>
        </p:nvSpPr>
        <p:spPr bwMode="auto">
          <a:xfrm rot="-5400000">
            <a:off x="3937000" y="5707063"/>
            <a:ext cx="88900" cy="63500"/>
          </a:xfrm>
          <a:custGeom>
            <a:avLst/>
            <a:gdLst>
              <a:gd name="T0" fmla="*/ 2147483647 w 55"/>
              <a:gd name="T1" fmla="*/ 2147483647 h 37"/>
              <a:gd name="T2" fmla="*/ 2147483647 w 55"/>
              <a:gd name="T3" fmla="*/ 2147483647 h 37"/>
              <a:gd name="T4" fmla="*/ 2147483647 w 55"/>
              <a:gd name="T5" fmla="*/ 2147483647 h 37"/>
              <a:gd name="T6" fmla="*/ 2147483647 w 55"/>
              <a:gd name="T7" fmla="*/ 2147483647 h 37"/>
              <a:gd name="T8" fmla="*/ 2147483647 w 55"/>
              <a:gd name="T9" fmla="*/ 2147483647 h 37"/>
              <a:gd name="T10" fmla="*/ 2147483647 w 55"/>
              <a:gd name="T11" fmla="*/ 2147483647 h 37"/>
              <a:gd name="T12" fmla="*/ 2147483647 w 55"/>
              <a:gd name="T13" fmla="*/ 2147483647 h 37"/>
              <a:gd name="T14" fmla="*/ 2147483647 w 55"/>
              <a:gd name="T15" fmla="*/ 2147483647 h 37"/>
              <a:gd name="T16" fmla="*/ 2147483647 w 55"/>
              <a:gd name="T17" fmla="*/ 2147483647 h 37"/>
              <a:gd name="T18" fmla="*/ 2147483647 w 55"/>
              <a:gd name="T19" fmla="*/ 2147483647 h 37"/>
              <a:gd name="T20" fmla="*/ 2147483647 w 55"/>
              <a:gd name="T21" fmla="*/ 2147483647 h 37"/>
              <a:gd name="T22" fmla="*/ 2147483647 w 55"/>
              <a:gd name="T23" fmla="*/ 2147483647 h 37"/>
              <a:gd name="T24" fmla="*/ 2147483647 w 55"/>
              <a:gd name="T25" fmla="*/ 2147483647 h 37"/>
              <a:gd name="T26" fmla="*/ 2147483647 w 55"/>
              <a:gd name="T27" fmla="*/ 2147483647 h 37"/>
              <a:gd name="T28" fmla="*/ 2147483647 w 55"/>
              <a:gd name="T29" fmla="*/ 2147483647 h 37"/>
              <a:gd name="T30" fmla="*/ 2147483647 w 55"/>
              <a:gd name="T31" fmla="*/ 2147483647 h 37"/>
              <a:gd name="T32" fmla="*/ 2147483647 w 55"/>
              <a:gd name="T33" fmla="*/ 2147483647 h 37"/>
              <a:gd name="T34" fmla="*/ 2147483647 w 55"/>
              <a:gd name="T35" fmla="*/ 2147483647 h 37"/>
              <a:gd name="T36" fmla="*/ 2147483647 w 55"/>
              <a:gd name="T37" fmla="*/ 2147483647 h 37"/>
              <a:gd name="T38" fmla="*/ 2147483647 w 55"/>
              <a:gd name="T39" fmla="*/ 2147483647 h 37"/>
              <a:gd name="T40" fmla="*/ 2147483647 w 55"/>
              <a:gd name="T41" fmla="*/ 2147483647 h 37"/>
              <a:gd name="T42" fmla="*/ 2147483647 w 55"/>
              <a:gd name="T43" fmla="*/ 2147483647 h 37"/>
              <a:gd name="T44" fmla="*/ 2147483647 w 55"/>
              <a:gd name="T45" fmla="*/ 2147483647 h 37"/>
              <a:gd name="T46" fmla="*/ 2147483647 w 55"/>
              <a:gd name="T47" fmla="*/ 2147483647 h 37"/>
              <a:gd name="T48" fmla="*/ 2147483647 w 55"/>
              <a:gd name="T49" fmla="*/ 2147483647 h 37"/>
              <a:gd name="T50" fmla="*/ 2147483647 w 55"/>
              <a:gd name="T51" fmla="*/ 2147483647 h 37"/>
              <a:gd name="T52" fmla="*/ 0 w 55"/>
              <a:gd name="T53" fmla="*/ 2147483647 h 37"/>
              <a:gd name="T54" fmla="*/ 0 w 55"/>
              <a:gd name="T55" fmla="*/ 2147483647 h 37"/>
              <a:gd name="T56" fmla="*/ 0 w 55"/>
              <a:gd name="T57" fmla="*/ 2147483647 h 37"/>
              <a:gd name="T58" fmla="*/ 2147483647 w 55"/>
              <a:gd name="T59" fmla="*/ 0 h 37"/>
              <a:gd name="T60" fmla="*/ 2147483647 w 55"/>
              <a:gd name="T61" fmla="*/ 0 h 37"/>
              <a:gd name="T62" fmla="*/ 2147483647 w 55"/>
              <a:gd name="T63" fmla="*/ 2147483647 h 37"/>
              <a:gd name="T64" fmla="*/ 2147483647 w 55"/>
              <a:gd name="T65" fmla="*/ 2147483647 h 37"/>
              <a:gd name="T66" fmla="*/ 2147483647 w 55"/>
              <a:gd name="T67" fmla="*/ 2147483647 h 37"/>
              <a:gd name="T68" fmla="*/ 2147483647 w 55"/>
              <a:gd name="T69" fmla="*/ 2147483647 h 37"/>
              <a:gd name="T70" fmla="*/ 2147483647 w 55"/>
              <a:gd name="T71" fmla="*/ 2147483647 h 37"/>
              <a:gd name="T72" fmla="*/ 2147483647 w 55"/>
              <a:gd name="T73" fmla="*/ 2147483647 h 37"/>
              <a:gd name="T74" fmla="*/ 2147483647 w 55"/>
              <a:gd name="T75" fmla="*/ 2147483647 h 37"/>
              <a:gd name="T76" fmla="*/ 2147483647 w 55"/>
              <a:gd name="T77" fmla="*/ 2147483647 h 37"/>
              <a:gd name="T78" fmla="*/ 2147483647 w 55"/>
              <a:gd name="T79" fmla="*/ 2147483647 h 37"/>
              <a:gd name="T80" fmla="*/ 2147483647 w 55"/>
              <a:gd name="T81" fmla="*/ 2147483647 h 37"/>
              <a:gd name="T82" fmla="*/ 2147483647 w 55"/>
              <a:gd name="T83" fmla="*/ 2147483647 h 37"/>
              <a:gd name="T84" fmla="*/ 2147483647 w 55"/>
              <a:gd name="T85" fmla="*/ 2147483647 h 37"/>
              <a:gd name="T86" fmla="*/ 2147483647 w 55"/>
              <a:gd name="T87" fmla="*/ 2147483647 h 37"/>
              <a:gd name="T88" fmla="*/ 2147483647 w 55"/>
              <a:gd name="T89" fmla="*/ 2147483647 h 37"/>
              <a:gd name="T90" fmla="*/ 2147483647 w 55"/>
              <a:gd name="T91" fmla="*/ 2147483647 h 37"/>
              <a:gd name="T92" fmla="*/ 2147483647 w 55"/>
              <a:gd name="T93" fmla="*/ 2147483647 h 37"/>
              <a:gd name="T94" fmla="*/ 2147483647 w 55"/>
              <a:gd name="T95" fmla="*/ 2147483647 h 37"/>
              <a:gd name="T96" fmla="*/ 2147483647 w 55"/>
              <a:gd name="T97" fmla="*/ 2147483647 h 37"/>
              <a:gd name="T98" fmla="*/ 2147483647 w 55"/>
              <a:gd name="T99" fmla="*/ 2147483647 h 37"/>
              <a:gd name="T100" fmla="*/ 2147483647 w 55"/>
              <a:gd name="T101" fmla="*/ 2147483647 h 37"/>
              <a:gd name="T102" fmla="*/ 2147483647 w 55"/>
              <a:gd name="T103" fmla="*/ 2147483647 h 37"/>
              <a:gd name="T104" fmla="*/ 2147483647 w 55"/>
              <a:gd name="T105" fmla="*/ 2147483647 h 37"/>
              <a:gd name="T106" fmla="*/ 2147483647 w 55"/>
              <a:gd name="T107" fmla="*/ 2147483647 h 37"/>
              <a:gd name="T108" fmla="*/ 2147483647 w 55"/>
              <a:gd name="T109" fmla="*/ 2147483647 h 37"/>
              <a:gd name="T110" fmla="*/ 2147483647 w 55"/>
              <a:gd name="T111" fmla="*/ 2147483647 h 37"/>
              <a:gd name="T112" fmla="*/ 2147483647 w 55"/>
              <a:gd name="T113" fmla="*/ 2147483647 h 37"/>
              <a:gd name="T114" fmla="*/ 2147483647 w 55"/>
              <a:gd name="T115" fmla="*/ 2147483647 h 37"/>
              <a:gd name="T116" fmla="*/ 2147483647 w 55"/>
              <a:gd name="T117" fmla="*/ 2147483647 h 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37"/>
              <a:gd name="T179" fmla="*/ 55 w 55"/>
              <a:gd name="T180" fmla="*/ 37 h 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37">
                <a:moveTo>
                  <a:pt x="31" y="9"/>
                </a:moveTo>
                <a:lnTo>
                  <a:pt x="33" y="7"/>
                </a:lnTo>
                <a:lnTo>
                  <a:pt x="33" y="4"/>
                </a:lnTo>
                <a:lnTo>
                  <a:pt x="35" y="4"/>
                </a:lnTo>
                <a:lnTo>
                  <a:pt x="38" y="4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4" y="2"/>
                </a:lnTo>
                <a:lnTo>
                  <a:pt x="46" y="2"/>
                </a:lnTo>
                <a:lnTo>
                  <a:pt x="46" y="4"/>
                </a:lnTo>
                <a:lnTo>
                  <a:pt x="49" y="4"/>
                </a:lnTo>
                <a:lnTo>
                  <a:pt x="51" y="7"/>
                </a:lnTo>
                <a:lnTo>
                  <a:pt x="53" y="7"/>
                </a:lnTo>
                <a:lnTo>
                  <a:pt x="53" y="9"/>
                </a:lnTo>
                <a:lnTo>
                  <a:pt x="53" y="11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5" y="18"/>
                </a:lnTo>
                <a:lnTo>
                  <a:pt x="55" y="20"/>
                </a:lnTo>
                <a:lnTo>
                  <a:pt x="55" y="22"/>
                </a:lnTo>
                <a:lnTo>
                  <a:pt x="55" y="24"/>
                </a:lnTo>
                <a:lnTo>
                  <a:pt x="53" y="24"/>
                </a:lnTo>
                <a:lnTo>
                  <a:pt x="53" y="26"/>
                </a:lnTo>
                <a:lnTo>
                  <a:pt x="53" y="33"/>
                </a:lnTo>
                <a:lnTo>
                  <a:pt x="53" y="35"/>
                </a:lnTo>
                <a:lnTo>
                  <a:pt x="53" y="37"/>
                </a:lnTo>
                <a:lnTo>
                  <a:pt x="51" y="37"/>
                </a:lnTo>
                <a:lnTo>
                  <a:pt x="49" y="37"/>
                </a:lnTo>
                <a:lnTo>
                  <a:pt x="49" y="35"/>
                </a:lnTo>
                <a:lnTo>
                  <a:pt x="49" y="33"/>
                </a:lnTo>
                <a:lnTo>
                  <a:pt x="49" y="29"/>
                </a:lnTo>
                <a:lnTo>
                  <a:pt x="49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0" y="31"/>
                </a:lnTo>
                <a:lnTo>
                  <a:pt x="38" y="31"/>
                </a:lnTo>
                <a:lnTo>
                  <a:pt x="35" y="31"/>
                </a:lnTo>
                <a:lnTo>
                  <a:pt x="35" y="29"/>
                </a:lnTo>
                <a:lnTo>
                  <a:pt x="33" y="29"/>
                </a:lnTo>
                <a:lnTo>
                  <a:pt x="31" y="26"/>
                </a:lnTo>
                <a:lnTo>
                  <a:pt x="31" y="24"/>
                </a:lnTo>
                <a:lnTo>
                  <a:pt x="31" y="22"/>
                </a:lnTo>
                <a:lnTo>
                  <a:pt x="29" y="22"/>
                </a:lnTo>
                <a:lnTo>
                  <a:pt x="29" y="20"/>
                </a:lnTo>
                <a:lnTo>
                  <a:pt x="29" y="18"/>
                </a:lnTo>
                <a:lnTo>
                  <a:pt x="29" y="15"/>
                </a:lnTo>
                <a:lnTo>
                  <a:pt x="29" y="13"/>
                </a:lnTo>
                <a:lnTo>
                  <a:pt x="29" y="11"/>
                </a:lnTo>
                <a:lnTo>
                  <a:pt x="31" y="11"/>
                </a:lnTo>
                <a:lnTo>
                  <a:pt x="29" y="11"/>
                </a:lnTo>
                <a:lnTo>
                  <a:pt x="29" y="9"/>
                </a:lnTo>
                <a:lnTo>
                  <a:pt x="27" y="9"/>
                </a:lnTo>
                <a:lnTo>
                  <a:pt x="25" y="9"/>
                </a:lnTo>
                <a:lnTo>
                  <a:pt x="25" y="11"/>
                </a:lnTo>
                <a:lnTo>
                  <a:pt x="22" y="11"/>
                </a:lnTo>
                <a:lnTo>
                  <a:pt x="22" y="13"/>
                </a:lnTo>
                <a:lnTo>
                  <a:pt x="22" y="15"/>
                </a:lnTo>
                <a:lnTo>
                  <a:pt x="22" y="18"/>
                </a:lnTo>
                <a:lnTo>
                  <a:pt x="22" y="20"/>
                </a:lnTo>
                <a:lnTo>
                  <a:pt x="22" y="22"/>
                </a:lnTo>
                <a:lnTo>
                  <a:pt x="22" y="24"/>
                </a:lnTo>
                <a:lnTo>
                  <a:pt x="22" y="26"/>
                </a:lnTo>
                <a:lnTo>
                  <a:pt x="22" y="29"/>
                </a:lnTo>
                <a:lnTo>
                  <a:pt x="22" y="31"/>
                </a:lnTo>
                <a:lnTo>
                  <a:pt x="20" y="33"/>
                </a:lnTo>
                <a:lnTo>
                  <a:pt x="18" y="35"/>
                </a:lnTo>
                <a:lnTo>
                  <a:pt x="16" y="35"/>
                </a:lnTo>
                <a:lnTo>
                  <a:pt x="14" y="35"/>
                </a:lnTo>
                <a:lnTo>
                  <a:pt x="11" y="35"/>
                </a:lnTo>
                <a:lnTo>
                  <a:pt x="9" y="35"/>
                </a:lnTo>
                <a:lnTo>
                  <a:pt x="7" y="33"/>
                </a:lnTo>
                <a:lnTo>
                  <a:pt x="5" y="33"/>
                </a:lnTo>
                <a:lnTo>
                  <a:pt x="5" y="31"/>
                </a:lnTo>
                <a:lnTo>
                  <a:pt x="3" y="29"/>
                </a:lnTo>
                <a:lnTo>
                  <a:pt x="3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3" y="2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4" y="2"/>
                </a:lnTo>
                <a:lnTo>
                  <a:pt x="14" y="4"/>
                </a:lnTo>
                <a:lnTo>
                  <a:pt x="16" y="4"/>
                </a:lnTo>
                <a:lnTo>
                  <a:pt x="16" y="7"/>
                </a:lnTo>
                <a:lnTo>
                  <a:pt x="18" y="7"/>
                </a:lnTo>
                <a:lnTo>
                  <a:pt x="18" y="4"/>
                </a:lnTo>
                <a:lnTo>
                  <a:pt x="20" y="4"/>
                </a:lnTo>
                <a:lnTo>
                  <a:pt x="20" y="2"/>
                </a:lnTo>
                <a:lnTo>
                  <a:pt x="22" y="2"/>
                </a:lnTo>
                <a:lnTo>
                  <a:pt x="25" y="2"/>
                </a:lnTo>
                <a:lnTo>
                  <a:pt x="25" y="4"/>
                </a:lnTo>
                <a:lnTo>
                  <a:pt x="27" y="4"/>
                </a:lnTo>
                <a:lnTo>
                  <a:pt x="27" y="7"/>
                </a:lnTo>
                <a:lnTo>
                  <a:pt x="29" y="7"/>
                </a:lnTo>
                <a:lnTo>
                  <a:pt x="31" y="9"/>
                </a:lnTo>
                <a:close/>
                <a:moveTo>
                  <a:pt x="53" y="15"/>
                </a:moveTo>
                <a:lnTo>
                  <a:pt x="53" y="13"/>
                </a:lnTo>
                <a:lnTo>
                  <a:pt x="51" y="11"/>
                </a:lnTo>
                <a:lnTo>
                  <a:pt x="49" y="11"/>
                </a:lnTo>
                <a:lnTo>
                  <a:pt x="49" y="9"/>
                </a:lnTo>
                <a:lnTo>
                  <a:pt x="46" y="9"/>
                </a:lnTo>
                <a:lnTo>
                  <a:pt x="44" y="9"/>
                </a:lnTo>
                <a:lnTo>
                  <a:pt x="42" y="9"/>
                </a:lnTo>
                <a:lnTo>
                  <a:pt x="40" y="9"/>
                </a:lnTo>
                <a:lnTo>
                  <a:pt x="38" y="11"/>
                </a:lnTo>
                <a:lnTo>
                  <a:pt x="35" y="11"/>
                </a:lnTo>
                <a:lnTo>
                  <a:pt x="33" y="13"/>
                </a:lnTo>
                <a:lnTo>
                  <a:pt x="31" y="15"/>
                </a:lnTo>
                <a:lnTo>
                  <a:pt x="31" y="18"/>
                </a:lnTo>
                <a:lnTo>
                  <a:pt x="31" y="20"/>
                </a:lnTo>
                <a:lnTo>
                  <a:pt x="33" y="22"/>
                </a:lnTo>
                <a:lnTo>
                  <a:pt x="35" y="24"/>
                </a:lnTo>
                <a:lnTo>
                  <a:pt x="38" y="24"/>
                </a:lnTo>
                <a:lnTo>
                  <a:pt x="40" y="24"/>
                </a:lnTo>
                <a:lnTo>
                  <a:pt x="42" y="24"/>
                </a:lnTo>
                <a:lnTo>
                  <a:pt x="44" y="24"/>
                </a:lnTo>
                <a:lnTo>
                  <a:pt x="46" y="24"/>
                </a:lnTo>
                <a:lnTo>
                  <a:pt x="49" y="24"/>
                </a:lnTo>
                <a:lnTo>
                  <a:pt x="49" y="22"/>
                </a:lnTo>
                <a:lnTo>
                  <a:pt x="51" y="22"/>
                </a:lnTo>
                <a:lnTo>
                  <a:pt x="51" y="20"/>
                </a:lnTo>
                <a:lnTo>
                  <a:pt x="53" y="20"/>
                </a:lnTo>
                <a:lnTo>
                  <a:pt x="53" y="18"/>
                </a:lnTo>
                <a:lnTo>
                  <a:pt x="53" y="15"/>
                </a:lnTo>
                <a:close/>
                <a:moveTo>
                  <a:pt x="18" y="9"/>
                </a:moveTo>
                <a:lnTo>
                  <a:pt x="16" y="9"/>
                </a:lnTo>
                <a:lnTo>
                  <a:pt x="16" y="7"/>
                </a:lnTo>
                <a:lnTo>
                  <a:pt x="14" y="7"/>
                </a:lnTo>
                <a:lnTo>
                  <a:pt x="11" y="7"/>
                </a:lnTo>
                <a:lnTo>
                  <a:pt x="11" y="4"/>
                </a:lnTo>
                <a:lnTo>
                  <a:pt x="9" y="4"/>
                </a:lnTo>
                <a:lnTo>
                  <a:pt x="9" y="7"/>
                </a:lnTo>
                <a:lnTo>
                  <a:pt x="7" y="7"/>
                </a:lnTo>
                <a:lnTo>
                  <a:pt x="7" y="9"/>
                </a:lnTo>
                <a:lnTo>
                  <a:pt x="5" y="11"/>
                </a:lnTo>
                <a:lnTo>
                  <a:pt x="5" y="13"/>
                </a:lnTo>
                <a:lnTo>
                  <a:pt x="5" y="15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5" y="24"/>
                </a:lnTo>
                <a:lnTo>
                  <a:pt x="5" y="26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9" y="33"/>
                </a:lnTo>
                <a:lnTo>
                  <a:pt x="11" y="33"/>
                </a:lnTo>
                <a:lnTo>
                  <a:pt x="14" y="33"/>
                </a:lnTo>
                <a:lnTo>
                  <a:pt x="16" y="33"/>
                </a:lnTo>
                <a:lnTo>
                  <a:pt x="16" y="31"/>
                </a:lnTo>
                <a:lnTo>
                  <a:pt x="16" y="29"/>
                </a:lnTo>
                <a:lnTo>
                  <a:pt x="16" y="26"/>
                </a:lnTo>
                <a:lnTo>
                  <a:pt x="16" y="24"/>
                </a:lnTo>
                <a:lnTo>
                  <a:pt x="16" y="22"/>
                </a:lnTo>
                <a:lnTo>
                  <a:pt x="16" y="20"/>
                </a:lnTo>
                <a:lnTo>
                  <a:pt x="16" y="18"/>
                </a:lnTo>
                <a:lnTo>
                  <a:pt x="18" y="15"/>
                </a:lnTo>
                <a:lnTo>
                  <a:pt x="18" y="13"/>
                </a:lnTo>
                <a:lnTo>
                  <a:pt x="18" y="11"/>
                </a:lnTo>
                <a:lnTo>
                  <a:pt x="18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6" name="Freeform 353"/>
          <p:cNvSpPr>
            <a:spLocks/>
          </p:cNvSpPr>
          <p:nvPr/>
        </p:nvSpPr>
        <p:spPr bwMode="auto">
          <a:xfrm rot="-5400000">
            <a:off x="3999707" y="5679281"/>
            <a:ext cx="95250" cy="61913"/>
          </a:xfrm>
          <a:custGeom>
            <a:avLst/>
            <a:gdLst>
              <a:gd name="T0" fmla="*/ 2147483647 w 57"/>
              <a:gd name="T1" fmla="*/ 2147483647 h 40"/>
              <a:gd name="T2" fmla="*/ 2147483647 w 57"/>
              <a:gd name="T3" fmla="*/ 2147483647 h 40"/>
              <a:gd name="T4" fmla="*/ 2147483647 w 57"/>
              <a:gd name="T5" fmla="*/ 2147483647 h 40"/>
              <a:gd name="T6" fmla="*/ 2147483647 w 57"/>
              <a:gd name="T7" fmla="*/ 2147483647 h 40"/>
              <a:gd name="T8" fmla="*/ 2147483647 w 57"/>
              <a:gd name="T9" fmla="*/ 2147483647 h 40"/>
              <a:gd name="T10" fmla="*/ 2147483647 w 57"/>
              <a:gd name="T11" fmla="*/ 2147483647 h 40"/>
              <a:gd name="T12" fmla="*/ 2147483647 w 57"/>
              <a:gd name="T13" fmla="*/ 2147483647 h 40"/>
              <a:gd name="T14" fmla="*/ 2147483647 w 57"/>
              <a:gd name="T15" fmla="*/ 2147483647 h 40"/>
              <a:gd name="T16" fmla="*/ 2147483647 w 57"/>
              <a:gd name="T17" fmla="*/ 2147483647 h 40"/>
              <a:gd name="T18" fmla="*/ 2147483647 w 57"/>
              <a:gd name="T19" fmla="*/ 2147483647 h 40"/>
              <a:gd name="T20" fmla="*/ 2147483647 w 57"/>
              <a:gd name="T21" fmla="*/ 2147483647 h 40"/>
              <a:gd name="T22" fmla="*/ 2147483647 w 57"/>
              <a:gd name="T23" fmla="*/ 2147483647 h 40"/>
              <a:gd name="T24" fmla="*/ 2147483647 w 57"/>
              <a:gd name="T25" fmla="*/ 2147483647 h 40"/>
              <a:gd name="T26" fmla="*/ 2147483647 w 57"/>
              <a:gd name="T27" fmla="*/ 2147483647 h 40"/>
              <a:gd name="T28" fmla="*/ 2147483647 w 57"/>
              <a:gd name="T29" fmla="*/ 2147483647 h 40"/>
              <a:gd name="T30" fmla="*/ 2147483647 w 57"/>
              <a:gd name="T31" fmla="*/ 2147483647 h 40"/>
              <a:gd name="T32" fmla="*/ 2147483647 w 57"/>
              <a:gd name="T33" fmla="*/ 2147483647 h 40"/>
              <a:gd name="T34" fmla="*/ 2147483647 w 57"/>
              <a:gd name="T35" fmla="*/ 2147483647 h 40"/>
              <a:gd name="T36" fmla="*/ 2147483647 w 57"/>
              <a:gd name="T37" fmla="*/ 2147483647 h 40"/>
              <a:gd name="T38" fmla="*/ 2147483647 w 57"/>
              <a:gd name="T39" fmla="*/ 2147483647 h 40"/>
              <a:gd name="T40" fmla="*/ 2147483647 w 57"/>
              <a:gd name="T41" fmla="*/ 2147483647 h 40"/>
              <a:gd name="T42" fmla="*/ 2147483647 w 57"/>
              <a:gd name="T43" fmla="*/ 2147483647 h 40"/>
              <a:gd name="T44" fmla="*/ 2147483647 w 57"/>
              <a:gd name="T45" fmla="*/ 2147483647 h 40"/>
              <a:gd name="T46" fmla="*/ 2147483647 w 57"/>
              <a:gd name="T47" fmla="*/ 2147483647 h 40"/>
              <a:gd name="T48" fmla="*/ 2147483647 w 57"/>
              <a:gd name="T49" fmla="*/ 2147483647 h 40"/>
              <a:gd name="T50" fmla="*/ 0 w 57"/>
              <a:gd name="T51" fmla="*/ 2147483647 h 40"/>
              <a:gd name="T52" fmla="*/ 0 w 57"/>
              <a:gd name="T53" fmla="*/ 2147483647 h 40"/>
              <a:gd name="T54" fmla="*/ 0 w 57"/>
              <a:gd name="T55" fmla="*/ 2147483647 h 40"/>
              <a:gd name="T56" fmla="*/ 0 w 57"/>
              <a:gd name="T57" fmla="*/ 2147483647 h 40"/>
              <a:gd name="T58" fmla="*/ 2147483647 w 57"/>
              <a:gd name="T59" fmla="*/ 2147483647 h 40"/>
              <a:gd name="T60" fmla="*/ 2147483647 w 57"/>
              <a:gd name="T61" fmla="*/ 2147483647 h 40"/>
              <a:gd name="T62" fmla="*/ 2147483647 w 57"/>
              <a:gd name="T63" fmla="*/ 2147483647 h 40"/>
              <a:gd name="T64" fmla="*/ 2147483647 w 57"/>
              <a:gd name="T65" fmla="*/ 2147483647 h 40"/>
              <a:gd name="T66" fmla="*/ 2147483647 w 57"/>
              <a:gd name="T67" fmla="*/ 2147483647 h 40"/>
              <a:gd name="T68" fmla="*/ 2147483647 w 57"/>
              <a:gd name="T69" fmla="*/ 2147483647 h 40"/>
              <a:gd name="T70" fmla="*/ 2147483647 w 57"/>
              <a:gd name="T71" fmla="*/ 2147483647 h 40"/>
              <a:gd name="T72" fmla="*/ 2147483647 w 57"/>
              <a:gd name="T73" fmla="*/ 2147483647 h 40"/>
              <a:gd name="T74" fmla="*/ 2147483647 w 57"/>
              <a:gd name="T75" fmla="*/ 2147483647 h 40"/>
              <a:gd name="T76" fmla="*/ 2147483647 w 57"/>
              <a:gd name="T77" fmla="*/ 2147483647 h 40"/>
              <a:gd name="T78" fmla="*/ 0 w 57"/>
              <a:gd name="T79" fmla="*/ 2147483647 h 40"/>
              <a:gd name="T80" fmla="*/ 0 w 57"/>
              <a:gd name="T81" fmla="*/ 2147483647 h 40"/>
              <a:gd name="T82" fmla="*/ 0 w 57"/>
              <a:gd name="T83" fmla="*/ 0 h 40"/>
              <a:gd name="T84" fmla="*/ 2147483647 w 57"/>
              <a:gd name="T85" fmla="*/ 2147483647 h 40"/>
              <a:gd name="T86" fmla="*/ 2147483647 w 57"/>
              <a:gd name="T87" fmla="*/ 2147483647 h 40"/>
              <a:gd name="T88" fmla="*/ 2147483647 w 57"/>
              <a:gd name="T89" fmla="*/ 2147483647 h 40"/>
              <a:gd name="T90" fmla="*/ 2147483647 w 57"/>
              <a:gd name="T91" fmla="*/ 2147483647 h 40"/>
              <a:gd name="T92" fmla="*/ 2147483647 w 57"/>
              <a:gd name="T93" fmla="*/ 2147483647 h 40"/>
              <a:gd name="T94" fmla="*/ 2147483647 w 57"/>
              <a:gd name="T95" fmla="*/ 2147483647 h 40"/>
              <a:gd name="T96" fmla="*/ 2147483647 w 57"/>
              <a:gd name="T97" fmla="*/ 2147483647 h 40"/>
              <a:gd name="T98" fmla="*/ 2147483647 w 57"/>
              <a:gd name="T99" fmla="*/ 2147483647 h 40"/>
              <a:gd name="T100" fmla="*/ 2147483647 w 57"/>
              <a:gd name="T101" fmla="*/ 2147483647 h 40"/>
              <a:gd name="T102" fmla="*/ 2147483647 w 57"/>
              <a:gd name="T103" fmla="*/ 2147483647 h 40"/>
              <a:gd name="T104" fmla="*/ 2147483647 w 57"/>
              <a:gd name="T105" fmla="*/ 0 h 40"/>
              <a:gd name="T106" fmla="*/ 2147483647 w 57"/>
              <a:gd name="T107" fmla="*/ 0 h 40"/>
              <a:gd name="T108" fmla="*/ 2147483647 w 57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"/>
              <a:gd name="T166" fmla="*/ 0 h 40"/>
              <a:gd name="T167" fmla="*/ 57 w 57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" h="40">
                <a:moveTo>
                  <a:pt x="57" y="11"/>
                </a:moveTo>
                <a:lnTo>
                  <a:pt x="20" y="11"/>
                </a:lnTo>
                <a:lnTo>
                  <a:pt x="28" y="22"/>
                </a:lnTo>
                <a:lnTo>
                  <a:pt x="31" y="22"/>
                </a:lnTo>
                <a:lnTo>
                  <a:pt x="31" y="25"/>
                </a:lnTo>
                <a:lnTo>
                  <a:pt x="33" y="25"/>
                </a:lnTo>
                <a:lnTo>
                  <a:pt x="35" y="25"/>
                </a:lnTo>
                <a:lnTo>
                  <a:pt x="35" y="22"/>
                </a:lnTo>
                <a:lnTo>
                  <a:pt x="37" y="22"/>
                </a:lnTo>
                <a:lnTo>
                  <a:pt x="37" y="38"/>
                </a:lnTo>
                <a:lnTo>
                  <a:pt x="35" y="38"/>
                </a:lnTo>
                <a:lnTo>
                  <a:pt x="35" y="36"/>
                </a:lnTo>
                <a:lnTo>
                  <a:pt x="35" y="33"/>
                </a:lnTo>
                <a:lnTo>
                  <a:pt x="33" y="33"/>
                </a:lnTo>
                <a:lnTo>
                  <a:pt x="33" y="31"/>
                </a:lnTo>
                <a:lnTo>
                  <a:pt x="31" y="29"/>
                </a:lnTo>
                <a:lnTo>
                  <a:pt x="22" y="18"/>
                </a:lnTo>
                <a:lnTo>
                  <a:pt x="11" y="29"/>
                </a:lnTo>
                <a:lnTo>
                  <a:pt x="9" y="29"/>
                </a:lnTo>
                <a:lnTo>
                  <a:pt x="7" y="31"/>
                </a:lnTo>
                <a:lnTo>
                  <a:pt x="4" y="31"/>
                </a:lnTo>
                <a:lnTo>
                  <a:pt x="4" y="33"/>
                </a:lnTo>
                <a:lnTo>
                  <a:pt x="2" y="33"/>
                </a:lnTo>
                <a:lnTo>
                  <a:pt x="2" y="36"/>
                </a:lnTo>
                <a:lnTo>
                  <a:pt x="2" y="38"/>
                </a:lnTo>
                <a:lnTo>
                  <a:pt x="0" y="38"/>
                </a:lnTo>
                <a:lnTo>
                  <a:pt x="0" y="40"/>
                </a:lnTo>
                <a:lnTo>
                  <a:pt x="0" y="22"/>
                </a:lnTo>
                <a:lnTo>
                  <a:pt x="0" y="25"/>
                </a:lnTo>
                <a:lnTo>
                  <a:pt x="2" y="25"/>
                </a:lnTo>
                <a:lnTo>
                  <a:pt x="4" y="25"/>
                </a:lnTo>
                <a:lnTo>
                  <a:pt x="7" y="22"/>
                </a:lnTo>
                <a:lnTo>
                  <a:pt x="20" y="11"/>
                </a:lnTo>
                <a:lnTo>
                  <a:pt x="9" y="11"/>
                </a:lnTo>
                <a:lnTo>
                  <a:pt x="7" y="11"/>
                </a:lnTo>
                <a:lnTo>
                  <a:pt x="4" y="11"/>
                </a:lnTo>
                <a:lnTo>
                  <a:pt x="4" y="14"/>
                </a:lnTo>
                <a:lnTo>
                  <a:pt x="2" y="14"/>
                </a:lnTo>
                <a:lnTo>
                  <a:pt x="2" y="16"/>
                </a:lnTo>
                <a:lnTo>
                  <a:pt x="0" y="16"/>
                </a:lnTo>
                <a:lnTo>
                  <a:pt x="0" y="18"/>
                </a:lnTo>
                <a:lnTo>
                  <a:pt x="0" y="0"/>
                </a:lnTo>
                <a:lnTo>
                  <a:pt x="2" y="3"/>
                </a:lnTo>
                <a:lnTo>
                  <a:pt x="2" y="5"/>
                </a:lnTo>
                <a:lnTo>
                  <a:pt x="4" y="5"/>
                </a:lnTo>
                <a:lnTo>
                  <a:pt x="7" y="5"/>
                </a:lnTo>
                <a:lnTo>
                  <a:pt x="42" y="5"/>
                </a:lnTo>
                <a:lnTo>
                  <a:pt x="44" y="5"/>
                </a:lnTo>
                <a:lnTo>
                  <a:pt x="46" y="5"/>
                </a:lnTo>
                <a:lnTo>
                  <a:pt x="48" y="5"/>
                </a:lnTo>
                <a:lnTo>
                  <a:pt x="50" y="5"/>
                </a:lnTo>
                <a:lnTo>
                  <a:pt x="50" y="3"/>
                </a:lnTo>
                <a:lnTo>
                  <a:pt x="50" y="0"/>
                </a:lnTo>
                <a:lnTo>
                  <a:pt x="52" y="0"/>
                </a:lnTo>
                <a:lnTo>
                  <a:pt x="5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7" name="Freeform 354"/>
          <p:cNvSpPr>
            <a:spLocks noEditPoints="1"/>
          </p:cNvSpPr>
          <p:nvPr/>
        </p:nvSpPr>
        <p:spPr bwMode="auto">
          <a:xfrm rot="-5400000">
            <a:off x="4079081" y="5703095"/>
            <a:ext cx="66675" cy="49212"/>
          </a:xfrm>
          <a:custGeom>
            <a:avLst/>
            <a:gdLst>
              <a:gd name="T0" fmla="*/ 2147483647 w 39"/>
              <a:gd name="T1" fmla="*/ 2147483647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2147483647 w 39"/>
              <a:gd name="T9" fmla="*/ 2147483647 h 31"/>
              <a:gd name="T10" fmla="*/ 2147483647 w 39"/>
              <a:gd name="T11" fmla="*/ 2147483647 h 31"/>
              <a:gd name="T12" fmla="*/ 2147483647 w 39"/>
              <a:gd name="T13" fmla="*/ 2147483647 h 31"/>
              <a:gd name="T14" fmla="*/ 2147483647 w 39"/>
              <a:gd name="T15" fmla="*/ 2147483647 h 31"/>
              <a:gd name="T16" fmla="*/ 2147483647 w 39"/>
              <a:gd name="T17" fmla="*/ 2147483647 h 31"/>
              <a:gd name="T18" fmla="*/ 2147483647 w 39"/>
              <a:gd name="T19" fmla="*/ 2147483647 h 31"/>
              <a:gd name="T20" fmla="*/ 2147483647 w 39"/>
              <a:gd name="T21" fmla="*/ 2147483647 h 31"/>
              <a:gd name="T22" fmla="*/ 2147483647 w 39"/>
              <a:gd name="T23" fmla="*/ 2147483647 h 31"/>
              <a:gd name="T24" fmla="*/ 2147483647 w 39"/>
              <a:gd name="T25" fmla="*/ 2147483647 h 31"/>
              <a:gd name="T26" fmla="*/ 2147483647 w 39"/>
              <a:gd name="T27" fmla="*/ 2147483647 h 31"/>
              <a:gd name="T28" fmla="*/ 0 w 39"/>
              <a:gd name="T29" fmla="*/ 2147483647 h 31"/>
              <a:gd name="T30" fmla="*/ 0 w 39"/>
              <a:gd name="T31" fmla="*/ 2147483647 h 31"/>
              <a:gd name="T32" fmla="*/ 2147483647 w 39"/>
              <a:gd name="T33" fmla="*/ 2147483647 h 31"/>
              <a:gd name="T34" fmla="*/ 2147483647 w 39"/>
              <a:gd name="T35" fmla="*/ 2147483647 h 31"/>
              <a:gd name="T36" fmla="*/ 2147483647 w 39"/>
              <a:gd name="T37" fmla="*/ 2147483647 h 31"/>
              <a:gd name="T38" fmla="*/ 2147483647 w 39"/>
              <a:gd name="T39" fmla="*/ 2147483647 h 31"/>
              <a:gd name="T40" fmla="*/ 2147483647 w 39"/>
              <a:gd name="T41" fmla="*/ 0 h 31"/>
              <a:gd name="T42" fmla="*/ 2147483647 w 39"/>
              <a:gd name="T43" fmla="*/ 0 h 31"/>
              <a:gd name="T44" fmla="*/ 2147483647 w 39"/>
              <a:gd name="T45" fmla="*/ 0 h 31"/>
              <a:gd name="T46" fmla="*/ 2147483647 w 39"/>
              <a:gd name="T47" fmla="*/ 0 h 31"/>
              <a:gd name="T48" fmla="*/ 2147483647 w 39"/>
              <a:gd name="T49" fmla="*/ 0 h 31"/>
              <a:gd name="T50" fmla="*/ 2147483647 w 39"/>
              <a:gd name="T51" fmla="*/ 2147483647 h 31"/>
              <a:gd name="T52" fmla="*/ 2147483647 w 39"/>
              <a:gd name="T53" fmla="*/ 2147483647 h 31"/>
              <a:gd name="T54" fmla="*/ 2147483647 w 39"/>
              <a:gd name="T55" fmla="*/ 2147483647 h 31"/>
              <a:gd name="T56" fmla="*/ 2147483647 w 39"/>
              <a:gd name="T57" fmla="*/ 2147483647 h 31"/>
              <a:gd name="T58" fmla="*/ 2147483647 w 39"/>
              <a:gd name="T59" fmla="*/ 2147483647 h 31"/>
              <a:gd name="T60" fmla="*/ 2147483647 w 39"/>
              <a:gd name="T61" fmla="*/ 2147483647 h 31"/>
              <a:gd name="T62" fmla="*/ 2147483647 w 39"/>
              <a:gd name="T63" fmla="*/ 2147483647 h 31"/>
              <a:gd name="T64" fmla="*/ 2147483647 w 39"/>
              <a:gd name="T65" fmla="*/ 2147483647 h 31"/>
              <a:gd name="T66" fmla="*/ 2147483647 w 39"/>
              <a:gd name="T67" fmla="*/ 2147483647 h 31"/>
              <a:gd name="T68" fmla="*/ 2147483647 w 39"/>
              <a:gd name="T69" fmla="*/ 2147483647 h 31"/>
              <a:gd name="T70" fmla="*/ 2147483647 w 39"/>
              <a:gd name="T71" fmla="*/ 2147483647 h 31"/>
              <a:gd name="T72" fmla="*/ 2147483647 w 39"/>
              <a:gd name="T73" fmla="*/ 2147483647 h 31"/>
              <a:gd name="T74" fmla="*/ 2147483647 w 39"/>
              <a:gd name="T75" fmla="*/ 2147483647 h 31"/>
              <a:gd name="T76" fmla="*/ 2147483647 w 39"/>
              <a:gd name="T77" fmla="*/ 2147483647 h 31"/>
              <a:gd name="T78" fmla="*/ 2147483647 w 39"/>
              <a:gd name="T79" fmla="*/ 2147483647 h 31"/>
              <a:gd name="T80" fmla="*/ 2147483647 w 39"/>
              <a:gd name="T81" fmla="*/ 2147483647 h 31"/>
              <a:gd name="T82" fmla="*/ 2147483647 w 39"/>
              <a:gd name="T83" fmla="*/ 2147483647 h 31"/>
              <a:gd name="T84" fmla="*/ 2147483647 w 39"/>
              <a:gd name="T85" fmla="*/ 2147483647 h 31"/>
              <a:gd name="T86" fmla="*/ 2147483647 w 39"/>
              <a:gd name="T87" fmla="*/ 2147483647 h 31"/>
              <a:gd name="T88" fmla="*/ 2147483647 w 39"/>
              <a:gd name="T89" fmla="*/ 2147483647 h 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9"/>
              <a:gd name="T136" fmla="*/ 0 h 31"/>
              <a:gd name="T137" fmla="*/ 39 w 39"/>
              <a:gd name="T138" fmla="*/ 31 h 3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9" h="31">
                <a:moveTo>
                  <a:pt x="24" y="5"/>
                </a:moveTo>
                <a:lnTo>
                  <a:pt x="22" y="5"/>
                </a:lnTo>
                <a:lnTo>
                  <a:pt x="19" y="5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1" y="9"/>
                </a:lnTo>
                <a:lnTo>
                  <a:pt x="9" y="11"/>
                </a:lnTo>
                <a:lnTo>
                  <a:pt x="9" y="13"/>
                </a:lnTo>
                <a:lnTo>
                  <a:pt x="6" y="16"/>
                </a:lnTo>
                <a:lnTo>
                  <a:pt x="6" y="18"/>
                </a:lnTo>
                <a:lnTo>
                  <a:pt x="6" y="20"/>
                </a:lnTo>
                <a:lnTo>
                  <a:pt x="6" y="22"/>
                </a:lnTo>
                <a:lnTo>
                  <a:pt x="9" y="22"/>
                </a:lnTo>
                <a:lnTo>
                  <a:pt x="9" y="24"/>
                </a:lnTo>
                <a:lnTo>
                  <a:pt x="11" y="27"/>
                </a:lnTo>
                <a:lnTo>
                  <a:pt x="13" y="27"/>
                </a:lnTo>
                <a:lnTo>
                  <a:pt x="13" y="29"/>
                </a:lnTo>
                <a:lnTo>
                  <a:pt x="15" y="29"/>
                </a:lnTo>
                <a:lnTo>
                  <a:pt x="15" y="31"/>
                </a:lnTo>
                <a:lnTo>
                  <a:pt x="13" y="31"/>
                </a:lnTo>
                <a:lnTo>
                  <a:pt x="13" y="29"/>
                </a:lnTo>
                <a:lnTo>
                  <a:pt x="11" y="29"/>
                </a:lnTo>
                <a:lnTo>
                  <a:pt x="9" y="29"/>
                </a:lnTo>
                <a:lnTo>
                  <a:pt x="6" y="27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8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6" y="3"/>
                </a:lnTo>
                <a:lnTo>
                  <a:pt x="9" y="3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0" y="3"/>
                </a:lnTo>
                <a:lnTo>
                  <a:pt x="33" y="3"/>
                </a:lnTo>
                <a:lnTo>
                  <a:pt x="35" y="5"/>
                </a:lnTo>
                <a:lnTo>
                  <a:pt x="37" y="7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9" y="16"/>
                </a:lnTo>
                <a:lnTo>
                  <a:pt x="39" y="18"/>
                </a:lnTo>
                <a:lnTo>
                  <a:pt x="39" y="20"/>
                </a:lnTo>
                <a:lnTo>
                  <a:pt x="39" y="22"/>
                </a:lnTo>
                <a:lnTo>
                  <a:pt x="37" y="22"/>
                </a:lnTo>
                <a:lnTo>
                  <a:pt x="37" y="24"/>
                </a:lnTo>
                <a:lnTo>
                  <a:pt x="35" y="27"/>
                </a:lnTo>
                <a:lnTo>
                  <a:pt x="33" y="29"/>
                </a:lnTo>
                <a:lnTo>
                  <a:pt x="30" y="29"/>
                </a:lnTo>
                <a:lnTo>
                  <a:pt x="28" y="29"/>
                </a:lnTo>
                <a:lnTo>
                  <a:pt x="28" y="31"/>
                </a:lnTo>
                <a:lnTo>
                  <a:pt x="26" y="31"/>
                </a:lnTo>
                <a:lnTo>
                  <a:pt x="24" y="31"/>
                </a:lnTo>
                <a:lnTo>
                  <a:pt x="24" y="5"/>
                </a:lnTo>
                <a:close/>
                <a:moveTo>
                  <a:pt x="26" y="5"/>
                </a:moveTo>
                <a:lnTo>
                  <a:pt x="26" y="22"/>
                </a:lnTo>
                <a:lnTo>
                  <a:pt x="28" y="22"/>
                </a:lnTo>
                <a:lnTo>
                  <a:pt x="30" y="22"/>
                </a:lnTo>
                <a:lnTo>
                  <a:pt x="33" y="22"/>
                </a:lnTo>
                <a:lnTo>
                  <a:pt x="33" y="20"/>
                </a:lnTo>
                <a:lnTo>
                  <a:pt x="35" y="20"/>
                </a:lnTo>
                <a:lnTo>
                  <a:pt x="35" y="18"/>
                </a:lnTo>
                <a:lnTo>
                  <a:pt x="37" y="16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5" y="9"/>
                </a:lnTo>
                <a:lnTo>
                  <a:pt x="33" y="7"/>
                </a:lnTo>
                <a:lnTo>
                  <a:pt x="30" y="7"/>
                </a:lnTo>
                <a:lnTo>
                  <a:pt x="30" y="5"/>
                </a:lnTo>
                <a:lnTo>
                  <a:pt x="28" y="5"/>
                </a:lnTo>
                <a:lnTo>
                  <a:pt x="2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8" name="Freeform 355"/>
          <p:cNvSpPr>
            <a:spLocks noEditPoints="1"/>
          </p:cNvSpPr>
          <p:nvPr/>
        </p:nvSpPr>
        <p:spPr bwMode="auto">
          <a:xfrm rot="-5400000">
            <a:off x="4110832" y="5695156"/>
            <a:ext cx="95250" cy="30163"/>
          </a:xfrm>
          <a:custGeom>
            <a:avLst/>
            <a:gdLst>
              <a:gd name="T0" fmla="*/ 2147483647 w 57"/>
              <a:gd name="T1" fmla="*/ 2147483647 h 18"/>
              <a:gd name="T2" fmla="*/ 2147483647 w 57"/>
              <a:gd name="T3" fmla="*/ 2147483647 h 18"/>
              <a:gd name="T4" fmla="*/ 2147483647 w 57"/>
              <a:gd name="T5" fmla="*/ 2147483647 h 18"/>
              <a:gd name="T6" fmla="*/ 2147483647 w 57"/>
              <a:gd name="T7" fmla="*/ 2147483647 h 18"/>
              <a:gd name="T8" fmla="*/ 2147483647 w 57"/>
              <a:gd name="T9" fmla="*/ 2147483647 h 18"/>
              <a:gd name="T10" fmla="*/ 2147483647 w 57"/>
              <a:gd name="T11" fmla="*/ 2147483647 h 18"/>
              <a:gd name="T12" fmla="*/ 2147483647 w 57"/>
              <a:gd name="T13" fmla="*/ 2147483647 h 18"/>
              <a:gd name="T14" fmla="*/ 2147483647 w 57"/>
              <a:gd name="T15" fmla="*/ 2147483647 h 18"/>
              <a:gd name="T16" fmla="*/ 2147483647 w 57"/>
              <a:gd name="T17" fmla="*/ 2147483647 h 18"/>
              <a:gd name="T18" fmla="*/ 2147483647 w 57"/>
              <a:gd name="T19" fmla="*/ 2147483647 h 18"/>
              <a:gd name="T20" fmla="*/ 2147483647 w 57"/>
              <a:gd name="T21" fmla="*/ 2147483647 h 18"/>
              <a:gd name="T22" fmla="*/ 2147483647 w 57"/>
              <a:gd name="T23" fmla="*/ 2147483647 h 18"/>
              <a:gd name="T24" fmla="*/ 2147483647 w 57"/>
              <a:gd name="T25" fmla="*/ 2147483647 h 18"/>
              <a:gd name="T26" fmla="*/ 2147483647 w 57"/>
              <a:gd name="T27" fmla="*/ 2147483647 h 18"/>
              <a:gd name="T28" fmla="*/ 2147483647 w 57"/>
              <a:gd name="T29" fmla="*/ 2147483647 h 18"/>
              <a:gd name="T30" fmla="*/ 2147483647 w 57"/>
              <a:gd name="T31" fmla="*/ 2147483647 h 18"/>
              <a:gd name="T32" fmla="*/ 2147483647 w 57"/>
              <a:gd name="T33" fmla="*/ 2147483647 h 18"/>
              <a:gd name="T34" fmla="*/ 2147483647 w 57"/>
              <a:gd name="T35" fmla="*/ 2147483647 h 18"/>
              <a:gd name="T36" fmla="*/ 2147483647 w 57"/>
              <a:gd name="T37" fmla="*/ 2147483647 h 18"/>
              <a:gd name="T38" fmla="*/ 2147483647 w 57"/>
              <a:gd name="T39" fmla="*/ 2147483647 h 18"/>
              <a:gd name="T40" fmla="*/ 2147483647 w 57"/>
              <a:gd name="T41" fmla="*/ 2147483647 h 18"/>
              <a:gd name="T42" fmla="*/ 2147483647 w 57"/>
              <a:gd name="T43" fmla="*/ 2147483647 h 18"/>
              <a:gd name="T44" fmla="*/ 2147483647 w 57"/>
              <a:gd name="T45" fmla="*/ 2147483647 h 18"/>
              <a:gd name="T46" fmla="*/ 2147483647 w 57"/>
              <a:gd name="T47" fmla="*/ 2147483647 h 18"/>
              <a:gd name="T48" fmla="*/ 0 w 57"/>
              <a:gd name="T49" fmla="*/ 2147483647 h 18"/>
              <a:gd name="T50" fmla="*/ 0 w 57"/>
              <a:gd name="T51" fmla="*/ 2147483647 h 18"/>
              <a:gd name="T52" fmla="*/ 0 w 57"/>
              <a:gd name="T53" fmla="*/ 0 h 18"/>
              <a:gd name="T54" fmla="*/ 0 w 57"/>
              <a:gd name="T55" fmla="*/ 2147483647 h 18"/>
              <a:gd name="T56" fmla="*/ 2147483647 w 57"/>
              <a:gd name="T57" fmla="*/ 2147483647 h 18"/>
              <a:gd name="T58" fmla="*/ 2147483647 w 57"/>
              <a:gd name="T59" fmla="*/ 2147483647 h 18"/>
              <a:gd name="T60" fmla="*/ 2147483647 w 57"/>
              <a:gd name="T61" fmla="*/ 2147483647 h 18"/>
              <a:gd name="T62" fmla="*/ 2147483647 w 57"/>
              <a:gd name="T63" fmla="*/ 2147483647 h 18"/>
              <a:gd name="T64" fmla="*/ 2147483647 w 57"/>
              <a:gd name="T65" fmla="*/ 2147483647 h 18"/>
              <a:gd name="T66" fmla="*/ 2147483647 w 57"/>
              <a:gd name="T67" fmla="*/ 2147483647 h 18"/>
              <a:gd name="T68" fmla="*/ 2147483647 w 57"/>
              <a:gd name="T69" fmla="*/ 2147483647 h 18"/>
              <a:gd name="T70" fmla="*/ 2147483647 w 57"/>
              <a:gd name="T71" fmla="*/ 2147483647 h 18"/>
              <a:gd name="T72" fmla="*/ 2147483647 w 57"/>
              <a:gd name="T73" fmla="*/ 2147483647 h 18"/>
              <a:gd name="T74" fmla="*/ 2147483647 w 57"/>
              <a:gd name="T75" fmla="*/ 2147483647 h 18"/>
              <a:gd name="T76" fmla="*/ 2147483647 w 57"/>
              <a:gd name="T77" fmla="*/ 2147483647 h 18"/>
              <a:gd name="T78" fmla="*/ 2147483647 w 57"/>
              <a:gd name="T79" fmla="*/ 2147483647 h 18"/>
              <a:gd name="T80" fmla="*/ 2147483647 w 57"/>
              <a:gd name="T81" fmla="*/ 2147483647 h 18"/>
              <a:gd name="T82" fmla="*/ 2147483647 w 57"/>
              <a:gd name="T83" fmla="*/ 0 h 18"/>
              <a:gd name="T84" fmla="*/ 2147483647 w 57"/>
              <a:gd name="T85" fmla="*/ 0 h 18"/>
              <a:gd name="T86" fmla="*/ 2147483647 w 57"/>
              <a:gd name="T87" fmla="*/ 2147483647 h 18"/>
              <a:gd name="T88" fmla="*/ 2147483647 w 57"/>
              <a:gd name="T89" fmla="*/ 2147483647 h 18"/>
              <a:gd name="T90" fmla="*/ 2147483647 w 57"/>
              <a:gd name="T91" fmla="*/ 2147483647 h 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18"/>
              <a:gd name="T140" fmla="*/ 57 w 57"/>
              <a:gd name="T141" fmla="*/ 18 h 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18">
                <a:moveTo>
                  <a:pt x="57" y="9"/>
                </a:moveTo>
                <a:lnTo>
                  <a:pt x="57" y="11"/>
                </a:lnTo>
                <a:lnTo>
                  <a:pt x="55" y="11"/>
                </a:lnTo>
                <a:lnTo>
                  <a:pt x="55" y="14"/>
                </a:lnTo>
                <a:lnTo>
                  <a:pt x="52" y="14"/>
                </a:lnTo>
                <a:lnTo>
                  <a:pt x="50" y="14"/>
                </a:lnTo>
                <a:lnTo>
                  <a:pt x="50" y="11"/>
                </a:lnTo>
                <a:lnTo>
                  <a:pt x="48" y="11"/>
                </a:lnTo>
                <a:lnTo>
                  <a:pt x="48" y="9"/>
                </a:lnTo>
                <a:lnTo>
                  <a:pt x="48" y="7"/>
                </a:lnTo>
                <a:lnTo>
                  <a:pt x="50" y="7"/>
                </a:lnTo>
                <a:lnTo>
                  <a:pt x="50" y="5"/>
                </a:lnTo>
                <a:lnTo>
                  <a:pt x="52" y="5"/>
                </a:lnTo>
                <a:lnTo>
                  <a:pt x="55" y="5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close/>
                <a:moveTo>
                  <a:pt x="37" y="14"/>
                </a:moveTo>
                <a:lnTo>
                  <a:pt x="9" y="14"/>
                </a:lnTo>
                <a:lnTo>
                  <a:pt x="7" y="14"/>
                </a:lnTo>
                <a:lnTo>
                  <a:pt x="4" y="14"/>
                </a:lnTo>
                <a:lnTo>
                  <a:pt x="2" y="14"/>
                </a:lnTo>
                <a:lnTo>
                  <a:pt x="2" y="16"/>
                </a:lnTo>
                <a:lnTo>
                  <a:pt x="0" y="16"/>
                </a:lnTo>
                <a:lnTo>
                  <a:pt x="0" y="18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4" y="5"/>
                </a:lnTo>
                <a:lnTo>
                  <a:pt x="7" y="7"/>
                </a:lnTo>
                <a:lnTo>
                  <a:pt x="9" y="7"/>
                </a:lnTo>
                <a:lnTo>
                  <a:pt x="22" y="7"/>
                </a:lnTo>
                <a:lnTo>
                  <a:pt x="24" y="7"/>
                </a:lnTo>
                <a:lnTo>
                  <a:pt x="26" y="7"/>
                </a:lnTo>
                <a:lnTo>
                  <a:pt x="28" y="5"/>
                </a:lnTo>
                <a:lnTo>
                  <a:pt x="31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1" y="0"/>
                </a:lnTo>
                <a:lnTo>
                  <a:pt x="33" y="0"/>
                </a:lnTo>
                <a:lnTo>
                  <a:pt x="37" y="11"/>
                </a:lnTo>
                <a:lnTo>
                  <a:pt x="37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9" name="Freeform 356"/>
          <p:cNvSpPr>
            <a:spLocks/>
          </p:cNvSpPr>
          <p:nvPr/>
        </p:nvSpPr>
        <p:spPr bwMode="auto">
          <a:xfrm rot="-5400000">
            <a:off x="4155281" y="5699920"/>
            <a:ext cx="85725" cy="36512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2147483647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2147483647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2147483647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0 w 50"/>
              <a:gd name="T41" fmla="*/ 2147483647 h 22"/>
              <a:gd name="T42" fmla="*/ 2147483647 w 50"/>
              <a:gd name="T43" fmla="*/ 2147483647 h 22"/>
              <a:gd name="T44" fmla="*/ 2147483647 w 50"/>
              <a:gd name="T45" fmla="*/ 2147483647 h 22"/>
              <a:gd name="T46" fmla="*/ 2147483647 w 50"/>
              <a:gd name="T47" fmla="*/ 2147483647 h 22"/>
              <a:gd name="T48" fmla="*/ 2147483647 w 50"/>
              <a:gd name="T49" fmla="*/ 2147483647 h 22"/>
              <a:gd name="T50" fmla="*/ 2147483647 w 50"/>
              <a:gd name="T51" fmla="*/ 2147483647 h 22"/>
              <a:gd name="T52" fmla="*/ 2147483647 w 50"/>
              <a:gd name="T53" fmla="*/ 2147483647 h 22"/>
              <a:gd name="T54" fmla="*/ 2147483647 w 50"/>
              <a:gd name="T55" fmla="*/ 2147483647 h 22"/>
              <a:gd name="T56" fmla="*/ 2147483647 w 50"/>
              <a:gd name="T57" fmla="*/ 2147483647 h 22"/>
              <a:gd name="T58" fmla="*/ 2147483647 w 50"/>
              <a:gd name="T59" fmla="*/ 0 h 22"/>
              <a:gd name="T60" fmla="*/ 2147483647 w 50"/>
              <a:gd name="T61" fmla="*/ 0 h 22"/>
              <a:gd name="T62" fmla="*/ 2147483647 w 50"/>
              <a:gd name="T63" fmla="*/ 2147483647 h 22"/>
              <a:gd name="T64" fmla="*/ 2147483647 w 50"/>
              <a:gd name="T65" fmla="*/ 2147483647 h 22"/>
              <a:gd name="T66" fmla="*/ 2147483647 w 50"/>
              <a:gd name="T67" fmla="*/ 2147483647 h 22"/>
              <a:gd name="T68" fmla="*/ 2147483647 w 50"/>
              <a:gd name="T69" fmla="*/ 2147483647 h 22"/>
              <a:gd name="T70" fmla="*/ 2147483647 w 50"/>
              <a:gd name="T71" fmla="*/ 2147483647 h 22"/>
              <a:gd name="T72" fmla="*/ 2147483647 w 50"/>
              <a:gd name="T73" fmla="*/ 2147483647 h 22"/>
              <a:gd name="T74" fmla="*/ 2147483647 w 50"/>
              <a:gd name="T75" fmla="*/ 2147483647 h 22"/>
              <a:gd name="T76" fmla="*/ 2147483647 w 50"/>
              <a:gd name="T77" fmla="*/ 2147483647 h 22"/>
              <a:gd name="T78" fmla="*/ 2147483647 w 50"/>
              <a:gd name="T79" fmla="*/ 2147483647 h 22"/>
              <a:gd name="T80" fmla="*/ 2147483647 w 50"/>
              <a:gd name="T81" fmla="*/ 2147483647 h 22"/>
              <a:gd name="T82" fmla="*/ 2147483647 w 50"/>
              <a:gd name="T83" fmla="*/ 2147483647 h 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"/>
              <a:gd name="T127" fmla="*/ 0 h 22"/>
              <a:gd name="T128" fmla="*/ 50 w 50"/>
              <a:gd name="T129" fmla="*/ 22 h 2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" h="22">
                <a:moveTo>
                  <a:pt x="50" y="11"/>
                </a:moveTo>
                <a:lnTo>
                  <a:pt x="39" y="11"/>
                </a:lnTo>
                <a:lnTo>
                  <a:pt x="39" y="20"/>
                </a:lnTo>
                <a:lnTo>
                  <a:pt x="35" y="20"/>
                </a:lnTo>
                <a:lnTo>
                  <a:pt x="35" y="11"/>
                </a:lnTo>
                <a:lnTo>
                  <a:pt x="11" y="11"/>
                </a:lnTo>
                <a:lnTo>
                  <a:pt x="9" y="11"/>
                </a:lnTo>
                <a:lnTo>
                  <a:pt x="6" y="13"/>
                </a:lnTo>
                <a:lnTo>
                  <a:pt x="6" y="16"/>
                </a:lnTo>
                <a:lnTo>
                  <a:pt x="6" y="18"/>
                </a:lnTo>
                <a:lnTo>
                  <a:pt x="6" y="20"/>
                </a:lnTo>
                <a:lnTo>
                  <a:pt x="9" y="20"/>
                </a:lnTo>
                <a:lnTo>
                  <a:pt x="9" y="22"/>
                </a:lnTo>
                <a:lnTo>
                  <a:pt x="9" y="20"/>
                </a:lnTo>
                <a:lnTo>
                  <a:pt x="6" y="20"/>
                </a:lnTo>
                <a:lnTo>
                  <a:pt x="4" y="20"/>
                </a:lnTo>
                <a:lnTo>
                  <a:pt x="4" y="18"/>
                </a:lnTo>
                <a:lnTo>
                  <a:pt x="2" y="18"/>
                </a:lnTo>
                <a:lnTo>
                  <a:pt x="2" y="16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6" y="5"/>
                </a:lnTo>
                <a:lnTo>
                  <a:pt x="9" y="5"/>
                </a:lnTo>
                <a:lnTo>
                  <a:pt x="11" y="5"/>
                </a:lnTo>
                <a:lnTo>
                  <a:pt x="35" y="5"/>
                </a:lnTo>
                <a:lnTo>
                  <a:pt x="35" y="0"/>
                </a:lnTo>
                <a:lnTo>
                  <a:pt x="37" y="0"/>
                </a:lnTo>
                <a:lnTo>
                  <a:pt x="37" y="3"/>
                </a:lnTo>
                <a:lnTo>
                  <a:pt x="39" y="3"/>
                </a:lnTo>
                <a:lnTo>
                  <a:pt x="39" y="5"/>
                </a:lnTo>
                <a:lnTo>
                  <a:pt x="41" y="5"/>
                </a:lnTo>
                <a:lnTo>
                  <a:pt x="41" y="7"/>
                </a:lnTo>
                <a:lnTo>
                  <a:pt x="44" y="7"/>
                </a:lnTo>
                <a:lnTo>
                  <a:pt x="46" y="7"/>
                </a:lnTo>
                <a:lnTo>
                  <a:pt x="46" y="9"/>
                </a:lnTo>
                <a:lnTo>
                  <a:pt x="48" y="9"/>
                </a:lnTo>
                <a:lnTo>
                  <a:pt x="50" y="9"/>
                </a:lnTo>
                <a:lnTo>
                  <a:pt x="5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0" name="Freeform 357"/>
          <p:cNvSpPr>
            <a:spLocks/>
          </p:cNvSpPr>
          <p:nvPr/>
        </p:nvSpPr>
        <p:spPr bwMode="auto">
          <a:xfrm rot="-5400000">
            <a:off x="3463131" y="5847557"/>
            <a:ext cx="98425" cy="122238"/>
          </a:xfrm>
          <a:custGeom>
            <a:avLst/>
            <a:gdLst>
              <a:gd name="T0" fmla="*/ 2147483647 w 60"/>
              <a:gd name="T1" fmla="*/ 2147483647 h 75"/>
              <a:gd name="T2" fmla="*/ 2147483647 w 60"/>
              <a:gd name="T3" fmla="*/ 2147483647 h 75"/>
              <a:gd name="T4" fmla="*/ 2147483647 w 60"/>
              <a:gd name="T5" fmla="*/ 2147483647 h 75"/>
              <a:gd name="T6" fmla="*/ 2147483647 w 60"/>
              <a:gd name="T7" fmla="*/ 2147483647 h 75"/>
              <a:gd name="T8" fmla="*/ 2147483647 w 60"/>
              <a:gd name="T9" fmla="*/ 2147483647 h 75"/>
              <a:gd name="T10" fmla="*/ 2147483647 w 60"/>
              <a:gd name="T11" fmla="*/ 2147483647 h 75"/>
              <a:gd name="T12" fmla="*/ 2147483647 w 60"/>
              <a:gd name="T13" fmla="*/ 2147483647 h 75"/>
              <a:gd name="T14" fmla="*/ 2147483647 w 60"/>
              <a:gd name="T15" fmla="*/ 2147483647 h 75"/>
              <a:gd name="T16" fmla="*/ 2147483647 w 60"/>
              <a:gd name="T17" fmla="*/ 2147483647 h 75"/>
              <a:gd name="T18" fmla="*/ 2147483647 w 60"/>
              <a:gd name="T19" fmla="*/ 2147483647 h 75"/>
              <a:gd name="T20" fmla="*/ 2147483647 w 60"/>
              <a:gd name="T21" fmla="*/ 2147483647 h 75"/>
              <a:gd name="T22" fmla="*/ 2147483647 w 60"/>
              <a:gd name="T23" fmla="*/ 2147483647 h 75"/>
              <a:gd name="T24" fmla="*/ 2147483647 w 60"/>
              <a:gd name="T25" fmla="*/ 2147483647 h 75"/>
              <a:gd name="T26" fmla="*/ 2147483647 w 60"/>
              <a:gd name="T27" fmla="*/ 2147483647 h 75"/>
              <a:gd name="T28" fmla="*/ 0 w 60"/>
              <a:gd name="T29" fmla="*/ 2147483647 h 75"/>
              <a:gd name="T30" fmla="*/ 0 w 60"/>
              <a:gd name="T31" fmla="*/ 2147483647 h 75"/>
              <a:gd name="T32" fmla="*/ 2147483647 w 60"/>
              <a:gd name="T33" fmla="*/ 2147483647 h 75"/>
              <a:gd name="T34" fmla="*/ 2147483647 w 60"/>
              <a:gd name="T35" fmla="*/ 2147483647 h 75"/>
              <a:gd name="T36" fmla="*/ 2147483647 w 60"/>
              <a:gd name="T37" fmla="*/ 2147483647 h 75"/>
              <a:gd name="T38" fmla="*/ 2147483647 w 60"/>
              <a:gd name="T39" fmla="*/ 2147483647 h 75"/>
              <a:gd name="T40" fmla="*/ 2147483647 w 60"/>
              <a:gd name="T41" fmla="*/ 2147483647 h 75"/>
              <a:gd name="T42" fmla="*/ 2147483647 w 60"/>
              <a:gd name="T43" fmla="*/ 2147483647 h 75"/>
              <a:gd name="T44" fmla="*/ 2147483647 w 60"/>
              <a:gd name="T45" fmla="*/ 2147483647 h 75"/>
              <a:gd name="T46" fmla="*/ 2147483647 w 60"/>
              <a:gd name="T47" fmla="*/ 2147483647 h 75"/>
              <a:gd name="T48" fmla="*/ 0 w 60"/>
              <a:gd name="T49" fmla="*/ 2147483647 h 75"/>
              <a:gd name="T50" fmla="*/ 0 w 60"/>
              <a:gd name="T51" fmla="*/ 2147483647 h 75"/>
              <a:gd name="T52" fmla="*/ 2147483647 w 60"/>
              <a:gd name="T53" fmla="*/ 2147483647 h 75"/>
              <a:gd name="T54" fmla="*/ 2147483647 w 60"/>
              <a:gd name="T55" fmla="*/ 2147483647 h 75"/>
              <a:gd name="T56" fmla="*/ 2147483647 w 60"/>
              <a:gd name="T57" fmla="*/ 2147483647 h 75"/>
              <a:gd name="T58" fmla="*/ 2147483647 w 60"/>
              <a:gd name="T59" fmla="*/ 2147483647 h 75"/>
              <a:gd name="T60" fmla="*/ 2147483647 w 60"/>
              <a:gd name="T61" fmla="*/ 2147483647 h 75"/>
              <a:gd name="T62" fmla="*/ 2147483647 w 60"/>
              <a:gd name="T63" fmla="*/ 2147483647 h 75"/>
              <a:gd name="T64" fmla="*/ 2147483647 w 60"/>
              <a:gd name="T65" fmla="*/ 2147483647 h 75"/>
              <a:gd name="T66" fmla="*/ 2147483647 w 60"/>
              <a:gd name="T67" fmla="*/ 2147483647 h 75"/>
              <a:gd name="T68" fmla="*/ 2147483647 w 60"/>
              <a:gd name="T69" fmla="*/ 2147483647 h 75"/>
              <a:gd name="T70" fmla="*/ 2147483647 w 60"/>
              <a:gd name="T71" fmla="*/ 2147483647 h 75"/>
              <a:gd name="T72" fmla="*/ 2147483647 w 60"/>
              <a:gd name="T73" fmla="*/ 2147483647 h 75"/>
              <a:gd name="T74" fmla="*/ 2147483647 w 60"/>
              <a:gd name="T75" fmla="*/ 2147483647 h 75"/>
              <a:gd name="T76" fmla="*/ 2147483647 w 60"/>
              <a:gd name="T77" fmla="*/ 2147483647 h 75"/>
              <a:gd name="T78" fmla="*/ 2147483647 w 60"/>
              <a:gd name="T79" fmla="*/ 2147483647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0"/>
              <a:gd name="T121" fmla="*/ 0 h 75"/>
              <a:gd name="T122" fmla="*/ 60 w 60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0" h="75">
                <a:moveTo>
                  <a:pt x="33" y="22"/>
                </a:moveTo>
                <a:lnTo>
                  <a:pt x="33" y="50"/>
                </a:lnTo>
                <a:lnTo>
                  <a:pt x="49" y="55"/>
                </a:lnTo>
                <a:lnTo>
                  <a:pt x="51" y="55"/>
                </a:lnTo>
                <a:lnTo>
                  <a:pt x="53" y="57"/>
                </a:lnTo>
                <a:lnTo>
                  <a:pt x="55" y="57"/>
                </a:lnTo>
                <a:lnTo>
                  <a:pt x="57" y="57"/>
                </a:lnTo>
                <a:lnTo>
                  <a:pt x="57" y="55"/>
                </a:lnTo>
                <a:lnTo>
                  <a:pt x="57" y="53"/>
                </a:lnTo>
                <a:lnTo>
                  <a:pt x="57" y="50"/>
                </a:lnTo>
                <a:lnTo>
                  <a:pt x="60" y="50"/>
                </a:lnTo>
                <a:lnTo>
                  <a:pt x="60" y="75"/>
                </a:lnTo>
                <a:lnTo>
                  <a:pt x="60" y="72"/>
                </a:lnTo>
                <a:lnTo>
                  <a:pt x="57" y="72"/>
                </a:lnTo>
                <a:lnTo>
                  <a:pt x="57" y="71"/>
                </a:lnTo>
                <a:lnTo>
                  <a:pt x="57" y="68"/>
                </a:lnTo>
                <a:lnTo>
                  <a:pt x="55" y="66"/>
                </a:lnTo>
                <a:lnTo>
                  <a:pt x="53" y="66"/>
                </a:lnTo>
                <a:lnTo>
                  <a:pt x="53" y="64"/>
                </a:lnTo>
                <a:lnTo>
                  <a:pt x="51" y="64"/>
                </a:lnTo>
                <a:lnTo>
                  <a:pt x="49" y="64"/>
                </a:lnTo>
                <a:lnTo>
                  <a:pt x="11" y="53"/>
                </a:lnTo>
                <a:lnTo>
                  <a:pt x="9" y="53"/>
                </a:lnTo>
                <a:lnTo>
                  <a:pt x="7" y="50"/>
                </a:lnTo>
                <a:lnTo>
                  <a:pt x="5" y="50"/>
                </a:lnTo>
                <a:lnTo>
                  <a:pt x="3" y="50"/>
                </a:lnTo>
                <a:lnTo>
                  <a:pt x="3" y="53"/>
                </a:lnTo>
                <a:lnTo>
                  <a:pt x="3" y="55"/>
                </a:lnTo>
                <a:lnTo>
                  <a:pt x="0" y="57"/>
                </a:lnTo>
                <a:lnTo>
                  <a:pt x="0" y="33"/>
                </a:lnTo>
                <a:lnTo>
                  <a:pt x="0" y="36"/>
                </a:lnTo>
                <a:lnTo>
                  <a:pt x="0" y="38"/>
                </a:lnTo>
                <a:lnTo>
                  <a:pt x="3" y="38"/>
                </a:lnTo>
                <a:lnTo>
                  <a:pt x="3" y="39"/>
                </a:lnTo>
                <a:lnTo>
                  <a:pt x="3" y="42"/>
                </a:lnTo>
                <a:lnTo>
                  <a:pt x="5" y="42"/>
                </a:lnTo>
                <a:lnTo>
                  <a:pt x="7" y="42"/>
                </a:lnTo>
                <a:lnTo>
                  <a:pt x="7" y="44"/>
                </a:lnTo>
                <a:lnTo>
                  <a:pt x="9" y="44"/>
                </a:lnTo>
                <a:lnTo>
                  <a:pt x="11" y="44"/>
                </a:lnTo>
                <a:lnTo>
                  <a:pt x="31" y="50"/>
                </a:lnTo>
                <a:lnTo>
                  <a:pt x="31" y="22"/>
                </a:lnTo>
                <a:lnTo>
                  <a:pt x="11" y="16"/>
                </a:lnTo>
                <a:lnTo>
                  <a:pt x="9" y="16"/>
                </a:lnTo>
                <a:lnTo>
                  <a:pt x="7" y="16"/>
                </a:lnTo>
                <a:lnTo>
                  <a:pt x="5" y="16"/>
                </a:lnTo>
                <a:lnTo>
                  <a:pt x="3" y="16"/>
                </a:lnTo>
                <a:lnTo>
                  <a:pt x="3" y="17"/>
                </a:lnTo>
                <a:lnTo>
                  <a:pt x="3" y="20"/>
                </a:lnTo>
                <a:lnTo>
                  <a:pt x="0" y="22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5"/>
                </a:lnTo>
                <a:lnTo>
                  <a:pt x="5" y="5"/>
                </a:lnTo>
                <a:lnTo>
                  <a:pt x="5" y="6"/>
                </a:lnTo>
                <a:lnTo>
                  <a:pt x="7" y="6"/>
                </a:lnTo>
                <a:lnTo>
                  <a:pt x="9" y="9"/>
                </a:lnTo>
                <a:lnTo>
                  <a:pt x="11" y="9"/>
                </a:lnTo>
                <a:lnTo>
                  <a:pt x="49" y="20"/>
                </a:lnTo>
                <a:lnTo>
                  <a:pt x="51" y="20"/>
                </a:lnTo>
                <a:lnTo>
                  <a:pt x="53" y="20"/>
                </a:lnTo>
                <a:lnTo>
                  <a:pt x="55" y="20"/>
                </a:lnTo>
                <a:lnTo>
                  <a:pt x="57" y="20"/>
                </a:lnTo>
                <a:lnTo>
                  <a:pt x="57" y="17"/>
                </a:lnTo>
                <a:lnTo>
                  <a:pt x="57" y="16"/>
                </a:lnTo>
                <a:lnTo>
                  <a:pt x="60" y="16"/>
                </a:lnTo>
                <a:lnTo>
                  <a:pt x="60" y="14"/>
                </a:lnTo>
                <a:lnTo>
                  <a:pt x="60" y="38"/>
                </a:lnTo>
                <a:lnTo>
                  <a:pt x="57" y="38"/>
                </a:lnTo>
                <a:lnTo>
                  <a:pt x="57" y="36"/>
                </a:lnTo>
                <a:lnTo>
                  <a:pt x="57" y="33"/>
                </a:lnTo>
                <a:lnTo>
                  <a:pt x="57" y="31"/>
                </a:lnTo>
                <a:lnTo>
                  <a:pt x="55" y="31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9" y="28"/>
                </a:lnTo>
                <a:lnTo>
                  <a:pt x="49" y="27"/>
                </a:lnTo>
                <a:lnTo>
                  <a:pt x="3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1" name="Freeform 358"/>
          <p:cNvSpPr>
            <a:spLocks noEditPoints="1"/>
          </p:cNvSpPr>
          <p:nvPr/>
        </p:nvSpPr>
        <p:spPr bwMode="auto">
          <a:xfrm rot="-5400000">
            <a:off x="3558382" y="5896769"/>
            <a:ext cx="69850" cy="5873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0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0 h 37"/>
              <a:gd name="T38" fmla="*/ 2147483647 w 42"/>
              <a:gd name="T39" fmla="*/ 2147483647 h 37"/>
              <a:gd name="T40" fmla="*/ 2147483647 w 42"/>
              <a:gd name="T41" fmla="*/ 2147483647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2147483647 w 42"/>
              <a:gd name="T57" fmla="*/ 2147483647 h 37"/>
              <a:gd name="T58" fmla="*/ 2147483647 w 42"/>
              <a:gd name="T59" fmla="*/ 2147483647 h 37"/>
              <a:gd name="T60" fmla="*/ 2147483647 w 42"/>
              <a:gd name="T61" fmla="*/ 2147483647 h 37"/>
              <a:gd name="T62" fmla="*/ 2147483647 w 42"/>
              <a:gd name="T63" fmla="*/ 2147483647 h 37"/>
              <a:gd name="T64" fmla="*/ 2147483647 w 42"/>
              <a:gd name="T65" fmla="*/ 2147483647 h 37"/>
              <a:gd name="T66" fmla="*/ 2147483647 w 42"/>
              <a:gd name="T67" fmla="*/ 2147483647 h 37"/>
              <a:gd name="T68" fmla="*/ 2147483647 w 42"/>
              <a:gd name="T69" fmla="*/ 2147483647 h 37"/>
              <a:gd name="T70" fmla="*/ 2147483647 w 42"/>
              <a:gd name="T71" fmla="*/ 2147483647 h 37"/>
              <a:gd name="T72" fmla="*/ 2147483647 w 42"/>
              <a:gd name="T73" fmla="*/ 2147483647 h 37"/>
              <a:gd name="T74" fmla="*/ 2147483647 w 42"/>
              <a:gd name="T75" fmla="*/ 2147483647 h 37"/>
              <a:gd name="T76" fmla="*/ 2147483647 w 42"/>
              <a:gd name="T77" fmla="*/ 2147483647 h 37"/>
              <a:gd name="T78" fmla="*/ 2147483647 w 42"/>
              <a:gd name="T79" fmla="*/ 2147483647 h 37"/>
              <a:gd name="T80" fmla="*/ 2147483647 w 42"/>
              <a:gd name="T81" fmla="*/ 2147483647 h 37"/>
              <a:gd name="T82" fmla="*/ 2147483647 w 42"/>
              <a:gd name="T83" fmla="*/ 2147483647 h 37"/>
              <a:gd name="T84" fmla="*/ 2147483647 w 42"/>
              <a:gd name="T85" fmla="*/ 2147483647 h 37"/>
              <a:gd name="T86" fmla="*/ 2147483647 w 42"/>
              <a:gd name="T87" fmla="*/ 2147483647 h 37"/>
              <a:gd name="T88" fmla="*/ 2147483647 w 42"/>
              <a:gd name="T89" fmla="*/ 2147483647 h 37"/>
              <a:gd name="T90" fmla="*/ 2147483647 w 42"/>
              <a:gd name="T91" fmla="*/ 2147483647 h 37"/>
              <a:gd name="T92" fmla="*/ 2147483647 w 42"/>
              <a:gd name="T93" fmla="*/ 2147483647 h 37"/>
              <a:gd name="T94" fmla="*/ 2147483647 w 42"/>
              <a:gd name="T95" fmla="*/ 2147483647 h 37"/>
              <a:gd name="T96" fmla="*/ 2147483647 w 42"/>
              <a:gd name="T97" fmla="*/ 2147483647 h 37"/>
              <a:gd name="T98" fmla="*/ 2147483647 w 42"/>
              <a:gd name="T99" fmla="*/ 2147483647 h 37"/>
              <a:gd name="T100" fmla="*/ 2147483647 w 42"/>
              <a:gd name="T101" fmla="*/ 2147483647 h 37"/>
              <a:gd name="T102" fmla="*/ 2147483647 w 42"/>
              <a:gd name="T103" fmla="*/ 2147483647 h 37"/>
              <a:gd name="T104" fmla="*/ 2147483647 w 42"/>
              <a:gd name="T105" fmla="*/ 2147483647 h 37"/>
              <a:gd name="T106" fmla="*/ 2147483647 w 42"/>
              <a:gd name="T107" fmla="*/ 2147483647 h 37"/>
              <a:gd name="T108" fmla="*/ 2147483647 w 42"/>
              <a:gd name="T109" fmla="*/ 2147483647 h 37"/>
              <a:gd name="T110" fmla="*/ 2147483647 w 42"/>
              <a:gd name="T111" fmla="*/ 2147483647 h 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"/>
              <a:gd name="T169" fmla="*/ 0 h 37"/>
              <a:gd name="T170" fmla="*/ 42 w 42"/>
              <a:gd name="T171" fmla="*/ 37 h 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" h="37">
                <a:moveTo>
                  <a:pt x="18" y="9"/>
                </a:moveTo>
                <a:lnTo>
                  <a:pt x="16" y="9"/>
                </a:lnTo>
                <a:lnTo>
                  <a:pt x="13" y="9"/>
                </a:lnTo>
                <a:lnTo>
                  <a:pt x="11" y="9"/>
                </a:lnTo>
                <a:lnTo>
                  <a:pt x="9" y="11"/>
                </a:lnTo>
                <a:lnTo>
                  <a:pt x="7" y="14"/>
                </a:lnTo>
                <a:lnTo>
                  <a:pt x="7" y="15"/>
                </a:lnTo>
                <a:lnTo>
                  <a:pt x="5" y="15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7" y="22"/>
                </a:lnTo>
                <a:lnTo>
                  <a:pt x="7" y="25"/>
                </a:lnTo>
                <a:lnTo>
                  <a:pt x="7" y="26"/>
                </a:lnTo>
                <a:lnTo>
                  <a:pt x="9" y="26"/>
                </a:lnTo>
                <a:lnTo>
                  <a:pt x="9" y="29"/>
                </a:lnTo>
                <a:lnTo>
                  <a:pt x="11" y="31"/>
                </a:lnTo>
                <a:lnTo>
                  <a:pt x="11" y="33"/>
                </a:lnTo>
                <a:lnTo>
                  <a:pt x="13" y="33"/>
                </a:lnTo>
                <a:lnTo>
                  <a:pt x="11" y="35"/>
                </a:lnTo>
                <a:lnTo>
                  <a:pt x="9" y="31"/>
                </a:lnTo>
                <a:lnTo>
                  <a:pt x="7" y="29"/>
                </a:lnTo>
                <a:lnTo>
                  <a:pt x="5" y="26"/>
                </a:lnTo>
                <a:lnTo>
                  <a:pt x="2" y="25"/>
                </a:lnTo>
                <a:lnTo>
                  <a:pt x="2" y="22"/>
                </a:lnTo>
                <a:lnTo>
                  <a:pt x="0" y="20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2" y="7"/>
                </a:lnTo>
                <a:lnTo>
                  <a:pt x="5" y="4"/>
                </a:lnTo>
                <a:lnTo>
                  <a:pt x="7" y="4"/>
                </a:lnTo>
                <a:lnTo>
                  <a:pt x="7" y="3"/>
                </a:lnTo>
                <a:lnTo>
                  <a:pt x="9" y="3"/>
                </a:lnTo>
                <a:lnTo>
                  <a:pt x="11" y="3"/>
                </a:lnTo>
                <a:lnTo>
                  <a:pt x="13" y="0"/>
                </a:lnTo>
                <a:lnTo>
                  <a:pt x="16" y="0"/>
                </a:lnTo>
                <a:lnTo>
                  <a:pt x="18" y="3"/>
                </a:lnTo>
                <a:lnTo>
                  <a:pt x="20" y="3"/>
                </a:lnTo>
                <a:lnTo>
                  <a:pt x="22" y="3"/>
                </a:lnTo>
                <a:lnTo>
                  <a:pt x="24" y="3"/>
                </a:lnTo>
                <a:lnTo>
                  <a:pt x="27" y="4"/>
                </a:lnTo>
                <a:lnTo>
                  <a:pt x="29" y="7"/>
                </a:lnTo>
                <a:lnTo>
                  <a:pt x="31" y="7"/>
                </a:lnTo>
                <a:lnTo>
                  <a:pt x="33" y="9"/>
                </a:lnTo>
                <a:lnTo>
                  <a:pt x="35" y="11"/>
                </a:lnTo>
                <a:lnTo>
                  <a:pt x="35" y="14"/>
                </a:lnTo>
                <a:lnTo>
                  <a:pt x="37" y="14"/>
                </a:lnTo>
                <a:lnTo>
                  <a:pt x="37" y="15"/>
                </a:lnTo>
                <a:lnTo>
                  <a:pt x="40" y="18"/>
                </a:lnTo>
                <a:lnTo>
                  <a:pt x="40" y="20"/>
                </a:lnTo>
                <a:lnTo>
                  <a:pt x="42" y="22"/>
                </a:lnTo>
                <a:lnTo>
                  <a:pt x="42" y="25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0" y="35"/>
                </a:lnTo>
                <a:lnTo>
                  <a:pt x="40" y="37"/>
                </a:lnTo>
                <a:lnTo>
                  <a:pt x="37" y="37"/>
                </a:lnTo>
                <a:lnTo>
                  <a:pt x="35" y="37"/>
                </a:lnTo>
                <a:lnTo>
                  <a:pt x="33" y="37"/>
                </a:lnTo>
                <a:lnTo>
                  <a:pt x="31" y="37"/>
                </a:lnTo>
                <a:lnTo>
                  <a:pt x="31" y="35"/>
                </a:lnTo>
                <a:lnTo>
                  <a:pt x="29" y="35"/>
                </a:lnTo>
                <a:lnTo>
                  <a:pt x="27" y="33"/>
                </a:lnTo>
                <a:lnTo>
                  <a:pt x="24" y="31"/>
                </a:lnTo>
                <a:lnTo>
                  <a:pt x="24" y="29"/>
                </a:lnTo>
                <a:lnTo>
                  <a:pt x="22" y="26"/>
                </a:lnTo>
                <a:lnTo>
                  <a:pt x="22" y="25"/>
                </a:lnTo>
                <a:lnTo>
                  <a:pt x="20" y="22"/>
                </a:lnTo>
                <a:lnTo>
                  <a:pt x="20" y="20"/>
                </a:lnTo>
                <a:lnTo>
                  <a:pt x="20" y="18"/>
                </a:lnTo>
                <a:lnTo>
                  <a:pt x="20" y="15"/>
                </a:lnTo>
                <a:lnTo>
                  <a:pt x="20" y="14"/>
                </a:lnTo>
                <a:lnTo>
                  <a:pt x="18" y="11"/>
                </a:lnTo>
                <a:lnTo>
                  <a:pt x="18" y="9"/>
                </a:lnTo>
                <a:close/>
                <a:moveTo>
                  <a:pt x="20" y="9"/>
                </a:moveTo>
                <a:lnTo>
                  <a:pt x="20" y="11"/>
                </a:lnTo>
                <a:lnTo>
                  <a:pt x="22" y="14"/>
                </a:lnTo>
                <a:lnTo>
                  <a:pt x="22" y="15"/>
                </a:lnTo>
                <a:lnTo>
                  <a:pt x="22" y="18"/>
                </a:lnTo>
                <a:lnTo>
                  <a:pt x="22" y="20"/>
                </a:lnTo>
                <a:lnTo>
                  <a:pt x="24" y="20"/>
                </a:lnTo>
                <a:lnTo>
                  <a:pt x="24" y="22"/>
                </a:lnTo>
                <a:lnTo>
                  <a:pt x="24" y="25"/>
                </a:lnTo>
                <a:lnTo>
                  <a:pt x="27" y="25"/>
                </a:lnTo>
                <a:lnTo>
                  <a:pt x="27" y="26"/>
                </a:lnTo>
                <a:lnTo>
                  <a:pt x="29" y="29"/>
                </a:lnTo>
                <a:lnTo>
                  <a:pt x="31" y="29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7" y="31"/>
                </a:lnTo>
                <a:lnTo>
                  <a:pt x="40" y="31"/>
                </a:lnTo>
                <a:lnTo>
                  <a:pt x="40" y="29"/>
                </a:lnTo>
                <a:lnTo>
                  <a:pt x="40" y="26"/>
                </a:lnTo>
                <a:lnTo>
                  <a:pt x="40" y="25"/>
                </a:lnTo>
                <a:lnTo>
                  <a:pt x="40" y="22"/>
                </a:lnTo>
                <a:lnTo>
                  <a:pt x="37" y="20"/>
                </a:lnTo>
                <a:lnTo>
                  <a:pt x="35" y="18"/>
                </a:lnTo>
                <a:lnTo>
                  <a:pt x="33" y="15"/>
                </a:lnTo>
                <a:lnTo>
                  <a:pt x="31" y="14"/>
                </a:lnTo>
                <a:lnTo>
                  <a:pt x="29" y="14"/>
                </a:lnTo>
                <a:lnTo>
                  <a:pt x="27" y="11"/>
                </a:lnTo>
                <a:lnTo>
                  <a:pt x="24" y="11"/>
                </a:lnTo>
                <a:lnTo>
                  <a:pt x="22" y="11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2" name="Freeform 359"/>
          <p:cNvSpPr>
            <a:spLocks/>
          </p:cNvSpPr>
          <p:nvPr/>
        </p:nvSpPr>
        <p:spPr bwMode="auto">
          <a:xfrm rot="-5400000">
            <a:off x="3598069" y="5887244"/>
            <a:ext cx="107950" cy="39688"/>
          </a:xfrm>
          <a:custGeom>
            <a:avLst/>
            <a:gdLst>
              <a:gd name="T0" fmla="*/ 2147483647 w 66"/>
              <a:gd name="T1" fmla="*/ 2147483647 h 24"/>
              <a:gd name="T2" fmla="*/ 2147483647 w 66"/>
              <a:gd name="T3" fmla="*/ 2147483647 h 24"/>
              <a:gd name="T4" fmla="*/ 2147483647 w 66"/>
              <a:gd name="T5" fmla="*/ 2147483647 h 24"/>
              <a:gd name="T6" fmla="*/ 2147483647 w 66"/>
              <a:gd name="T7" fmla="*/ 2147483647 h 24"/>
              <a:gd name="T8" fmla="*/ 2147483647 w 66"/>
              <a:gd name="T9" fmla="*/ 2147483647 h 24"/>
              <a:gd name="T10" fmla="*/ 2147483647 w 66"/>
              <a:gd name="T11" fmla="*/ 2147483647 h 24"/>
              <a:gd name="T12" fmla="*/ 2147483647 w 66"/>
              <a:gd name="T13" fmla="*/ 2147483647 h 24"/>
              <a:gd name="T14" fmla="*/ 2147483647 w 66"/>
              <a:gd name="T15" fmla="*/ 2147483647 h 24"/>
              <a:gd name="T16" fmla="*/ 2147483647 w 66"/>
              <a:gd name="T17" fmla="*/ 2147483647 h 24"/>
              <a:gd name="T18" fmla="*/ 2147483647 w 66"/>
              <a:gd name="T19" fmla="*/ 2147483647 h 24"/>
              <a:gd name="T20" fmla="*/ 2147483647 w 66"/>
              <a:gd name="T21" fmla="*/ 2147483647 h 24"/>
              <a:gd name="T22" fmla="*/ 2147483647 w 66"/>
              <a:gd name="T23" fmla="*/ 2147483647 h 24"/>
              <a:gd name="T24" fmla="*/ 2147483647 w 66"/>
              <a:gd name="T25" fmla="*/ 2147483647 h 24"/>
              <a:gd name="T26" fmla="*/ 2147483647 w 66"/>
              <a:gd name="T27" fmla="*/ 2147483647 h 24"/>
              <a:gd name="T28" fmla="*/ 2147483647 w 66"/>
              <a:gd name="T29" fmla="*/ 2147483647 h 24"/>
              <a:gd name="T30" fmla="*/ 2147483647 w 66"/>
              <a:gd name="T31" fmla="*/ 2147483647 h 24"/>
              <a:gd name="T32" fmla="*/ 2147483647 w 66"/>
              <a:gd name="T33" fmla="*/ 2147483647 h 24"/>
              <a:gd name="T34" fmla="*/ 2147483647 w 66"/>
              <a:gd name="T35" fmla="*/ 2147483647 h 24"/>
              <a:gd name="T36" fmla="*/ 2147483647 w 66"/>
              <a:gd name="T37" fmla="*/ 2147483647 h 24"/>
              <a:gd name="T38" fmla="*/ 0 w 66"/>
              <a:gd name="T39" fmla="*/ 2147483647 h 24"/>
              <a:gd name="T40" fmla="*/ 0 w 66"/>
              <a:gd name="T41" fmla="*/ 2147483647 h 24"/>
              <a:gd name="T42" fmla="*/ 0 w 66"/>
              <a:gd name="T43" fmla="*/ 2147483647 h 24"/>
              <a:gd name="T44" fmla="*/ 0 w 66"/>
              <a:gd name="T45" fmla="*/ 2147483647 h 24"/>
              <a:gd name="T46" fmla="*/ 2147483647 w 66"/>
              <a:gd name="T47" fmla="*/ 2147483647 h 24"/>
              <a:gd name="T48" fmla="*/ 2147483647 w 66"/>
              <a:gd name="T49" fmla="*/ 0 h 24"/>
              <a:gd name="T50" fmla="*/ 2147483647 w 66"/>
              <a:gd name="T51" fmla="*/ 0 h 24"/>
              <a:gd name="T52" fmla="*/ 2147483647 w 66"/>
              <a:gd name="T53" fmla="*/ 0 h 24"/>
              <a:gd name="T54" fmla="*/ 2147483647 w 66"/>
              <a:gd name="T55" fmla="*/ 2147483647 h 24"/>
              <a:gd name="T56" fmla="*/ 2147483647 w 66"/>
              <a:gd name="T57" fmla="*/ 2147483647 h 24"/>
              <a:gd name="T58" fmla="*/ 2147483647 w 66"/>
              <a:gd name="T59" fmla="*/ 2147483647 h 24"/>
              <a:gd name="T60" fmla="*/ 2147483647 w 66"/>
              <a:gd name="T61" fmla="*/ 2147483647 h 24"/>
              <a:gd name="T62" fmla="*/ 2147483647 w 66"/>
              <a:gd name="T63" fmla="*/ 2147483647 h 24"/>
              <a:gd name="T64" fmla="*/ 2147483647 w 66"/>
              <a:gd name="T65" fmla="*/ 2147483647 h 24"/>
              <a:gd name="T66" fmla="*/ 2147483647 w 66"/>
              <a:gd name="T67" fmla="*/ 2147483647 h 24"/>
              <a:gd name="T68" fmla="*/ 2147483647 w 66"/>
              <a:gd name="T69" fmla="*/ 2147483647 h 24"/>
              <a:gd name="T70" fmla="*/ 2147483647 w 66"/>
              <a:gd name="T71" fmla="*/ 2147483647 h 24"/>
              <a:gd name="T72" fmla="*/ 2147483647 w 66"/>
              <a:gd name="T73" fmla="*/ 2147483647 h 24"/>
              <a:gd name="T74" fmla="*/ 2147483647 w 66"/>
              <a:gd name="T75" fmla="*/ 2147483647 h 24"/>
              <a:gd name="T76" fmla="*/ 2147483647 w 66"/>
              <a:gd name="T77" fmla="*/ 2147483647 h 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24"/>
              <a:gd name="T119" fmla="*/ 66 w 66"/>
              <a:gd name="T120" fmla="*/ 24 h 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24">
                <a:moveTo>
                  <a:pt x="66" y="24"/>
                </a:moveTo>
                <a:lnTo>
                  <a:pt x="11" y="9"/>
                </a:lnTo>
                <a:lnTo>
                  <a:pt x="9" y="9"/>
                </a:lnTo>
                <a:lnTo>
                  <a:pt x="7" y="9"/>
                </a:lnTo>
                <a:lnTo>
                  <a:pt x="5" y="9"/>
                </a:lnTo>
                <a:lnTo>
                  <a:pt x="5" y="11"/>
                </a:lnTo>
                <a:lnTo>
                  <a:pt x="7" y="11"/>
                </a:lnTo>
                <a:lnTo>
                  <a:pt x="7" y="13"/>
                </a:lnTo>
                <a:lnTo>
                  <a:pt x="9" y="13"/>
                </a:lnTo>
                <a:lnTo>
                  <a:pt x="9" y="14"/>
                </a:lnTo>
                <a:lnTo>
                  <a:pt x="11" y="14"/>
                </a:lnTo>
                <a:lnTo>
                  <a:pt x="11" y="16"/>
                </a:lnTo>
                <a:lnTo>
                  <a:pt x="9" y="16"/>
                </a:lnTo>
                <a:lnTo>
                  <a:pt x="9" y="14"/>
                </a:lnTo>
                <a:lnTo>
                  <a:pt x="7" y="14"/>
                </a:lnTo>
                <a:lnTo>
                  <a:pt x="5" y="13"/>
                </a:lnTo>
                <a:lnTo>
                  <a:pt x="5" y="11"/>
                </a:lnTo>
                <a:lnTo>
                  <a:pt x="2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11" y="2"/>
                </a:lnTo>
                <a:lnTo>
                  <a:pt x="53" y="14"/>
                </a:lnTo>
                <a:lnTo>
                  <a:pt x="55" y="14"/>
                </a:lnTo>
                <a:lnTo>
                  <a:pt x="57" y="14"/>
                </a:lnTo>
                <a:lnTo>
                  <a:pt x="59" y="14"/>
                </a:lnTo>
                <a:lnTo>
                  <a:pt x="62" y="14"/>
                </a:lnTo>
                <a:lnTo>
                  <a:pt x="62" y="13"/>
                </a:lnTo>
                <a:lnTo>
                  <a:pt x="62" y="11"/>
                </a:lnTo>
                <a:lnTo>
                  <a:pt x="62" y="9"/>
                </a:lnTo>
                <a:lnTo>
                  <a:pt x="66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3" name="Freeform 360"/>
          <p:cNvSpPr>
            <a:spLocks/>
          </p:cNvSpPr>
          <p:nvPr/>
        </p:nvSpPr>
        <p:spPr bwMode="auto">
          <a:xfrm rot="-5400000">
            <a:off x="3640932" y="5887244"/>
            <a:ext cx="107950" cy="39687"/>
          </a:xfrm>
          <a:custGeom>
            <a:avLst/>
            <a:gdLst>
              <a:gd name="T0" fmla="*/ 2147483647 w 66"/>
              <a:gd name="T1" fmla="*/ 2147483647 h 24"/>
              <a:gd name="T2" fmla="*/ 2147483647 w 66"/>
              <a:gd name="T3" fmla="*/ 2147483647 h 24"/>
              <a:gd name="T4" fmla="*/ 2147483647 w 66"/>
              <a:gd name="T5" fmla="*/ 2147483647 h 24"/>
              <a:gd name="T6" fmla="*/ 2147483647 w 66"/>
              <a:gd name="T7" fmla="*/ 2147483647 h 24"/>
              <a:gd name="T8" fmla="*/ 2147483647 w 66"/>
              <a:gd name="T9" fmla="*/ 2147483647 h 24"/>
              <a:gd name="T10" fmla="*/ 2147483647 w 66"/>
              <a:gd name="T11" fmla="*/ 2147483647 h 24"/>
              <a:gd name="T12" fmla="*/ 2147483647 w 66"/>
              <a:gd name="T13" fmla="*/ 2147483647 h 24"/>
              <a:gd name="T14" fmla="*/ 2147483647 w 66"/>
              <a:gd name="T15" fmla="*/ 2147483647 h 24"/>
              <a:gd name="T16" fmla="*/ 2147483647 w 66"/>
              <a:gd name="T17" fmla="*/ 2147483647 h 24"/>
              <a:gd name="T18" fmla="*/ 2147483647 w 66"/>
              <a:gd name="T19" fmla="*/ 2147483647 h 24"/>
              <a:gd name="T20" fmla="*/ 2147483647 w 66"/>
              <a:gd name="T21" fmla="*/ 2147483647 h 24"/>
              <a:gd name="T22" fmla="*/ 2147483647 w 66"/>
              <a:gd name="T23" fmla="*/ 2147483647 h 24"/>
              <a:gd name="T24" fmla="*/ 2147483647 w 66"/>
              <a:gd name="T25" fmla="*/ 2147483647 h 24"/>
              <a:gd name="T26" fmla="*/ 2147483647 w 66"/>
              <a:gd name="T27" fmla="*/ 2147483647 h 24"/>
              <a:gd name="T28" fmla="*/ 2147483647 w 66"/>
              <a:gd name="T29" fmla="*/ 2147483647 h 24"/>
              <a:gd name="T30" fmla="*/ 2147483647 w 66"/>
              <a:gd name="T31" fmla="*/ 2147483647 h 24"/>
              <a:gd name="T32" fmla="*/ 2147483647 w 66"/>
              <a:gd name="T33" fmla="*/ 2147483647 h 24"/>
              <a:gd name="T34" fmla="*/ 2147483647 w 66"/>
              <a:gd name="T35" fmla="*/ 2147483647 h 24"/>
              <a:gd name="T36" fmla="*/ 2147483647 w 66"/>
              <a:gd name="T37" fmla="*/ 2147483647 h 24"/>
              <a:gd name="T38" fmla="*/ 0 w 66"/>
              <a:gd name="T39" fmla="*/ 2147483647 h 24"/>
              <a:gd name="T40" fmla="*/ 0 w 66"/>
              <a:gd name="T41" fmla="*/ 2147483647 h 24"/>
              <a:gd name="T42" fmla="*/ 0 w 66"/>
              <a:gd name="T43" fmla="*/ 2147483647 h 24"/>
              <a:gd name="T44" fmla="*/ 2147483647 w 66"/>
              <a:gd name="T45" fmla="*/ 0 h 24"/>
              <a:gd name="T46" fmla="*/ 2147483647 w 66"/>
              <a:gd name="T47" fmla="*/ 0 h 24"/>
              <a:gd name="T48" fmla="*/ 2147483647 w 66"/>
              <a:gd name="T49" fmla="*/ 0 h 24"/>
              <a:gd name="T50" fmla="*/ 2147483647 w 66"/>
              <a:gd name="T51" fmla="*/ 0 h 24"/>
              <a:gd name="T52" fmla="*/ 2147483647 w 66"/>
              <a:gd name="T53" fmla="*/ 0 h 24"/>
              <a:gd name="T54" fmla="*/ 2147483647 w 66"/>
              <a:gd name="T55" fmla="*/ 2147483647 h 24"/>
              <a:gd name="T56" fmla="*/ 2147483647 w 66"/>
              <a:gd name="T57" fmla="*/ 2147483647 h 24"/>
              <a:gd name="T58" fmla="*/ 2147483647 w 66"/>
              <a:gd name="T59" fmla="*/ 2147483647 h 24"/>
              <a:gd name="T60" fmla="*/ 2147483647 w 66"/>
              <a:gd name="T61" fmla="*/ 2147483647 h 24"/>
              <a:gd name="T62" fmla="*/ 2147483647 w 66"/>
              <a:gd name="T63" fmla="*/ 2147483647 h 24"/>
              <a:gd name="T64" fmla="*/ 2147483647 w 66"/>
              <a:gd name="T65" fmla="*/ 2147483647 h 24"/>
              <a:gd name="T66" fmla="*/ 2147483647 w 66"/>
              <a:gd name="T67" fmla="*/ 2147483647 h 24"/>
              <a:gd name="T68" fmla="*/ 2147483647 w 66"/>
              <a:gd name="T69" fmla="*/ 2147483647 h 24"/>
              <a:gd name="T70" fmla="*/ 2147483647 w 66"/>
              <a:gd name="T71" fmla="*/ 2147483647 h 24"/>
              <a:gd name="T72" fmla="*/ 2147483647 w 66"/>
              <a:gd name="T73" fmla="*/ 2147483647 h 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"/>
              <a:gd name="T112" fmla="*/ 0 h 24"/>
              <a:gd name="T113" fmla="*/ 66 w 66"/>
              <a:gd name="T114" fmla="*/ 24 h 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" h="24">
                <a:moveTo>
                  <a:pt x="66" y="24"/>
                </a:moveTo>
                <a:lnTo>
                  <a:pt x="11" y="10"/>
                </a:lnTo>
                <a:lnTo>
                  <a:pt x="11" y="8"/>
                </a:lnTo>
                <a:lnTo>
                  <a:pt x="9" y="8"/>
                </a:lnTo>
                <a:lnTo>
                  <a:pt x="7" y="8"/>
                </a:lnTo>
                <a:lnTo>
                  <a:pt x="5" y="10"/>
                </a:lnTo>
                <a:lnTo>
                  <a:pt x="7" y="10"/>
                </a:lnTo>
                <a:lnTo>
                  <a:pt x="7" y="11"/>
                </a:lnTo>
                <a:lnTo>
                  <a:pt x="9" y="11"/>
                </a:lnTo>
                <a:lnTo>
                  <a:pt x="9" y="13"/>
                </a:lnTo>
                <a:lnTo>
                  <a:pt x="11" y="13"/>
                </a:lnTo>
                <a:lnTo>
                  <a:pt x="11" y="17"/>
                </a:lnTo>
                <a:lnTo>
                  <a:pt x="9" y="17"/>
                </a:lnTo>
                <a:lnTo>
                  <a:pt x="9" y="13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2" y="10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53" y="13"/>
                </a:lnTo>
                <a:lnTo>
                  <a:pt x="55" y="13"/>
                </a:lnTo>
                <a:lnTo>
                  <a:pt x="57" y="13"/>
                </a:lnTo>
                <a:lnTo>
                  <a:pt x="57" y="17"/>
                </a:lnTo>
                <a:lnTo>
                  <a:pt x="59" y="17"/>
                </a:lnTo>
                <a:lnTo>
                  <a:pt x="59" y="13"/>
                </a:lnTo>
                <a:lnTo>
                  <a:pt x="62" y="13"/>
                </a:lnTo>
                <a:lnTo>
                  <a:pt x="62" y="11"/>
                </a:lnTo>
                <a:lnTo>
                  <a:pt x="62" y="10"/>
                </a:lnTo>
                <a:lnTo>
                  <a:pt x="66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4" name="Freeform 361"/>
          <p:cNvSpPr>
            <a:spLocks noEditPoints="1"/>
          </p:cNvSpPr>
          <p:nvPr/>
        </p:nvSpPr>
        <p:spPr bwMode="auto">
          <a:xfrm rot="-5400000">
            <a:off x="3684587" y="5895976"/>
            <a:ext cx="98425" cy="31750"/>
          </a:xfrm>
          <a:custGeom>
            <a:avLst/>
            <a:gdLst>
              <a:gd name="T0" fmla="*/ 2147483647 w 59"/>
              <a:gd name="T1" fmla="*/ 2147483647 h 18"/>
              <a:gd name="T2" fmla="*/ 2147483647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2147483647 w 59"/>
              <a:gd name="T23" fmla="*/ 2147483647 h 18"/>
              <a:gd name="T24" fmla="*/ 2147483647 w 59"/>
              <a:gd name="T25" fmla="*/ 2147483647 h 18"/>
              <a:gd name="T26" fmla="*/ 2147483647 w 59"/>
              <a:gd name="T27" fmla="*/ 2147483647 h 18"/>
              <a:gd name="T28" fmla="*/ 2147483647 w 59"/>
              <a:gd name="T29" fmla="*/ 2147483647 h 18"/>
              <a:gd name="T30" fmla="*/ 2147483647 w 59"/>
              <a:gd name="T31" fmla="*/ 2147483647 h 18"/>
              <a:gd name="T32" fmla="*/ 2147483647 w 59"/>
              <a:gd name="T33" fmla="*/ 2147483647 h 18"/>
              <a:gd name="T34" fmla="*/ 2147483647 w 59"/>
              <a:gd name="T35" fmla="*/ 2147483647 h 18"/>
              <a:gd name="T36" fmla="*/ 2147483647 w 59"/>
              <a:gd name="T37" fmla="*/ 2147483647 h 18"/>
              <a:gd name="T38" fmla="*/ 2147483647 w 59"/>
              <a:gd name="T39" fmla="*/ 2147483647 h 18"/>
              <a:gd name="T40" fmla="*/ 2147483647 w 59"/>
              <a:gd name="T41" fmla="*/ 2147483647 h 18"/>
              <a:gd name="T42" fmla="*/ 2147483647 w 59"/>
              <a:gd name="T43" fmla="*/ 2147483647 h 18"/>
              <a:gd name="T44" fmla="*/ 2147483647 w 59"/>
              <a:gd name="T45" fmla="*/ 2147483647 h 18"/>
              <a:gd name="T46" fmla="*/ 2147483647 w 59"/>
              <a:gd name="T47" fmla="*/ 2147483647 h 18"/>
              <a:gd name="T48" fmla="*/ 2147483647 w 59"/>
              <a:gd name="T49" fmla="*/ 2147483647 h 18"/>
              <a:gd name="T50" fmla="*/ 2147483647 w 59"/>
              <a:gd name="T51" fmla="*/ 2147483647 h 18"/>
              <a:gd name="T52" fmla="*/ 2147483647 w 59"/>
              <a:gd name="T53" fmla="*/ 2147483647 h 18"/>
              <a:gd name="T54" fmla="*/ 2147483647 w 59"/>
              <a:gd name="T55" fmla="*/ 2147483647 h 18"/>
              <a:gd name="T56" fmla="*/ 2147483647 w 59"/>
              <a:gd name="T57" fmla="*/ 2147483647 h 18"/>
              <a:gd name="T58" fmla="*/ 2147483647 w 59"/>
              <a:gd name="T59" fmla="*/ 2147483647 h 18"/>
              <a:gd name="T60" fmla="*/ 2147483647 w 59"/>
              <a:gd name="T61" fmla="*/ 2147483647 h 18"/>
              <a:gd name="T62" fmla="*/ 2147483647 w 59"/>
              <a:gd name="T63" fmla="*/ 2147483647 h 18"/>
              <a:gd name="T64" fmla="*/ 2147483647 w 59"/>
              <a:gd name="T65" fmla="*/ 2147483647 h 18"/>
              <a:gd name="T66" fmla="*/ 2147483647 w 59"/>
              <a:gd name="T67" fmla="*/ 2147483647 h 18"/>
              <a:gd name="T68" fmla="*/ 2147483647 w 59"/>
              <a:gd name="T69" fmla="*/ 2147483647 h 18"/>
              <a:gd name="T70" fmla="*/ 0 w 59"/>
              <a:gd name="T71" fmla="*/ 2147483647 h 18"/>
              <a:gd name="T72" fmla="*/ 0 w 59"/>
              <a:gd name="T73" fmla="*/ 2147483647 h 18"/>
              <a:gd name="T74" fmla="*/ 0 w 59"/>
              <a:gd name="T75" fmla="*/ 2147483647 h 18"/>
              <a:gd name="T76" fmla="*/ 0 w 59"/>
              <a:gd name="T77" fmla="*/ 0 h 18"/>
              <a:gd name="T78" fmla="*/ 2147483647 w 59"/>
              <a:gd name="T79" fmla="*/ 0 h 18"/>
              <a:gd name="T80" fmla="*/ 2147483647 w 59"/>
              <a:gd name="T81" fmla="*/ 0 h 18"/>
              <a:gd name="T82" fmla="*/ 2147483647 w 59"/>
              <a:gd name="T83" fmla="*/ 0 h 18"/>
              <a:gd name="T84" fmla="*/ 2147483647 w 59"/>
              <a:gd name="T85" fmla="*/ 0 h 18"/>
              <a:gd name="T86" fmla="*/ 2147483647 w 59"/>
              <a:gd name="T87" fmla="*/ 2147483647 h 18"/>
              <a:gd name="T88" fmla="*/ 2147483647 w 59"/>
              <a:gd name="T89" fmla="*/ 2147483647 h 18"/>
              <a:gd name="T90" fmla="*/ 2147483647 w 59"/>
              <a:gd name="T91" fmla="*/ 2147483647 h 18"/>
              <a:gd name="T92" fmla="*/ 2147483647 w 59"/>
              <a:gd name="T93" fmla="*/ 2147483647 h 18"/>
              <a:gd name="T94" fmla="*/ 2147483647 w 59"/>
              <a:gd name="T95" fmla="*/ 2147483647 h 18"/>
              <a:gd name="T96" fmla="*/ 2147483647 w 59"/>
              <a:gd name="T97" fmla="*/ 2147483647 h 18"/>
              <a:gd name="T98" fmla="*/ 2147483647 w 59"/>
              <a:gd name="T99" fmla="*/ 0 h 18"/>
              <a:gd name="T100" fmla="*/ 2147483647 w 59"/>
              <a:gd name="T101" fmla="*/ 0 h 18"/>
              <a:gd name="T102" fmla="*/ 2147483647 w 59"/>
              <a:gd name="T103" fmla="*/ 2147483647 h 18"/>
              <a:gd name="T104" fmla="*/ 2147483647 w 5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9"/>
              <a:gd name="T160" fmla="*/ 0 h 18"/>
              <a:gd name="T161" fmla="*/ 59 w 5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9" h="18">
                <a:moveTo>
                  <a:pt x="59" y="15"/>
                </a:moveTo>
                <a:lnTo>
                  <a:pt x="59" y="16"/>
                </a:lnTo>
                <a:lnTo>
                  <a:pt x="59" y="18"/>
                </a:lnTo>
                <a:lnTo>
                  <a:pt x="57" y="18"/>
                </a:lnTo>
                <a:lnTo>
                  <a:pt x="55" y="18"/>
                </a:lnTo>
                <a:lnTo>
                  <a:pt x="53" y="18"/>
                </a:lnTo>
                <a:lnTo>
                  <a:pt x="53" y="16"/>
                </a:lnTo>
                <a:lnTo>
                  <a:pt x="51" y="16"/>
                </a:lnTo>
                <a:lnTo>
                  <a:pt x="51" y="15"/>
                </a:lnTo>
                <a:lnTo>
                  <a:pt x="51" y="13"/>
                </a:lnTo>
                <a:lnTo>
                  <a:pt x="53" y="13"/>
                </a:lnTo>
                <a:lnTo>
                  <a:pt x="53" y="11"/>
                </a:lnTo>
                <a:lnTo>
                  <a:pt x="55" y="11"/>
                </a:lnTo>
                <a:lnTo>
                  <a:pt x="57" y="11"/>
                </a:lnTo>
                <a:lnTo>
                  <a:pt x="57" y="13"/>
                </a:lnTo>
                <a:lnTo>
                  <a:pt x="59" y="13"/>
                </a:lnTo>
                <a:lnTo>
                  <a:pt x="59" y="15"/>
                </a:lnTo>
                <a:close/>
                <a:moveTo>
                  <a:pt x="42" y="15"/>
                </a:moveTo>
                <a:lnTo>
                  <a:pt x="11" y="5"/>
                </a:lnTo>
                <a:lnTo>
                  <a:pt x="9" y="5"/>
                </a:lnTo>
                <a:lnTo>
                  <a:pt x="7" y="5"/>
                </a:lnTo>
                <a:lnTo>
                  <a:pt x="5" y="5"/>
                </a:lnTo>
                <a:lnTo>
                  <a:pt x="5" y="7"/>
                </a:lnTo>
                <a:lnTo>
                  <a:pt x="7" y="7"/>
                </a:lnTo>
                <a:lnTo>
                  <a:pt x="7" y="11"/>
                </a:lnTo>
                <a:lnTo>
                  <a:pt x="9" y="13"/>
                </a:lnTo>
                <a:lnTo>
                  <a:pt x="11" y="13"/>
                </a:lnTo>
                <a:lnTo>
                  <a:pt x="11" y="15"/>
                </a:lnTo>
                <a:lnTo>
                  <a:pt x="9" y="15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31" y="5"/>
                </a:lnTo>
                <a:lnTo>
                  <a:pt x="33" y="5"/>
                </a:lnTo>
                <a:lnTo>
                  <a:pt x="35" y="5"/>
                </a:lnTo>
                <a:lnTo>
                  <a:pt x="37" y="5"/>
                </a:lnTo>
                <a:lnTo>
                  <a:pt x="37" y="4"/>
                </a:lnTo>
                <a:lnTo>
                  <a:pt x="37" y="2"/>
                </a:lnTo>
                <a:lnTo>
                  <a:pt x="37" y="0"/>
                </a:lnTo>
                <a:lnTo>
                  <a:pt x="40" y="0"/>
                </a:lnTo>
                <a:lnTo>
                  <a:pt x="42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5" name="Freeform 362"/>
          <p:cNvSpPr>
            <a:spLocks noEditPoints="1"/>
          </p:cNvSpPr>
          <p:nvPr/>
        </p:nvSpPr>
        <p:spPr bwMode="auto">
          <a:xfrm rot="-5400000">
            <a:off x="3738562" y="5899151"/>
            <a:ext cx="98425" cy="82550"/>
          </a:xfrm>
          <a:custGeom>
            <a:avLst/>
            <a:gdLst>
              <a:gd name="T0" fmla="*/ 2147483647 w 59"/>
              <a:gd name="T1" fmla="*/ 2147483647 h 51"/>
              <a:gd name="T2" fmla="*/ 2147483647 w 59"/>
              <a:gd name="T3" fmla="*/ 2147483647 h 51"/>
              <a:gd name="T4" fmla="*/ 2147483647 w 59"/>
              <a:gd name="T5" fmla="*/ 2147483647 h 51"/>
              <a:gd name="T6" fmla="*/ 2147483647 w 59"/>
              <a:gd name="T7" fmla="*/ 2147483647 h 51"/>
              <a:gd name="T8" fmla="*/ 2147483647 w 59"/>
              <a:gd name="T9" fmla="*/ 2147483647 h 51"/>
              <a:gd name="T10" fmla="*/ 2147483647 w 59"/>
              <a:gd name="T11" fmla="*/ 2147483647 h 51"/>
              <a:gd name="T12" fmla="*/ 2147483647 w 59"/>
              <a:gd name="T13" fmla="*/ 2147483647 h 51"/>
              <a:gd name="T14" fmla="*/ 2147483647 w 59"/>
              <a:gd name="T15" fmla="*/ 2147483647 h 51"/>
              <a:gd name="T16" fmla="*/ 2147483647 w 59"/>
              <a:gd name="T17" fmla="*/ 2147483647 h 51"/>
              <a:gd name="T18" fmla="*/ 2147483647 w 59"/>
              <a:gd name="T19" fmla="*/ 2147483647 h 51"/>
              <a:gd name="T20" fmla="*/ 2147483647 w 59"/>
              <a:gd name="T21" fmla="*/ 2147483647 h 51"/>
              <a:gd name="T22" fmla="*/ 2147483647 w 59"/>
              <a:gd name="T23" fmla="*/ 2147483647 h 51"/>
              <a:gd name="T24" fmla="*/ 2147483647 w 59"/>
              <a:gd name="T25" fmla="*/ 2147483647 h 51"/>
              <a:gd name="T26" fmla="*/ 2147483647 w 59"/>
              <a:gd name="T27" fmla="*/ 2147483647 h 51"/>
              <a:gd name="T28" fmla="*/ 2147483647 w 59"/>
              <a:gd name="T29" fmla="*/ 2147483647 h 51"/>
              <a:gd name="T30" fmla="*/ 0 w 59"/>
              <a:gd name="T31" fmla="*/ 2147483647 h 51"/>
              <a:gd name="T32" fmla="*/ 0 w 59"/>
              <a:gd name="T33" fmla="*/ 2147483647 h 51"/>
              <a:gd name="T34" fmla="*/ 0 w 59"/>
              <a:gd name="T35" fmla="*/ 2147483647 h 51"/>
              <a:gd name="T36" fmla="*/ 0 w 59"/>
              <a:gd name="T37" fmla="*/ 2147483647 h 51"/>
              <a:gd name="T38" fmla="*/ 2147483647 w 59"/>
              <a:gd name="T39" fmla="*/ 2147483647 h 51"/>
              <a:gd name="T40" fmla="*/ 2147483647 w 59"/>
              <a:gd name="T41" fmla="*/ 0 h 51"/>
              <a:gd name="T42" fmla="*/ 2147483647 w 59"/>
              <a:gd name="T43" fmla="*/ 2147483647 h 51"/>
              <a:gd name="T44" fmla="*/ 2147483647 w 59"/>
              <a:gd name="T45" fmla="*/ 2147483647 h 51"/>
              <a:gd name="T46" fmla="*/ 2147483647 w 59"/>
              <a:gd name="T47" fmla="*/ 2147483647 h 51"/>
              <a:gd name="T48" fmla="*/ 2147483647 w 59"/>
              <a:gd name="T49" fmla="*/ 2147483647 h 51"/>
              <a:gd name="T50" fmla="*/ 2147483647 w 59"/>
              <a:gd name="T51" fmla="*/ 2147483647 h 51"/>
              <a:gd name="T52" fmla="*/ 2147483647 w 59"/>
              <a:gd name="T53" fmla="*/ 2147483647 h 51"/>
              <a:gd name="T54" fmla="*/ 2147483647 w 59"/>
              <a:gd name="T55" fmla="*/ 2147483647 h 51"/>
              <a:gd name="T56" fmla="*/ 2147483647 w 59"/>
              <a:gd name="T57" fmla="*/ 2147483647 h 51"/>
              <a:gd name="T58" fmla="*/ 2147483647 w 59"/>
              <a:gd name="T59" fmla="*/ 2147483647 h 51"/>
              <a:gd name="T60" fmla="*/ 2147483647 w 59"/>
              <a:gd name="T61" fmla="*/ 2147483647 h 51"/>
              <a:gd name="T62" fmla="*/ 2147483647 w 59"/>
              <a:gd name="T63" fmla="*/ 2147483647 h 51"/>
              <a:gd name="T64" fmla="*/ 2147483647 w 59"/>
              <a:gd name="T65" fmla="*/ 2147483647 h 51"/>
              <a:gd name="T66" fmla="*/ 2147483647 w 59"/>
              <a:gd name="T67" fmla="*/ 2147483647 h 51"/>
              <a:gd name="T68" fmla="*/ 2147483647 w 59"/>
              <a:gd name="T69" fmla="*/ 2147483647 h 51"/>
              <a:gd name="T70" fmla="*/ 2147483647 w 59"/>
              <a:gd name="T71" fmla="*/ 2147483647 h 51"/>
              <a:gd name="T72" fmla="*/ 2147483647 w 59"/>
              <a:gd name="T73" fmla="*/ 2147483647 h 51"/>
              <a:gd name="T74" fmla="*/ 2147483647 w 59"/>
              <a:gd name="T75" fmla="*/ 2147483647 h 51"/>
              <a:gd name="T76" fmla="*/ 2147483647 w 59"/>
              <a:gd name="T77" fmla="*/ 2147483647 h 51"/>
              <a:gd name="T78" fmla="*/ 2147483647 w 59"/>
              <a:gd name="T79" fmla="*/ 2147483647 h 51"/>
              <a:gd name="T80" fmla="*/ 2147483647 w 59"/>
              <a:gd name="T81" fmla="*/ 2147483647 h 51"/>
              <a:gd name="T82" fmla="*/ 2147483647 w 59"/>
              <a:gd name="T83" fmla="*/ 2147483647 h 51"/>
              <a:gd name="T84" fmla="*/ 2147483647 w 59"/>
              <a:gd name="T85" fmla="*/ 2147483647 h 51"/>
              <a:gd name="T86" fmla="*/ 2147483647 w 59"/>
              <a:gd name="T87" fmla="*/ 2147483647 h 51"/>
              <a:gd name="T88" fmla="*/ 2147483647 w 59"/>
              <a:gd name="T89" fmla="*/ 2147483647 h 51"/>
              <a:gd name="T90" fmla="*/ 2147483647 w 59"/>
              <a:gd name="T91" fmla="*/ 2147483647 h 51"/>
              <a:gd name="T92" fmla="*/ 2147483647 w 59"/>
              <a:gd name="T93" fmla="*/ 2147483647 h 51"/>
              <a:gd name="T94" fmla="*/ 2147483647 w 59"/>
              <a:gd name="T95" fmla="*/ 2147483647 h 51"/>
              <a:gd name="T96" fmla="*/ 2147483647 w 59"/>
              <a:gd name="T97" fmla="*/ 2147483647 h 51"/>
              <a:gd name="T98" fmla="*/ 2147483647 w 59"/>
              <a:gd name="T99" fmla="*/ 2147483647 h 51"/>
              <a:gd name="T100" fmla="*/ 2147483647 w 59"/>
              <a:gd name="T101" fmla="*/ 2147483647 h 51"/>
              <a:gd name="T102" fmla="*/ 2147483647 w 59"/>
              <a:gd name="T103" fmla="*/ 2147483647 h 51"/>
              <a:gd name="T104" fmla="*/ 2147483647 w 59"/>
              <a:gd name="T105" fmla="*/ 2147483647 h 51"/>
              <a:gd name="T106" fmla="*/ 2147483647 w 59"/>
              <a:gd name="T107" fmla="*/ 2147483647 h 51"/>
              <a:gd name="T108" fmla="*/ 2147483647 w 59"/>
              <a:gd name="T109" fmla="*/ 2147483647 h 51"/>
              <a:gd name="T110" fmla="*/ 2147483647 w 59"/>
              <a:gd name="T111" fmla="*/ 2147483647 h 51"/>
              <a:gd name="T112" fmla="*/ 2147483647 w 59"/>
              <a:gd name="T113" fmla="*/ 2147483647 h 51"/>
              <a:gd name="T114" fmla="*/ 2147483647 w 59"/>
              <a:gd name="T115" fmla="*/ 2147483647 h 51"/>
              <a:gd name="T116" fmla="*/ 2147483647 w 59"/>
              <a:gd name="T117" fmla="*/ 2147483647 h 51"/>
              <a:gd name="T118" fmla="*/ 2147483647 w 59"/>
              <a:gd name="T119" fmla="*/ 2147483647 h 51"/>
              <a:gd name="T120" fmla="*/ 2147483647 w 59"/>
              <a:gd name="T121" fmla="*/ 2147483647 h 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9"/>
              <a:gd name="T184" fmla="*/ 0 h 51"/>
              <a:gd name="T185" fmla="*/ 59 w 59"/>
              <a:gd name="T186" fmla="*/ 51 h 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9" h="51">
                <a:moveTo>
                  <a:pt x="57" y="51"/>
                </a:moveTo>
                <a:lnTo>
                  <a:pt x="52" y="48"/>
                </a:lnTo>
                <a:lnTo>
                  <a:pt x="52" y="42"/>
                </a:lnTo>
                <a:lnTo>
                  <a:pt x="50" y="42"/>
                </a:lnTo>
                <a:lnTo>
                  <a:pt x="48" y="42"/>
                </a:lnTo>
                <a:lnTo>
                  <a:pt x="46" y="42"/>
                </a:lnTo>
                <a:lnTo>
                  <a:pt x="44" y="42"/>
                </a:lnTo>
                <a:lnTo>
                  <a:pt x="41" y="42"/>
                </a:lnTo>
                <a:lnTo>
                  <a:pt x="41" y="40"/>
                </a:lnTo>
                <a:lnTo>
                  <a:pt x="39" y="40"/>
                </a:lnTo>
                <a:lnTo>
                  <a:pt x="37" y="40"/>
                </a:lnTo>
                <a:lnTo>
                  <a:pt x="37" y="37"/>
                </a:lnTo>
                <a:lnTo>
                  <a:pt x="35" y="35"/>
                </a:lnTo>
                <a:lnTo>
                  <a:pt x="35" y="33"/>
                </a:lnTo>
                <a:lnTo>
                  <a:pt x="33" y="31"/>
                </a:lnTo>
                <a:lnTo>
                  <a:pt x="33" y="29"/>
                </a:lnTo>
                <a:lnTo>
                  <a:pt x="33" y="26"/>
                </a:lnTo>
                <a:lnTo>
                  <a:pt x="33" y="24"/>
                </a:lnTo>
                <a:lnTo>
                  <a:pt x="30" y="22"/>
                </a:lnTo>
                <a:lnTo>
                  <a:pt x="30" y="20"/>
                </a:lnTo>
                <a:lnTo>
                  <a:pt x="28" y="18"/>
                </a:lnTo>
                <a:lnTo>
                  <a:pt x="28" y="15"/>
                </a:lnTo>
                <a:lnTo>
                  <a:pt x="26" y="15"/>
                </a:lnTo>
                <a:lnTo>
                  <a:pt x="26" y="18"/>
                </a:lnTo>
                <a:lnTo>
                  <a:pt x="24" y="18"/>
                </a:lnTo>
                <a:lnTo>
                  <a:pt x="24" y="20"/>
                </a:lnTo>
                <a:lnTo>
                  <a:pt x="22" y="29"/>
                </a:lnTo>
                <a:lnTo>
                  <a:pt x="22" y="31"/>
                </a:lnTo>
                <a:lnTo>
                  <a:pt x="22" y="33"/>
                </a:lnTo>
                <a:lnTo>
                  <a:pt x="19" y="33"/>
                </a:lnTo>
                <a:lnTo>
                  <a:pt x="19" y="35"/>
                </a:lnTo>
                <a:lnTo>
                  <a:pt x="19" y="37"/>
                </a:lnTo>
                <a:lnTo>
                  <a:pt x="17" y="37"/>
                </a:lnTo>
                <a:lnTo>
                  <a:pt x="17" y="40"/>
                </a:lnTo>
                <a:lnTo>
                  <a:pt x="15" y="40"/>
                </a:lnTo>
                <a:lnTo>
                  <a:pt x="15" y="42"/>
                </a:lnTo>
                <a:lnTo>
                  <a:pt x="13" y="42"/>
                </a:lnTo>
                <a:lnTo>
                  <a:pt x="11" y="42"/>
                </a:lnTo>
                <a:lnTo>
                  <a:pt x="9" y="42"/>
                </a:lnTo>
                <a:lnTo>
                  <a:pt x="9" y="40"/>
                </a:lnTo>
                <a:lnTo>
                  <a:pt x="6" y="40"/>
                </a:lnTo>
                <a:lnTo>
                  <a:pt x="6" y="37"/>
                </a:lnTo>
                <a:lnTo>
                  <a:pt x="4" y="37"/>
                </a:lnTo>
                <a:lnTo>
                  <a:pt x="4" y="35"/>
                </a:lnTo>
                <a:lnTo>
                  <a:pt x="2" y="35"/>
                </a:lnTo>
                <a:lnTo>
                  <a:pt x="2" y="33"/>
                </a:lnTo>
                <a:lnTo>
                  <a:pt x="2" y="31"/>
                </a:lnTo>
                <a:lnTo>
                  <a:pt x="0" y="31"/>
                </a:lnTo>
                <a:lnTo>
                  <a:pt x="0" y="29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3" y="2"/>
                </a:lnTo>
                <a:lnTo>
                  <a:pt x="15" y="2"/>
                </a:lnTo>
                <a:lnTo>
                  <a:pt x="15" y="4"/>
                </a:lnTo>
                <a:lnTo>
                  <a:pt x="17" y="7"/>
                </a:lnTo>
                <a:lnTo>
                  <a:pt x="17" y="9"/>
                </a:lnTo>
                <a:lnTo>
                  <a:pt x="19" y="9"/>
                </a:lnTo>
                <a:lnTo>
                  <a:pt x="19" y="11"/>
                </a:lnTo>
                <a:lnTo>
                  <a:pt x="22" y="11"/>
                </a:lnTo>
                <a:lnTo>
                  <a:pt x="22" y="9"/>
                </a:lnTo>
                <a:lnTo>
                  <a:pt x="24" y="9"/>
                </a:lnTo>
                <a:lnTo>
                  <a:pt x="26" y="11"/>
                </a:lnTo>
                <a:lnTo>
                  <a:pt x="28" y="11"/>
                </a:lnTo>
                <a:lnTo>
                  <a:pt x="28" y="13"/>
                </a:lnTo>
                <a:lnTo>
                  <a:pt x="30" y="15"/>
                </a:lnTo>
                <a:lnTo>
                  <a:pt x="30" y="18"/>
                </a:lnTo>
                <a:lnTo>
                  <a:pt x="33" y="20"/>
                </a:lnTo>
                <a:lnTo>
                  <a:pt x="33" y="18"/>
                </a:lnTo>
                <a:lnTo>
                  <a:pt x="33" y="15"/>
                </a:lnTo>
                <a:lnTo>
                  <a:pt x="33" y="13"/>
                </a:lnTo>
                <a:lnTo>
                  <a:pt x="35" y="13"/>
                </a:lnTo>
                <a:lnTo>
                  <a:pt x="35" y="11"/>
                </a:lnTo>
                <a:lnTo>
                  <a:pt x="37" y="11"/>
                </a:lnTo>
                <a:lnTo>
                  <a:pt x="39" y="9"/>
                </a:lnTo>
                <a:lnTo>
                  <a:pt x="41" y="9"/>
                </a:lnTo>
                <a:lnTo>
                  <a:pt x="44" y="9"/>
                </a:lnTo>
                <a:lnTo>
                  <a:pt x="46" y="9"/>
                </a:lnTo>
                <a:lnTo>
                  <a:pt x="48" y="9"/>
                </a:lnTo>
                <a:lnTo>
                  <a:pt x="50" y="11"/>
                </a:lnTo>
                <a:lnTo>
                  <a:pt x="52" y="11"/>
                </a:lnTo>
                <a:lnTo>
                  <a:pt x="52" y="13"/>
                </a:lnTo>
                <a:lnTo>
                  <a:pt x="54" y="13"/>
                </a:lnTo>
                <a:lnTo>
                  <a:pt x="54" y="15"/>
                </a:lnTo>
                <a:lnTo>
                  <a:pt x="57" y="18"/>
                </a:lnTo>
                <a:lnTo>
                  <a:pt x="59" y="20"/>
                </a:lnTo>
                <a:lnTo>
                  <a:pt x="59" y="22"/>
                </a:lnTo>
                <a:lnTo>
                  <a:pt x="59" y="24"/>
                </a:lnTo>
                <a:lnTo>
                  <a:pt x="59" y="26"/>
                </a:lnTo>
                <a:lnTo>
                  <a:pt x="59" y="29"/>
                </a:lnTo>
                <a:lnTo>
                  <a:pt x="59" y="31"/>
                </a:lnTo>
                <a:lnTo>
                  <a:pt x="59" y="33"/>
                </a:lnTo>
                <a:lnTo>
                  <a:pt x="59" y="35"/>
                </a:lnTo>
                <a:lnTo>
                  <a:pt x="57" y="37"/>
                </a:lnTo>
                <a:lnTo>
                  <a:pt x="57" y="51"/>
                </a:lnTo>
                <a:close/>
                <a:moveTo>
                  <a:pt x="50" y="35"/>
                </a:moveTo>
                <a:lnTo>
                  <a:pt x="52" y="35"/>
                </a:lnTo>
                <a:lnTo>
                  <a:pt x="54" y="33"/>
                </a:lnTo>
                <a:lnTo>
                  <a:pt x="57" y="33"/>
                </a:lnTo>
                <a:lnTo>
                  <a:pt x="57" y="31"/>
                </a:lnTo>
                <a:lnTo>
                  <a:pt x="57" y="29"/>
                </a:lnTo>
                <a:lnTo>
                  <a:pt x="57" y="26"/>
                </a:lnTo>
                <a:lnTo>
                  <a:pt x="57" y="24"/>
                </a:lnTo>
                <a:lnTo>
                  <a:pt x="54" y="22"/>
                </a:lnTo>
                <a:lnTo>
                  <a:pt x="52" y="20"/>
                </a:lnTo>
                <a:lnTo>
                  <a:pt x="50" y="18"/>
                </a:lnTo>
                <a:lnTo>
                  <a:pt x="48" y="18"/>
                </a:lnTo>
                <a:lnTo>
                  <a:pt x="46" y="18"/>
                </a:lnTo>
                <a:lnTo>
                  <a:pt x="44" y="15"/>
                </a:lnTo>
                <a:lnTo>
                  <a:pt x="41" y="15"/>
                </a:lnTo>
                <a:lnTo>
                  <a:pt x="39" y="15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5" y="20"/>
                </a:lnTo>
                <a:lnTo>
                  <a:pt x="35" y="22"/>
                </a:lnTo>
                <a:lnTo>
                  <a:pt x="33" y="22"/>
                </a:lnTo>
                <a:lnTo>
                  <a:pt x="33" y="24"/>
                </a:lnTo>
                <a:lnTo>
                  <a:pt x="35" y="24"/>
                </a:lnTo>
                <a:lnTo>
                  <a:pt x="35" y="26"/>
                </a:lnTo>
                <a:lnTo>
                  <a:pt x="35" y="29"/>
                </a:lnTo>
                <a:lnTo>
                  <a:pt x="37" y="29"/>
                </a:lnTo>
                <a:lnTo>
                  <a:pt x="37" y="31"/>
                </a:lnTo>
                <a:lnTo>
                  <a:pt x="39" y="31"/>
                </a:lnTo>
                <a:lnTo>
                  <a:pt x="39" y="33"/>
                </a:lnTo>
                <a:lnTo>
                  <a:pt x="41" y="33"/>
                </a:lnTo>
                <a:lnTo>
                  <a:pt x="44" y="33"/>
                </a:lnTo>
                <a:lnTo>
                  <a:pt x="44" y="35"/>
                </a:lnTo>
                <a:lnTo>
                  <a:pt x="46" y="35"/>
                </a:lnTo>
                <a:lnTo>
                  <a:pt x="48" y="35"/>
                </a:lnTo>
                <a:lnTo>
                  <a:pt x="50" y="35"/>
                </a:lnTo>
                <a:close/>
                <a:moveTo>
                  <a:pt x="19" y="13"/>
                </a:moveTo>
                <a:lnTo>
                  <a:pt x="17" y="13"/>
                </a:lnTo>
                <a:lnTo>
                  <a:pt x="17" y="11"/>
                </a:lnTo>
                <a:lnTo>
                  <a:pt x="17" y="9"/>
                </a:lnTo>
                <a:lnTo>
                  <a:pt x="15" y="9"/>
                </a:lnTo>
                <a:lnTo>
                  <a:pt x="13" y="7"/>
                </a:lnTo>
                <a:lnTo>
                  <a:pt x="11" y="7"/>
                </a:lnTo>
                <a:lnTo>
                  <a:pt x="9" y="7"/>
                </a:lnTo>
                <a:lnTo>
                  <a:pt x="6" y="7"/>
                </a:lnTo>
                <a:lnTo>
                  <a:pt x="6" y="9"/>
                </a:lnTo>
                <a:lnTo>
                  <a:pt x="4" y="9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2" y="18"/>
                </a:lnTo>
                <a:lnTo>
                  <a:pt x="2" y="20"/>
                </a:lnTo>
                <a:lnTo>
                  <a:pt x="2" y="22"/>
                </a:lnTo>
                <a:lnTo>
                  <a:pt x="2" y="24"/>
                </a:lnTo>
                <a:lnTo>
                  <a:pt x="2" y="26"/>
                </a:lnTo>
                <a:lnTo>
                  <a:pt x="2" y="29"/>
                </a:lnTo>
                <a:lnTo>
                  <a:pt x="4" y="31"/>
                </a:lnTo>
                <a:lnTo>
                  <a:pt x="4" y="33"/>
                </a:lnTo>
                <a:lnTo>
                  <a:pt x="6" y="33"/>
                </a:lnTo>
                <a:lnTo>
                  <a:pt x="6" y="35"/>
                </a:lnTo>
                <a:lnTo>
                  <a:pt x="9" y="35"/>
                </a:lnTo>
                <a:lnTo>
                  <a:pt x="11" y="35"/>
                </a:lnTo>
                <a:lnTo>
                  <a:pt x="13" y="35"/>
                </a:lnTo>
                <a:lnTo>
                  <a:pt x="13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15" y="24"/>
                </a:lnTo>
                <a:lnTo>
                  <a:pt x="17" y="22"/>
                </a:lnTo>
                <a:lnTo>
                  <a:pt x="17" y="20"/>
                </a:lnTo>
                <a:lnTo>
                  <a:pt x="17" y="18"/>
                </a:lnTo>
                <a:lnTo>
                  <a:pt x="17" y="15"/>
                </a:lnTo>
                <a:lnTo>
                  <a:pt x="19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6" name="Freeform 363"/>
          <p:cNvSpPr>
            <a:spLocks/>
          </p:cNvSpPr>
          <p:nvPr/>
        </p:nvSpPr>
        <p:spPr bwMode="auto">
          <a:xfrm rot="-5400000">
            <a:off x="3810794" y="5871369"/>
            <a:ext cx="107950" cy="71438"/>
          </a:xfrm>
          <a:custGeom>
            <a:avLst/>
            <a:gdLst>
              <a:gd name="T0" fmla="*/ 2147483647 w 66"/>
              <a:gd name="T1" fmla="*/ 2147483647 h 43"/>
              <a:gd name="T2" fmla="*/ 2147483647 w 66"/>
              <a:gd name="T3" fmla="*/ 2147483647 h 43"/>
              <a:gd name="T4" fmla="*/ 2147483647 w 66"/>
              <a:gd name="T5" fmla="*/ 2147483647 h 43"/>
              <a:gd name="T6" fmla="*/ 2147483647 w 66"/>
              <a:gd name="T7" fmla="*/ 2147483647 h 43"/>
              <a:gd name="T8" fmla="*/ 2147483647 w 66"/>
              <a:gd name="T9" fmla="*/ 2147483647 h 43"/>
              <a:gd name="T10" fmla="*/ 2147483647 w 66"/>
              <a:gd name="T11" fmla="*/ 2147483647 h 43"/>
              <a:gd name="T12" fmla="*/ 2147483647 w 66"/>
              <a:gd name="T13" fmla="*/ 2147483647 h 43"/>
              <a:gd name="T14" fmla="*/ 2147483647 w 66"/>
              <a:gd name="T15" fmla="*/ 2147483647 h 43"/>
              <a:gd name="T16" fmla="*/ 2147483647 w 66"/>
              <a:gd name="T17" fmla="*/ 2147483647 h 43"/>
              <a:gd name="T18" fmla="*/ 2147483647 w 66"/>
              <a:gd name="T19" fmla="*/ 2147483647 h 43"/>
              <a:gd name="T20" fmla="*/ 2147483647 w 66"/>
              <a:gd name="T21" fmla="*/ 2147483647 h 43"/>
              <a:gd name="T22" fmla="*/ 2147483647 w 66"/>
              <a:gd name="T23" fmla="*/ 2147483647 h 43"/>
              <a:gd name="T24" fmla="*/ 2147483647 w 66"/>
              <a:gd name="T25" fmla="*/ 2147483647 h 43"/>
              <a:gd name="T26" fmla="*/ 2147483647 w 66"/>
              <a:gd name="T27" fmla="*/ 2147483647 h 43"/>
              <a:gd name="T28" fmla="*/ 2147483647 w 66"/>
              <a:gd name="T29" fmla="*/ 2147483647 h 43"/>
              <a:gd name="T30" fmla="*/ 2147483647 w 66"/>
              <a:gd name="T31" fmla="*/ 2147483647 h 43"/>
              <a:gd name="T32" fmla="*/ 2147483647 w 66"/>
              <a:gd name="T33" fmla="*/ 2147483647 h 43"/>
              <a:gd name="T34" fmla="*/ 2147483647 w 66"/>
              <a:gd name="T35" fmla="*/ 2147483647 h 43"/>
              <a:gd name="T36" fmla="*/ 2147483647 w 66"/>
              <a:gd name="T37" fmla="*/ 2147483647 h 43"/>
              <a:gd name="T38" fmla="*/ 2147483647 w 66"/>
              <a:gd name="T39" fmla="*/ 2147483647 h 43"/>
              <a:gd name="T40" fmla="*/ 2147483647 w 66"/>
              <a:gd name="T41" fmla="*/ 2147483647 h 43"/>
              <a:gd name="T42" fmla="*/ 2147483647 w 66"/>
              <a:gd name="T43" fmla="*/ 2147483647 h 43"/>
              <a:gd name="T44" fmla="*/ 2147483647 w 66"/>
              <a:gd name="T45" fmla="*/ 2147483647 h 43"/>
              <a:gd name="T46" fmla="*/ 2147483647 w 66"/>
              <a:gd name="T47" fmla="*/ 2147483647 h 43"/>
              <a:gd name="T48" fmla="*/ 2147483647 w 66"/>
              <a:gd name="T49" fmla="*/ 2147483647 h 43"/>
              <a:gd name="T50" fmla="*/ 2147483647 w 66"/>
              <a:gd name="T51" fmla="*/ 2147483647 h 43"/>
              <a:gd name="T52" fmla="*/ 2147483647 w 66"/>
              <a:gd name="T53" fmla="*/ 2147483647 h 43"/>
              <a:gd name="T54" fmla="*/ 0 w 66"/>
              <a:gd name="T55" fmla="*/ 2147483647 h 43"/>
              <a:gd name="T56" fmla="*/ 2147483647 w 66"/>
              <a:gd name="T57" fmla="*/ 2147483647 h 43"/>
              <a:gd name="T58" fmla="*/ 2147483647 w 66"/>
              <a:gd name="T59" fmla="*/ 2147483647 h 43"/>
              <a:gd name="T60" fmla="*/ 2147483647 w 66"/>
              <a:gd name="T61" fmla="*/ 2147483647 h 43"/>
              <a:gd name="T62" fmla="*/ 2147483647 w 66"/>
              <a:gd name="T63" fmla="*/ 2147483647 h 43"/>
              <a:gd name="T64" fmla="*/ 2147483647 w 66"/>
              <a:gd name="T65" fmla="*/ 2147483647 h 43"/>
              <a:gd name="T66" fmla="*/ 2147483647 w 66"/>
              <a:gd name="T67" fmla="*/ 2147483647 h 43"/>
              <a:gd name="T68" fmla="*/ 2147483647 w 66"/>
              <a:gd name="T69" fmla="*/ 2147483647 h 43"/>
              <a:gd name="T70" fmla="*/ 2147483647 w 66"/>
              <a:gd name="T71" fmla="*/ 2147483647 h 43"/>
              <a:gd name="T72" fmla="*/ 2147483647 w 66"/>
              <a:gd name="T73" fmla="*/ 2147483647 h 43"/>
              <a:gd name="T74" fmla="*/ 2147483647 w 66"/>
              <a:gd name="T75" fmla="*/ 2147483647 h 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43"/>
              <a:gd name="T116" fmla="*/ 66 w 66"/>
              <a:gd name="T117" fmla="*/ 43 h 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43">
                <a:moveTo>
                  <a:pt x="66" y="24"/>
                </a:moveTo>
                <a:lnTo>
                  <a:pt x="22" y="10"/>
                </a:lnTo>
                <a:lnTo>
                  <a:pt x="27" y="17"/>
                </a:lnTo>
                <a:lnTo>
                  <a:pt x="27" y="19"/>
                </a:lnTo>
                <a:lnTo>
                  <a:pt x="29" y="19"/>
                </a:lnTo>
                <a:lnTo>
                  <a:pt x="31" y="21"/>
                </a:lnTo>
                <a:lnTo>
                  <a:pt x="31" y="24"/>
                </a:lnTo>
                <a:lnTo>
                  <a:pt x="33" y="24"/>
                </a:lnTo>
                <a:lnTo>
                  <a:pt x="33" y="26"/>
                </a:lnTo>
                <a:lnTo>
                  <a:pt x="35" y="26"/>
                </a:lnTo>
                <a:lnTo>
                  <a:pt x="35" y="28"/>
                </a:lnTo>
                <a:lnTo>
                  <a:pt x="37" y="28"/>
                </a:lnTo>
                <a:lnTo>
                  <a:pt x="40" y="28"/>
                </a:lnTo>
                <a:lnTo>
                  <a:pt x="40" y="26"/>
                </a:lnTo>
                <a:lnTo>
                  <a:pt x="40" y="24"/>
                </a:lnTo>
                <a:lnTo>
                  <a:pt x="40" y="21"/>
                </a:lnTo>
                <a:lnTo>
                  <a:pt x="42" y="24"/>
                </a:lnTo>
                <a:lnTo>
                  <a:pt x="42" y="43"/>
                </a:lnTo>
                <a:lnTo>
                  <a:pt x="40" y="41"/>
                </a:lnTo>
                <a:lnTo>
                  <a:pt x="40" y="39"/>
                </a:lnTo>
                <a:lnTo>
                  <a:pt x="40" y="37"/>
                </a:lnTo>
                <a:lnTo>
                  <a:pt x="37" y="37"/>
                </a:lnTo>
                <a:lnTo>
                  <a:pt x="37" y="35"/>
                </a:lnTo>
                <a:lnTo>
                  <a:pt x="37" y="32"/>
                </a:lnTo>
                <a:lnTo>
                  <a:pt x="35" y="32"/>
                </a:lnTo>
                <a:lnTo>
                  <a:pt x="35" y="30"/>
                </a:lnTo>
                <a:lnTo>
                  <a:pt x="33" y="30"/>
                </a:lnTo>
                <a:lnTo>
                  <a:pt x="33" y="28"/>
                </a:lnTo>
                <a:lnTo>
                  <a:pt x="31" y="26"/>
                </a:lnTo>
                <a:lnTo>
                  <a:pt x="29" y="21"/>
                </a:lnTo>
                <a:lnTo>
                  <a:pt x="27" y="21"/>
                </a:lnTo>
                <a:lnTo>
                  <a:pt x="24" y="24"/>
                </a:lnTo>
                <a:lnTo>
                  <a:pt x="22" y="24"/>
                </a:lnTo>
                <a:lnTo>
                  <a:pt x="20" y="24"/>
                </a:lnTo>
                <a:lnTo>
                  <a:pt x="18" y="24"/>
                </a:lnTo>
                <a:lnTo>
                  <a:pt x="16" y="26"/>
                </a:lnTo>
                <a:lnTo>
                  <a:pt x="13" y="26"/>
                </a:lnTo>
                <a:lnTo>
                  <a:pt x="11" y="26"/>
                </a:lnTo>
                <a:lnTo>
                  <a:pt x="9" y="26"/>
                </a:lnTo>
                <a:lnTo>
                  <a:pt x="9" y="28"/>
                </a:lnTo>
                <a:lnTo>
                  <a:pt x="7" y="28"/>
                </a:lnTo>
                <a:lnTo>
                  <a:pt x="5" y="28"/>
                </a:lnTo>
                <a:lnTo>
                  <a:pt x="5" y="30"/>
                </a:lnTo>
                <a:lnTo>
                  <a:pt x="7" y="30"/>
                </a:lnTo>
                <a:lnTo>
                  <a:pt x="7" y="32"/>
                </a:lnTo>
                <a:lnTo>
                  <a:pt x="9" y="32"/>
                </a:lnTo>
                <a:lnTo>
                  <a:pt x="9" y="35"/>
                </a:lnTo>
                <a:lnTo>
                  <a:pt x="11" y="35"/>
                </a:lnTo>
                <a:lnTo>
                  <a:pt x="11" y="37"/>
                </a:lnTo>
                <a:lnTo>
                  <a:pt x="9" y="37"/>
                </a:lnTo>
                <a:lnTo>
                  <a:pt x="7" y="35"/>
                </a:lnTo>
                <a:lnTo>
                  <a:pt x="5" y="32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2" y="21"/>
                </a:lnTo>
                <a:lnTo>
                  <a:pt x="5" y="21"/>
                </a:lnTo>
                <a:lnTo>
                  <a:pt x="7" y="21"/>
                </a:lnTo>
                <a:lnTo>
                  <a:pt x="9" y="19"/>
                </a:lnTo>
                <a:lnTo>
                  <a:pt x="11" y="19"/>
                </a:lnTo>
                <a:lnTo>
                  <a:pt x="16" y="19"/>
                </a:lnTo>
                <a:lnTo>
                  <a:pt x="18" y="17"/>
                </a:lnTo>
                <a:lnTo>
                  <a:pt x="22" y="17"/>
                </a:lnTo>
                <a:lnTo>
                  <a:pt x="18" y="10"/>
                </a:lnTo>
                <a:lnTo>
                  <a:pt x="2" y="6"/>
                </a:lnTo>
                <a:lnTo>
                  <a:pt x="2" y="0"/>
                </a:lnTo>
                <a:lnTo>
                  <a:pt x="53" y="13"/>
                </a:lnTo>
                <a:lnTo>
                  <a:pt x="57" y="15"/>
                </a:lnTo>
                <a:lnTo>
                  <a:pt x="59" y="15"/>
                </a:lnTo>
                <a:lnTo>
                  <a:pt x="62" y="15"/>
                </a:lnTo>
                <a:lnTo>
                  <a:pt x="62" y="13"/>
                </a:lnTo>
                <a:lnTo>
                  <a:pt x="62" y="10"/>
                </a:lnTo>
                <a:lnTo>
                  <a:pt x="62" y="8"/>
                </a:lnTo>
                <a:lnTo>
                  <a:pt x="66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7" name="Freeform 364"/>
          <p:cNvSpPr>
            <a:spLocks noEditPoints="1"/>
          </p:cNvSpPr>
          <p:nvPr/>
        </p:nvSpPr>
        <p:spPr bwMode="auto">
          <a:xfrm rot="-5400000">
            <a:off x="3891757" y="5896769"/>
            <a:ext cx="69850" cy="5873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0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0 h 37"/>
              <a:gd name="T36" fmla="*/ 2147483647 w 42"/>
              <a:gd name="T37" fmla="*/ 0 h 37"/>
              <a:gd name="T38" fmla="*/ 2147483647 w 42"/>
              <a:gd name="T39" fmla="*/ 0 h 37"/>
              <a:gd name="T40" fmla="*/ 2147483647 w 42"/>
              <a:gd name="T41" fmla="*/ 2147483647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2147483647 w 42"/>
              <a:gd name="T57" fmla="*/ 2147483647 h 37"/>
              <a:gd name="T58" fmla="*/ 2147483647 w 42"/>
              <a:gd name="T59" fmla="*/ 2147483647 h 37"/>
              <a:gd name="T60" fmla="*/ 2147483647 w 42"/>
              <a:gd name="T61" fmla="*/ 2147483647 h 37"/>
              <a:gd name="T62" fmla="*/ 2147483647 w 42"/>
              <a:gd name="T63" fmla="*/ 2147483647 h 37"/>
              <a:gd name="T64" fmla="*/ 2147483647 w 42"/>
              <a:gd name="T65" fmla="*/ 2147483647 h 37"/>
              <a:gd name="T66" fmla="*/ 2147483647 w 42"/>
              <a:gd name="T67" fmla="*/ 2147483647 h 37"/>
              <a:gd name="T68" fmla="*/ 2147483647 w 42"/>
              <a:gd name="T69" fmla="*/ 2147483647 h 37"/>
              <a:gd name="T70" fmla="*/ 2147483647 w 42"/>
              <a:gd name="T71" fmla="*/ 2147483647 h 37"/>
              <a:gd name="T72" fmla="*/ 2147483647 w 42"/>
              <a:gd name="T73" fmla="*/ 2147483647 h 37"/>
              <a:gd name="T74" fmla="*/ 2147483647 w 42"/>
              <a:gd name="T75" fmla="*/ 2147483647 h 37"/>
              <a:gd name="T76" fmla="*/ 2147483647 w 42"/>
              <a:gd name="T77" fmla="*/ 2147483647 h 37"/>
              <a:gd name="T78" fmla="*/ 2147483647 w 42"/>
              <a:gd name="T79" fmla="*/ 2147483647 h 37"/>
              <a:gd name="T80" fmla="*/ 2147483647 w 42"/>
              <a:gd name="T81" fmla="*/ 2147483647 h 37"/>
              <a:gd name="T82" fmla="*/ 2147483647 w 42"/>
              <a:gd name="T83" fmla="*/ 2147483647 h 37"/>
              <a:gd name="T84" fmla="*/ 2147483647 w 42"/>
              <a:gd name="T85" fmla="*/ 2147483647 h 37"/>
              <a:gd name="T86" fmla="*/ 2147483647 w 42"/>
              <a:gd name="T87" fmla="*/ 2147483647 h 37"/>
              <a:gd name="T88" fmla="*/ 2147483647 w 42"/>
              <a:gd name="T89" fmla="*/ 2147483647 h 37"/>
              <a:gd name="T90" fmla="*/ 2147483647 w 42"/>
              <a:gd name="T91" fmla="*/ 2147483647 h 37"/>
              <a:gd name="T92" fmla="*/ 2147483647 w 42"/>
              <a:gd name="T93" fmla="*/ 2147483647 h 37"/>
              <a:gd name="T94" fmla="*/ 2147483647 w 42"/>
              <a:gd name="T95" fmla="*/ 2147483647 h 37"/>
              <a:gd name="T96" fmla="*/ 2147483647 w 42"/>
              <a:gd name="T97" fmla="*/ 2147483647 h 37"/>
              <a:gd name="T98" fmla="*/ 2147483647 w 42"/>
              <a:gd name="T99" fmla="*/ 2147483647 h 37"/>
              <a:gd name="T100" fmla="*/ 2147483647 w 42"/>
              <a:gd name="T101" fmla="*/ 2147483647 h 37"/>
              <a:gd name="T102" fmla="*/ 2147483647 w 42"/>
              <a:gd name="T103" fmla="*/ 2147483647 h 37"/>
              <a:gd name="T104" fmla="*/ 2147483647 w 42"/>
              <a:gd name="T105" fmla="*/ 2147483647 h 37"/>
              <a:gd name="T106" fmla="*/ 2147483647 w 42"/>
              <a:gd name="T107" fmla="*/ 2147483647 h 37"/>
              <a:gd name="T108" fmla="*/ 2147483647 w 42"/>
              <a:gd name="T109" fmla="*/ 2147483647 h 37"/>
              <a:gd name="T110" fmla="*/ 2147483647 w 42"/>
              <a:gd name="T111" fmla="*/ 2147483647 h 37"/>
              <a:gd name="T112" fmla="*/ 2147483647 w 42"/>
              <a:gd name="T113" fmla="*/ 2147483647 h 37"/>
              <a:gd name="T114" fmla="*/ 2147483647 w 42"/>
              <a:gd name="T115" fmla="*/ 2147483647 h 37"/>
              <a:gd name="T116" fmla="*/ 2147483647 w 42"/>
              <a:gd name="T117" fmla="*/ 2147483647 h 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2"/>
              <a:gd name="T178" fmla="*/ 0 h 37"/>
              <a:gd name="T179" fmla="*/ 42 w 42"/>
              <a:gd name="T180" fmla="*/ 37 h 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2" h="37">
                <a:moveTo>
                  <a:pt x="18" y="9"/>
                </a:moveTo>
                <a:lnTo>
                  <a:pt x="18" y="7"/>
                </a:lnTo>
                <a:lnTo>
                  <a:pt x="16" y="7"/>
                </a:lnTo>
                <a:lnTo>
                  <a:pt x="13" y="7"/>
                </a:lnTo>
                <a:lnTo>
                  <a:pt x="11" y="9"/>
                </a:lnTo>
                <a:lnTo>
                  <a:pt x="9" y="9"/>
                </a:lnTo>
                <a:lnTo>
                  <a:pt x="9" y="11"/>
                </a:lnTo>
                <a:lnTo>
                  <a:pt x="7" y="11"/>
                </a:lnTo>
                <a:lnTo>
                  <a:pt x="7" y="13"/>
                </a:lnTo>
                <a:lnTo>
                  <a:pt x="5" y="16"/>
                </a:lnTo>
                <a:lnTo>
                  <a:pt x="5" y="18"/>
                </a:lnTo>
                <a:lnTo>
                  <a:pt x="5" y="20"/>
                </a:lnTo>
                <a:lnTo>
                  <a:pt x="7" y="22"/>
                </a:lnTo>
                <a:lnTo>
                  <a:pt x="7" y="24"/>
                </a:lnTo>
                <a:lnTo>
                  <a:pt x="9" y="26"/>
                </a:lnTo>
                <a:lnTo>
                  <a:pt x="9" y="29"/>
                </a:lnTo>
                <a:lnTo>
                  <a:pt x="11" y="29"/>
                </a:lnTo>
                <a:lnTo>
                  <a:pt x="11" y="31"/>
                </a:lnTo>
                <a:lnTo>
                  <a:pt x="13" y="33"/>
                </a:lnTo>
                <a:lnTo>
                  <a:pt x="11" y="33"/>
                </a:lnTo>
                <a:lnTo>
                  <a:pt x="9" y="31"/>
                </a:lnTo>
                <a:lnTo>
                  <a:pt x="7" y="29"/>
                </a:lnTo>
                <a:lnTo>
                  <a:pt x="5" y="26"/>
                </a:lnTo>
                <a:lnTo>
                  <a:pt x="2" y="22"/>
                </a:lnTo>
                <a:lnTo>
                  <a:pt x="2" y="20"/>
                </a:lnTo>
                <a:lnTo>
                  <a:pt x="0" y="18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5" y="5"/>
                </a:lnTo>
                <a:lnTo>
                  <a:pt x="5" y="2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4" y="2"/>
                </a:lnTo>
                <a:lnTo>
                  <a:pt x="27" y="2"/>
                </a:lnTo>
                <a:lnTo>
                  <a:pt x="27" y="5"/>
                </a:lnTo>
                <a:lnTo>
                  <a:pt x="29" y="5"/>
                </a:lnTo>
                <a:lnTo>
                  <a:pt x="31" y="7"/>
                </a:lnTo>
                <a:lnTo>
                  <a:pt x="33" y="7"/>
                </a:lnTo>
                <a:lnTo>
                  <a:pt x="33" y="9"/>
                </a:lnTo>
                <a:lnTo>
                  <a:pt x="35" y="9"/>
                </a:lnTo>
                <a:lnTo>
                  <a:pt x="35" y="11"/>
                </a:lnTo>
                <a:lnTo>
                  <a:pt x="37" y="13"/>
                </a:lnTo>
                <a:lnTo>
                  <a:pt x="40" y="16"/>
                </a:lnTo>
                <a:lnTo>
                  <a:pt x="40" y="18"/>
                </a:lnTo>
                <a:lnTo>
                  <a:pt x="40" y="20"/>
                </a:lnTo>
                <a:lnTo>
                  <a:pt x="42" y="20"/>
                </a:lnTo>
                <a:lnTo>
                  <a:pt x="42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0" y="33"/>
                </a:lnTo>
                <a:lnTo>
                  <a:pt x="40" y="35"/>
                </a:lnTo>
                <a:lnTo>
                  <a:pt x="37" y="35"/>
                </a:lnTo>
                <a:lnTo>
                  <a:pt x="35" y="37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29" y="33"/>
                </a:lnTo>
                <a:lnTo>
                  <a:pt x="27" y="33"/>
                </a:lnTo>
                <a:lnTo>
                  <a:pt x="27" y="31"/>
                </a:lnTo>
                <a:lnTo>
                  <a:pt x="24" y="31"/>
                </a:lnTo>
                <a:lnTo>
                  <a:pt x="24" y="29"/>
                </a:lnTo>
                <a:lnTo>
                  <a:pt x="24" y="26"/>
                </a:lnTo>
                <a:lnTo>
                  <a:pt x="22" y="26"/>
                </a:lnTo>
                <a:lnTo>
                  <a:pt x="22" y="24"/>
                </a:lnTo>
                <a:lnTo>
                  <a:pt x="22" y="22"/>
                </a:lnTo>
                <a:lnTo>
                  <a:pt x="20" y="20"/>
                </a:lnTo>
                <a:lnTo>
                  <a:pt x="20" y="18"/>
                </a:lnTo>
                <a:lnTo>
                  <a:pt x="20" y="16"/>
                </a:lnTo>
                <a:lnTo>
                  <a:pt x="20" y="13"/>
                </a:lnTo>
                <a:lnTo>
                  <a:pt x="18" y="11"/>
                </a:lnTo>
                <a:lnTo>
                  <a:pt x="18" y="9"/>
                </a:lnTo>
                <a:close/>
                <a:moveTo>
                  <a:pt x="20" y="9"/>
                </a:moveTo>
                <a:lnTo>
                  <a:pt x="22" y="11"/>
                </a:lnTo>
                <a:lnTo>
                  <a:pt x="22" y="13"/>
                </a:lnTo>
                <a:lnTo>
                  <a:pt x="22" y="16"/>
                </a:lnTo>
                <a:lnTo>
                  <a:pt x="22" y="18"/>
                </a:lnTo>
                <a:lnTo>
                  <a:pt x="24" y="20"/>
                </a:lnTo>
                <a:lnTo>
                  <a:pt x="24" y="22"/>
                </a:lnTo>
                <a:lnTo>
                  <a:pt x="27" y="24"/>
                </a:lnTo>
                <a:lnTo>
                  <a:pt x="27" y="26"/>
                </a:lnTo>
                <a:lnTo>
                  <a:pt x="29" y="26"/>
                </a:lnTo>
                <a:lnTo>
                  <a:pt x="31" y="29"/>
                </a:lnTo>
                <a:lnTo>
                  <a:pt x="33" y="29"/>
                </a:lnTo>
                <a:lnTo>
                  <a:pt x="33" y="31"/>
                </a:lnTo>
                <a:lnTo>
                  <a:pt x="35" y="31"/>
                </a:lnTo>
                <a:lnTo>
                  <a:pt x="37" y="31"/>
                </a:lnTo>
                <a:lnTo>
                  <a:pt x="37" y="29"/>
                </a:lnTo>
                <a:lnTo>
                  <a:pt x="40" y="29"/>
                </a:lnTo>
                <a:lnTo>
                  <a:pt x="40" y="26"/>
                </a:lnTo>
                <a:lnTo>
                  <a:pt x="40" y="24"/>
                </a:lnTo>
                <a:lnTo>
                  <a:pt x="40" y="22"/>
                </a:lnTo>
                <a:lnTo>
                  <a:pt x="40" y="20"/>
                </a:lnTo>
                <a:lnTo>
                  <a:pt x="37" y="20"/>
                </a:lnTo>
                <a:lnTo>
                  <a:pt x="37" y="18"/>
                </a:lnTo>
                <a:lnTo>
                  <a:pt x="35" y="18"/>
                </a:lnTo>
                <a:lnTo>
                  <a:pt x="35" y="16"/>
                </a:lnTo>
                <a:lnTo>
                  <a:pt x="33" y="16"/>
                </a:lnTo>
                <a:lnTo>
                  <a:pt x="33" y="13"/>
                </a:lnTo>
                <a:lnTo>
                  <a:pt x="31" y="13"/>
                </a:lnTo>
                <a:lnTo>
                  <a:pt x="29" y="11"/>
                </a:lnTo>
                <a:lnTo>
                  <a:pt x="27" y="11"/>
                </a:lnTo>
                <a:lnTo>
                  <a:pt x="24" y="9"/>
                </a:lnTo>
                <a:lnTo>
                  <a:pt x="22" y="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8" name="Freeform 365"/>
          <p:cNvSpPr>
            <a:spLocks noEditPoints="1"/>
          </p:cNvSpPr>
          <p:nvPr/>
        </p:nvSpPr>
        <p:spPr bwMode="auto">
          <a:xfrm rot="-5400000">
            <a:off x="3932238" y="5894388"/>
            <a:ext cx="98425" cy="34925"/>
          </a:xfrm>
          <a:custGeom>
            <a:avLst/>
            <a:gdLst>
              <a:gd name="T0" fmla="*/ 2147483647 w 59"/>
              <a:gd name="T1" fmla="*/ 2147483647 h 22"/>
              <a:gd name="T2" fmla="*/ 2147483647 w 59"/>
              <a:gd name="T3" fmla="*/ 2147483647 h 22"/>
              <a:gd name="T4" fmla="*/ 2147483647 w 59"/>
              <a:gd name="T5" fmla="*/ 2147483647 h 22"/>
              <a:gd name="T6" fmla="*/ 2147483647 w 59"/>
              <a:gd name="T7" fmla="*/ 2147483647 h 22"/>
              <a:gd name="T8" fmla="*/ 2147483647 w 59"/>
              <a:gd name="T9" fmla="*/ 2147483647 h 22"/>
              <a:gd name="T10" fmla="*/ 2147483647 w 59"/>
              <a:gd name="T11" fmla="*/ 2147483647 h 22"/>
              <a:gd name="T12" fmla="*/ 2147483647 w 59"/>
              <a:gd name="T13" fmla="*/ 2147483647 h 22"/>
              <a:gd name="T14" fmla="*/ 2147483647 w 59"/>
              <a:gd name="T15" fmla="*/ 2147483647 h 22"/>
              <a:gd name="T16" fmla="*/ 2147483647 w 59"/>
              <a:gd name="T17" fmla="*/ 2147483647 h 22"/>
              <a:gd name="T18" fmla="*/ 2147483647 w 59"/>
              <a:gd name="T19" fmla="*/ 2147483647 h 22"/>
              <a:gd name="T20" fmla="*/ 2147483647 w 59"/>
              <a:gd name="T21" fmla="*/ 2147483647 h 22"/>
              <a:gd name="T22" fmla="*/ 2147483647 w 59"/>
              <a:gd name="T23" fmla="*/ 2147483647 h 22"/>
              <a:gd name="T24" fmla="*/ 2147483647 w 59"/>
              <a:gd name="T25" fmla="*/ 2147483647 h 22"/>
              <a:gd name="T26" fmla="*/ 2147483647 w 59"/>
              <a:gd name="T27" fmla="*/ 2147483647 h 22"/>
              <a:gd name="T28" fmla="*/ 2147483647 w 59"/>
              <a:gd name="T29" fmla="*/ 2147483647 h 22"/>
              <a:gd name="T30" fmla="*/ 2147483647 w 59"/>
              <a:gd name="T31" fmla="*/ 2147483647 h 22"/>
              <a:gd name="T32" fmla="*/ 2147483647 w 59"/>
              <a:gd name="T33" fmla="*/ 2147483647 h 22"/>
              <a:gd name="T34" fmla="*/ 2147483647 w 59"/>
              <a:gd name="T35" fmla="*/ 2147483647 h 22"/>
              <a:gd name="T36" fmla="*/ 2147483647 w 59"/>
              <a:gd name="T37" fmla="*/ 2147483647 h 22"/>
              <a:gd name="T38" fmla="*/ 2147483647 w 59"/>
              <a:gd name="T39" fmla="*/ 2147483647 h 22"/>
              <a:gd name="T40" fmla="*/ 2147483647 w 59"/>
              <a:gd name="T41" fmla="*/ 2147483647 h 22"/>
              <a:gd name="T42" fmla="*/ 2147483647 w 59"/>
              <a:gd name="T43" fmla="*/ 2147483647 h 22"/>
              <a:gd name="T44" fmla="*/ 2147483647 w 59"/>
              <a:gd name="T45" fmla="*/ 2147483647 h 22"/>
              <a:gd name="T46" fmla="*/ 2147483647 w 59"/>
              <a:gd name="T47" fmla="*/ 2147483647 h 22"/>
              <a:gd name="T48" fmla="*/ 2147483647 w 59"/>
              <a:gd name="T49" fmla="*/ 2147483647 h 22"/>
              <a:gd name="T50" fmla="*/ 2147483647 w 59"/>
              <a:gd name="T51" fmla="*/ 2147483647 h 22"/>
              <a:gd name="T52" fmla="*/ 2147483647 w 59"/>
              <a:gd name="T53" fmla="*/ 2147483647 h 22"/>
              <a:gd name="T54" fmla="*/ 2147483647 w 59"/>
              <a:gd name="T55" fmla="*/ 2147483647 h 22"/>
              <a:gd name="T56" fmla="*/ 2147483647 w 59"/>
              <a:gd name="T57" fmla="*/ 2147483647 h 22"/>
              <a:gd name="T58" fmla="*/ 2147483647 w 59"/>
              <a:gd name="T59" fmla="*/ 2147483647 h 22"/>
              <a:gd name="T60" fmla="*/ 2147483647 w 59"/>
              <a:gd name="T61" fmla="*/ 2147483647 h 22"/>
              <a:gd name="T62" fmla="*/ 2147483647 w 59"/>
              <a:gd name="T63" fmla="*/ 2147483647 h 22"/>
              <a:gd name="T64" fmla="*/ 2147483647 w 59"/>
              <a:gd name="T65" fmla="*/ 2147483647 h 22"/>
              <a:gd name="T66" fmla="*/ 2147483647 w 59"/>
              <a:gd name="T67" fmla="*/ 2147483647 h 22"/>
              <a:gd name="T68" fmla="*/ 2147483647 w 59"/>
              <a:gd name="T69" fmla="*/ 2147483647 h 22"/>
              <a:gd name="T70" fmla="*/ 2147483647 w 59"/>
              <a:gd name="T71" fmla="*/ 2147483647 h 22"/>
              <a:gd name="T72" fmla="*/ 2147483647 w 59"/>
              <a:gd name="T73" fmla="*/ 2147483647 h 22"/>
              <a:gd name="T74" fmla="*/ 2147483647 w 59"/>
              <a:gd name="T75" fmla="*/ 2147483647 h 22"/>
              <a:gd name="T76" fmla="*/ 0 w 59"/>
              <a:gd name="T77" fmla="*/ 2147483647 h 22"/>
              <a:gd name="T78" fmla="*/ 0 w 59"/>
              <a:gd name="T79" fmla="*/ 2147483647 h 22"/>
              <a:gd name="T80" fmla="*/ 0 w 59"/>
              <a:gd name="T81" fmla="*/ 2147483647 h 22"/>
              <a:gd name="T82" fmla="*/ 2147483647 w 59"/>
              <a:gd name="T83" fmla="*/ 2147483647 h 22"/>
              <a:gd name="T84" fmla="*/ 2147483647 w 59"/>
              <a:gd name="T85" fmla="*/ 0 h 22"/>
              <a:gd name="T86" fmla="*/ 2147483647 w 59"/>
              <a:gd name="T87" fmla="*/ 0 h 22"/>
              <a:gd name="T88" fmla="*/ 2147483647 w 59"/>
              <a:gd name="T89" fmla="*/ 0 h 22"/>
              <a:gd name="T90" fmla="*/ 2147483647 w 59"/>
              <a:gd name="T91" fmla="*/ 0 h 22"/>
              <a:gd name="T92" fmla="*/ 2147483647 w 59"/>
              <a:gd name="T93" fmla="*/ 2147483647 h 22"/>
              <a:gd name="T94" fmla="*/ 2147483647 w 59"/>
              <a:gd name="T95" fmla="*/ 2147483647 h 22"/>
              <a:gd name="T96" fmla="*/ 2147483647 w 59"/>
              <a:gd name="T97" fmla="*/ 2147483647 h 22"/>
              <a:gd name="T98" fmla="*/ 2147483647 w 59"/>
              <a:gd name="T99" fmla="*/ 2147483647 h 22"/>
              <a:gd name="T100" fmla="*/ 2147483647 w 59"/>
              <a:gd name="T101" fmla="*/ 2147483647 h 22"/>
              <a:gd name="T102" fmla="*/ 2147483647 w 59"/>
              <a:gd name="T103" fmla="*/ 2147483647 h 22"/>
              <a:gd name="T104" fmla="*/ 2147483647 w 59"/>
              <a:gd name="T105" fmla="*/ 2147483647 h 22"/>
              <a:gd name="T106" fmla="*/ 2147483647 w 59"/>
              <a:gd name="T107" fmla="*/ 2147483647 h 22"/>
              <a:gd name="T108" fmla="*/ 2147483647 w 59"/>
              <a:gd name="T109" fmla="*/ 2147483647 h 22"/>
              <a:gd name="T110" fmla="*/ 2147483647 w 59"/>
              <a:gd name="T111" fmla="*/ 2147483647 h 22"/>
              <a:gd name="T112" fmla="*/ 2147483647 w 59"/>
              <a:gd name="T113" fmla="*/ 2147483647 h 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9"/>
              <a:gd name="T172" fmla="*/ 0 h 22"/>
              <a:gd name="T173" fmla="*/ 59 w 59"/>
              <a:gd name="T174" fmla="*/ 22 h 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9" h="22">
                <a:moveTo>
                  <a:pt x="59" y="17"/>
                </a:moveTo>
                <a:lnTo>
                  <a:pt x="59" y="20"/>
                </a:lnTo>
                <a:lnTo>
                  <a:pt x="57" y="20"/>
                </a:lnTo>
                <a:lnTo>
                  <a:pt x="57" y="22"/>
                </a:lnTo>
                <a:lnTo>
                  <a:pt x="55" y="22"/>
                </a:lnTo>
                <a:lnTo>
                  <a:pt x="55" y="20"/>
                </a:lnTo>
                <a:lnTo>
                  <a:pt x="53" y="20"/>
                </a:lnTo>
                <a:lnTo>
                  <a:pt x="51" y="20"/>
                </a:lnTo>
                <a:lnTo>
                  <a:pt x="51" y="17"/>
                </a:lnTo>
                <a:lnTo>
                  <a:pt x="51" y="15"/>
                </a:lnTo>
                <a:lnTo>
                  <a:pt x="51" y="13"/>
                </a:lnTo>
                <a:lnTo>
                  <a:pt x="53" y="13"/>
                </a:lnTo>
                <a:lnTo>
                  <a:pt x="55" y="13"/>
                </a:lnTo>
                <a:lnTo>
                  <a:pt x="55" y="11"/>
                </a:lnTo>
                <a:lnTo>
                  <a:pt x="57" y="13"/>
                </a:lnTo>
                <a:lnTo>
                  <a:pt x="59" y="13"/>
                </a:lnTo>
                <a:lnTo>
                  <a:pt x="59" y="15"/>
                </a:lnTo>
                <a:lnTo>
                  <a:pt x="59" y="17"/>
                </a:lnTo>
                <a:close/>
                <a:moveTo>
                  <a:pt x="42" y="17"/>
                </a:moveTo>
                <a:lnTo>
                  <a:pt x="11" y="9"/>
                </a:lnTo>
                <a:lnTo>
                  <a:pt x="9" y="9"/>
                </a:lnTo>
                <a:lnTo>
                  <a:pt x="9" y="6"/>
                </a:lnTo>
                <a:lnTo>
                  <a:pt x="7" y="6"/>
                </a:lnTo>
                <a:lnTo>
                  <a:pt x="7" y="9"/>
                </a:lnTo>
                <a:lnTo>
                  <a:pt x="5" y="9"/>
                </a:lnTo>
                <a:lnTo>
                  <a:pt x="7" y="11"/>
                </a:lnTo>
                <a:lnTo>
                  <a:pt x="7" y="13"/>
                </a:lnTo>
                <a:lnTo>
                  <a:pt x="9" y="13"/>
                </a:lnTo>
                <a:lnTo>
                  <a:pt x="11" y="15"/>
                </a:lnTo>
                <a:lnTo>
                  <a:pt x="11" y="17"/>
                </a:lnTo>
                <a:lnTo>
                  <a:pt x="9" y="15"/>
                </a:lnTo>
                <a:lnTo>
                  <a:pt x="7" y="15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2" y="11"/>
                </a:lnTo>
                <a:lnTo>
                  <a:pt x="2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31" y="6"/>
                </a:lnTo>
                <a:lnTo>
                  <a:pt x="33" y="6"/>
                </a:lnTo>
                <a:lnTo>
                  <a:pt x="33" y="9"/>
                </a:lnTo>
                <a:lnTo>
                  <a:pt x="35" y="9"/>
                </a:lnTo>
                <a:lnTo>
                  <a:pt x="37" y="9"/>
                </a:lnTo>
                <a:lnTo>
                  <a:pt x="37" y="6"/>
                </a:lnTo>
                <a:lnTo>
                  <a:pt x="37" y="4"/>
                </a:lnTo>
                <a:lnTo>
                  <a:pt x="37" y="2"/>
                </a:lnTo>
                <a:lnTo>
                  <a:pt x="40" y="2"/>
                </a:lnTo>
                <a:lnTo>
                  <a:pt x="4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9" name="Freeform 366"/>
          <p:cNvSpPr>
            <a:spLocks/>
          </p:cNvSpPr>
          <p:nvPr/>
        </p:nvSpPr>
        <p:spPr bwMode="auto">
          <a:xfrm rot="-5400000">
            <a:off x="3984625" y="5900738"/>
            <a:ext cx="85725" cy="34925"/>
          </a:xfrm>
          <a:custGeom>
            <a:avLst/>
            <a:gdLst>
              <a:gd name="T0" fmla="*/ 2147483647 w 53"/>
              <a:gd name="T1" fmla="*/ 2147483647 h 22"/>
              <a:gd name="T2" fmla="*/ 2147483647 w 53"/>
              <a:gd name="T3" fmla="*/ 2147483647 h 22"/>
              <a:gd name="T4" fmla="*/ 2147483647 w 53"/>
              <a:gd name="T5" fmla="*/ 2147483647 h 22"/>
              <a:gd name="T6" fmla="*/ 2147483647 w 53"/>
              <a:gd name="T7" fmla="*/ 2147483647 h 22"/>
              <a:gd name="T8" fmla="*/ 2147483647 w 53"/>
              <a:gd name="T9" fmla="*/ 2147483647 h 22"/>
              <a:gd name="T10" fmla="*/ 2147483647 w 53"/>
              <a:gd name="T11" fmla="*/ 2147483647 h 22"/>
              <a:gd name="T12" fmla="*/ 2147483647 w 53"/>
              <a:gd name="T13" fmla="*/ 2147483647 h 22"/>
              <a:gd name="T14" fmla="*/ 2147483647 w 53"/>
              <a:gd name="T15" fmla="*/ 2147483647 h 22"/>
              <a:gd name="T16" fmla="*/ 2147483647 w 53"/>
              <a:gd name="T17" fmla="*/ 2147483647 h 22"/>
              <a:gd name="T18" fmla="*/ 2147483647 w 53"/>
              <a:gd name="T19" fmla="*/ 2147483647 h 22"/>
              <a:gd name="T20" fmla="*/ 2147483647 w 53"/>
              <a:gd name="T21" fmla="*/ 2147483647 h 22"/>
              <a:gd name="T22" fmla="*/ 2147483647 w 53"/>
              <a:gd name="T23" fmla="*/ 2147483647 h 22"/>
              <a:gd name="T24" fmla="*/ 2147483647 w 53"/>
              <a:gd name="T25" fmla="*/ 2147483647 h 22"/>
              <a:gd name="T26" fmla="*/ 2147483647 w 53"/>
              <a:gd name="T27" fmla="*/ 2147483647 h 22"/>
              <a:gd name="T28" fmla="*/ 2147483647 w 53"/>
              <a:gd name="T29" fmla="*/ 2147483647 h 22"/>
              <a:gd name="T30" fmla="*/ 2147483647 w 53"/>
              <a:gd name="T31" fmla="*/ 2147483647 h 22"/>
              <a:gd name="T32" fmla="*/ 2147483647 w 53"/>
              <a:gd name="T33" fmla="*/ 2147483647 h 22"/>
              <a:gd name="T34" fmla="*/ 2147483647 w 53"/>
              <a:gd name="T35" fmla="*/ 2147483647 h 22"/>
              <a:gd name="T36" fmla="*/ 2147483647 w 53"/>
              <a:gd name="T37" fmla="*/ 2147483647 h 22"/>
              <a:gd name="T38" fmla="*/ 2147483647 w 53"/>
              <a:gd name="T39" fmla="*/ 2147483647 h 22"/>
              <a:gd name="T40" fmla="*/ 2147483647 w 53"/>
              <a:gd name="T41" fmla="*/ 2147483647 h 22"/>
              <a:gd name="T42" fmla="*/ 2147483647 w 53"/>
              <a:gd name="T43" fmla="*/ 2147483647 h 22"/>
              <a:gd name="T44" fmla="*/ 0 w 53"/>
              <a:gd name="T45" fmla="*/ 2147483647 h 22"/>
              <a:gd name="T46" fmla="*/ 0 w 53"/>
              <a:gd name="T47" fmla="*/ 2147483647 h 22"/>
              <a:gd name="T48" fmla="*/ 0 w 53"/>
              <a:gd name="T49" fmla="*/ 2147483647 h 22"/>
              <a:gd name="T50" fmla="*/ 0 w 53"/>
              <a:gd name="T51" fmla="*/ 0 h 22"/>
              <a:gd name="T52" fmla="*/ 2147483647 w 53"/>
              <a:gd name="T53" fmla="*/ 0 h 22"/>
              <a:gd name="T54" fmla="*/ 2147483647 w 53"/>
              <a:gd name="T55" fmla="*/ 0 h 22"/>
              <a:gd name="T56" fmla="*/ 2147483647 w 53"/>
              <a:gd name="T57" fmla="*/ 0 h 22"/>
              <a:gd name="T58" fmla="*/ 2147483647 w 53"/>
              <a:gd name="T59" fmla="*/ 0 h 22"/>
              <a:gd name="T60" fmla="*/ 2147483647 w 53"/>
              <a:gd name="T61" fmla="*/ 0 h 22"/>
              <a:gd name="T62" fmla="*/ 2147483647 w 53"/>
              <a:gd name="T63" fmla="*/ 0 h 22"/>
              <a:gd name="T64" fmla="*/ 2147483647 w 53"/>
              <a:gd name="T65" fmla="*/ 2147483647 h 22"/>
              <a:gd name="T66" fmla="*/ 2147483647 w 53"/>
              <a:gd name="T67" fmla="*/ 2147483647 h 22"/>
              <a:gd name="T68" fmla="*/ 2147483647 w 53"/>
              <a:gd name="T69" fmla="*/ 2147483647 h 22"/>
              <a:gd name="T70" fmla="*/ 2147483647 w 53"/>
              <a:gd name="T71" fmla="*/ 2147483647 h 22"/>
              <a:gd name="T72" fmla="*/ 2147483647 w 53"/>
              <a:gd name="T73" fmla="*/ 2147483647 h 22"/>
              <a:gd name="T74" fmla="*/ 2147483647 w 53"/>
              <a:gd name="T75" fmla="*/ 2147483647 h 22"/>
              <a:gd name="T76" fmla="*/ 2147483647 w 53"/>
              <a:gd name="T77" fmla="*/ 2147483647 h 22"/>
              <a:gd name="T78" fmla="*/ 2147483647 w 53"/>
              <a:gd name="T79" fmla="*/ 2147483647 h 22"/>
              <a:gd name="T80" fmla="*/ 2147483647 w 53"/>
              <a:gd name="T81" fmla="*/ 2147483647 h 22"/>
              <a:gd name="T82" fmla="*/ 2147483647 w 53"/>
              <a:gd name="T83" fmla="*/ 2147483647 h 22"/>
              <a:gd name="T84" fmla="*/ 2147483647 w 53"/>
              <a:gd name="T85" fmla="*/ 2147483647 h 22"/>
              <a:gd name="T86" fmla="*/ 2147483647 w 53"/>
              <a:gd name="T87" fmla="*/ 2147483647 h 22"/>
              <a:gd name="T88" fmla="*/ 2147483647 w 53"/>
              <a:gd name="T89" fmla="*/ 2147483647 h 22"/>
              <a:gd name="T90" fmla="*/ 2147483647 w 53"/>
              <a:gd name="T91" fmla="*/ 2147483647 h 22"/>
              <a:gd name="T92" fmla="*/ 2147483647 w 53"/>
              <a:gd name="T93" fmla="*/ 2147483647 h 22"/>
              <a:gd name="T94" fmla="*/ 2147483647 w 53"/>
              <a:gd name="T95" fmla="*/ 2147483647 h 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3"/>
              <a:gd name="T145" fmla="*/ 0 h 22"/>
              <a:gd name="T146" fmla="*/ 53 w 53"/>
              <a:gd name="T147" fmla="*/ 22 h 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3" h="22">
                <a:moveTo>
                  <a:pt x="53" y="20"/>
                </a:moveTo>
                <a:lnTo>
                  <a:pt x="42" y="15"/>
                </a:lnTo>
                <a:lnTo>
                  <a:pt x="42" y="22"/>
                </a:lnTo>
                <a:lnTo>
                  <a:pt x="37" y="22"/>
                </a:lnTo>
                <a:lnTo>
                  <a:pt x="37" y="15"/>
                </a:lnTo>
                <a:lnTo>
                  <a:pt x="11" y="7"/>
                </a:lnTo>
                <a:lnTo>
                  <a:pt x="9" y="7"/>
                </a:lnTo>
                <a:lnTo>
                  <a:pt x="7" y="7"/>
                </a:lnTo>
                <a:lnTo>
                  <a:pt x="5" y="7"/>
                </a:lnTo>
                <a:lnTo>
                  <a:pt x="5" y="9"/>
                </a:lnTo>
                <a:lnTo>
                  <a:pt x="7" y="9"/>
                </a:lnTo>
                <a:lnTo>
                  <a:pt x="7" y="11"/>
                </a:lnTo>
                <a:lnTo>
                  <a:pt x="9" y="11"/>
                </a:lnTo>
                <a:lnTo>
                  <a:pt x="9" y="13"/>
                </a:lnTo>
                <a:lnTo>
                  <a:pt x="11" y="13"/>
                </a:lnTo>
                <a:lnTo>
                  <a:pt x="11" y="15"/>
                </a:lnTo>
                <a:lnTo>
                  <a:pt x="9" y="15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2" y="9"/>
                </a:lnTo>
                <a:lnTo>
                  <a:pt x="2" y="7"/>
                </a:lnTo>
                <a:lnTo>
                  <a:pt x="0" y="7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37" y="9"/>
                </a:lnTo>
                <a:lnTo>
                  <a:pt x="37" y="2"/>
                </a:lnTo>
                <a:lnTo>
                  <a:pt x="40" y="2"/>
                </a:lnTo>
                <a:lnTo>
                  <a:pt x="40" y="4"/>
                </a:lnTo>
                <a:lnTo>
                  <a:pt x="42" y="4"/>
                </a:lnTo>
                <a:lnTo>
                  <a:pt x="42" y="7"/>
                </a:lnTo>
                <a:lnTo>
                  <a:pt x="42" y="9"/>
                </a:lnTo>
                <a:lnTo>
                  <a:pt x="44" y="9"/>
                </a:lnTo>
                <a:lnTo>
                  <a:pt x="44" y="11"/>
                </a:lnTo>
                <a:lnTo>
                  <a:pt x="46" y="11"/>
                </a:lnTo>
                <a:lnTo>
                  <a:pt x="46" y="13"/>
                </a:lnTo>
                <a:lnTo>
                  <a:pt x="48" y="13"/>
                </a:lnTo>
                <a:lnTo>
                  <a:pt x="48" y="15"/>
                </a:lnTo>
                <a:lnTo>
                  <a:pt x="51" y="15"/>
                </a:lnTo>
                <a:lnTo>
                  <a:pt x="53" y="18"/>
                </a:lnTo>
                <a:lnTo>
                  <a:pt x="53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0" name="Freeform 367"/>
          <p:cNvSpPr>
            <a:spLocks/>
          </p:cNvSpPr>
          <p:nvPr/>
        </p:nvSpPr>
        <p:spPr bwMode="auto">
          <a:xfrm rot="-5400000">
            <a:off x="691357" y="5541169"/>
            <a:ext cx="101600" cy="39687"/>
          </a:xfrm>
          <a:custGeom>
            <a:avLst/>
            <a:gdLst>
              <a:gd name="T0" fmla="*/ 2147483647 w 61"/>
              <a:gd name="T1" fmla="*/ 0 h 24"/>
              <a:gd name="T2" fmla="*/ 2147483647 w 61"/>
              <a:gd name="T3" fmla="*/ 2147483647 h 24"/>
              <a:gd name="T4" fmla="*/ 2147483647 w 61"/>
              <a:gd name="T5" fmla="*/ 2147483647 h 24"/>
              <a:gd name="T6" fmla="*/ 2147483647 w 61"/>
              <a:gd name="T7" fmla="*/ 2147483647 h 24"/>
              <a:gd name="T8" fmla="*/ 2147483647 w 61"/>
              <a:gd name="T9" fmla="*/ 2147483647 h 24"/>
              <a:gd name="T10" fmla="*/ 2147483647 w 61"/>
              <a:gd name="T11" fmla="*/ 2147483647 h 24"/>
              <a:gd name="T12" fmla="*/ 2147483647 w 61"/>
              <a:gd name="T13" fmla="*/ 2147483647 h 24"/>
              <a:gd name="T14" fmla="*/ 2147483647 w 61"/>
              <a:gd name="T15" fmla="*/ 2147483647 h 24"/>
              <a:gd name="T16" fmla="*/ 2147483647 w 61"/>
              <a:gd name="T17" fmla="*/ 2147483647 h 24"/>
              <a:gd name="T18" fmla="*/ 0 w 61"/>
              <a:gd name="T19" fmla="*/ 2147483647 h 24"/>
              <a:gd name="T20" fmla="*/ 0 w 61"/>
              <a:gd name="T21" fmla="*/ 2147483647 h 24"/>
              <a:gd name="T22" fmla="*/ 0 w 61"/>
              <a:gd name="T23" fmla="*/ 0 h 24"/>
              <a:gd name="T24" fmla="*/ 0 w 61"/>
              <a:gd name="T25" fmla="*/ 2147483647 h 24"/>
              <a:gd name="T26" fmla="*/ 0 w 61"/>
              <a:gd name="T27" fmla="*/ 2147483647 h 24"/>
              <a:gd name="T28" fmla="*/ 2147483647 w 61"/>
              <a:gd name="T29" fmla="*/ 2147483647 h 24"/>
              <a:gd name="T30" fmla="*/ 2147483647 w 61"/>
              <a:gd name="T31" fmla="*/ 2147483647 h 24"/>
              <a:gd name="T32" fmla="*/ 2147483647 w 61"/>
              <a:gd name="T33" fmla="*/ 2147483647 h 24"/>
              <a:gd name="T34" fmla="*/ 2147483647 w 61"/>
              <a:gd name="T35" fmla="*/ 2147483647 h 24"/>
              <a:gd name="T36" fmla="*/ 2147483647 w 61"/>
              <a:gd name="T37" fmla="*/ 2147483647 h 24"/>
              <a:gd name="T38" fmla="*/ 2147483647 w 61"/>
              <a:gd name="T39" fmla="*/ 2147483647 h 24"/>
              <a:gd name="T40" fmla="*/ 2147483647 w 61"/>
              <a:gd name="T41" fmla="*/ 2147483647 h 24"/>
              <a:gd name="T42" fmla="*/ 2147483647 w 61"/>
              <a:gd name="T43" fmla="*/ 2147483647 h 24"/>
              <a:gd name="T44" fmla="*/ 2147483647 w 61"/>
              <a:gd name="T45" fmla="*/ 2147483647 h 24"/>
              <a:gd name="T46" fmla="*/ 2147483647 w 61"/>
              <a:gd name="T47" fmla="*/ 2147483647 h 24"/>
              <a:gd name="T48" fmla="*/ 2147483647 w 61"/>
              <a:gd name="T49" fmla="*/ 2147483647 h 24"/>
              <a:gd name="T50" fmla="*/ 2147483647 w 61"/>
              <a:gd name="T51" fmla="*/ 2147483647 h 24"/>
              <a:gd name="T52" fmla="*/ 2147483647 w 61"/>
              <a:gd name="T53" fmla="*/ 2147483647 h 24"/>
              <a:gd name="T54" fmla="*/ 2147483647 w 61"/>
              <a:gd name="T55" fmla="*/ 2147483647 h 24"/>
              <a:gd name="T56" fmla="*/ 2147483647 w 61"/>
              <a:gd name="T57" fmla="*/ 2147483647 h 24"/>
              <a:gd name="T58" fmla="*/ 2147483647 w 61"/>
              <a:gd name="T59" fmla="*/ 2147483647 h 24"/>
              <a:gd name="T60" fmla="*/ 2147483647 w 61"/>
              <a:gd name="T61" fmla="*/ 2147483647 h 24"/>
              <a:gd name="T62" fmla="*/ 2147483647 w 61"/>
              <a:gd name="T63" fmla="*/ 2147483647 h 24"/>
              <a:gd name="T64" fmla="*/ 2147483647 w 61"/>
              <a:gd name="T65" fmla="*/ 0 h 24"/>
              <a:gd name="T66" fmla="*/ 2147483647 w 61"/>
              <a:gd name="T67" fmla="*/ 0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24"/>
              <a:gd name="T104" fmla="*/ 61 w 61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24">
                <a:moveTo>
                  <a:pt x="54" y="0"/>
                </a:moveTo>
                <a:lnTo>
                  <a:pt x="61" y="15"/>
                </a:lnTo>
                <a:lnTo>
                  <a:pt x="11" y="15"/>
                </a:lnTo>
                <a:lnTo>
                  <a:pt x="8" y="15"/>
                </a:lnTo>
                <a:lnTo>
                  <a:pt x="6" y="15"/>
                </a:lnTo>
                <a:lnTo>
                  <a:pt x="4" y="15"/>
                </a:lnTo>
                <a:lnTo>
                  <a:pt x="4" y="17"/>
                </a:lnTo>
                <a:lnTo>
                  <a:pt x="2" y="17"/>
                </a:lnTo>
                <a:lnTo>
                  <a:pt x="2" y="19"/>
                </a:lnTo>
                <a:lnTo>
                  <a:pt x="0" y="22"/>
                </a:lnTo>
                <a:lnTo>
                  <a:pt x="0" y="24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6"/>
                </a:lnTo>
                <a:lnTo>
                  <a:pt x="2" y="9"/>
                </a:lnTo>
                <a:lnTo>
                  <a:pt x="4" y="9"/>
                </a:lnTo>
                <a:lnTo>
                  <a:pt x="6" y="9"/>
                </a:lnTo>
                <a:lnTo>
                  <a:pt x="8" y="9"/>
                </a:lnTo>
                <a:lnTo>
                  <a:pt x="11" y="9"/>
                </a:lnTo>
                <a:lnTo>
                  <a:pt x="41" y="9"/>
                </a:lnTo>
                <a:lnTo>
                  <a:pt x="43" y="9"/>
                </a:lnTo>
                <a:lnTo>
                  <a:pt x="46" y="9"/>
                </a:lnTo>
                <a:lnTo>
                  <a:pt x="48" y="9"/>
                </a:lnTo>
                <a:lnTo>
                  <a:pt x="50" y="9"/>
                </a:lnTo>
                <a:lnTo>
                  <a:pt x="52" y="9"/>
                </a:lnTo>
                <a:lnTo>
                  <a:pt x="52" y="6"/>
                </a:lnTo>
                <a:lnTo>
                  <a:pt x="54" y="6"/>
                </a:lnTo>
                <a:lnTo>
                  <a:pt x="54" y="4"/>
                </a:lnTo>
                <a:lnTo>
                  <a:pt x="52" y="4"/>
                </a:lnTo>
                <a:lnTo>
                  <a:pt x="52" y="2"/>
                </a:lnTo>
                <a:lnTo>
                  <a:pt x="52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1" name="Freeform 368"/>
          <p:cNvSpPr>
            <a:spLocks noEditPoints="1"/>
          </p:cNvSpPr>
          <p:nvPr/>
        </p:nvSpPr>
        <p:spPr bwMode="auto">
          <a:xfrm rot="-5400000">
            <a:off x="1315244" y="6106319"/>
            <a:ext cx="77788" cy="88900"/>
          </a:xfrm>
          <a:custGeom>
            <a:avLst/>
            <a:gdLst>
              <a:gd name="T0" fmla="*/ 2147483647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2147483647 h 55"/>
              <a:gd name="T6" fmla="*/ 2147483647 w 48"/>
              <a:gd name="T7" fmla="*/ 2147483647 h 55"/>
              <a:gd name="T8" fmla="*/ 2147483647 w 48"/>
              <a:gd name="T9" fmla="*/ 2147483647 h 55"/>
              <a:gd name="T10" fmla="*/ 2147483647 w 48"/>
              <a:gd name="T11" fmla="*/ 2147483647 h 55"/>
              <a:gd name="T12" fmla="*/ 2147483647 w 48"/>
              <a:gd name="T13" fmla="*/ 2147483647 h 55"/>
              <a:gd name="T14" fmla="*/ 2147483647 w 48"/>
              <a:gd name="T15" fmla="*/ 2147483647 h 55"/>
              <a:gd name="T16" fmla="*/ 2147483647 w 48"/>
              <a:gd name="T17" fmla="*/ 2147483647 h 55"/>
              <a:gd name="T18" fmla="*/ 2147483647 w 48"/>
              <a:gd name="T19" fmla="*/ 2147483647 h 55"/>
              <a:gd name="T20" fmla="*/ 2147483647 w 48"/>
              <a:gd name="T21" fmla="*/ 2147483647 h 55"/>
              <a:gd name="T22" fmla="*/ 2147483647 w 48"/>
              <a:gd name="T23" fmla="*/ 2147483647 h 55"/>
              <a:gd name="T24" fmla="*/ 2147483647 w 48"/>
              <a:gd name="T25" fmla="*/ 2147483647 h 55"/>
              <a:gd name="T26" fmla="*/ 2147483647 w 48"/>
              <a:gd name="T27" fmla="*/ 2147483647 h 55"/>
              <a:gd name="T28" fmla="*/ 2147483647 w 48"/>
              <a:gd name="T29" fmla="*/ 2147483647 h 55"/>
              <a:gd name="T30" fmla="*/ 2147483647 w 48"/>
              <a:gd name="T31" fmla="*/ 2147483647 h 55"/>
              <a:gd name="T32" fmla="*/ 2147483647 w 48"/>
              <a:gd name="T33" fmla="*/ 2147483647 h 55"/>
              <a:gd name="T34" fmla="*/ 2147483647 w 48"/>
              <a:gd name="T35" fmla="*/ 2147483647 h 55"/>
              <a:gd name="T36" fmla="*/ 2147483647 w 48"/>
              <a:gd name="T37" fmla="*/ 2147483647 h 55"/>
              <a:gd name="T38" fmla="*/ 2147483647 w 48"/>
              <a:gd name="T39" fmla="*/ 2147483647 h 55"/>
              <a:gd name="T40" fmla="*/ 0 w 48"/>
              <a:gd name="T41" fmla="*/ 2147483647 h 55"/>
              <a:gd name="T42" fmla="*/ 0 w 48"/>
              <a:gd name="T43" fmla="*/ 2147483647 h 55"/>
              <a:gd name="T44" fmla="*/ 2147483647 w 48"/>
              <a:gd name="T45" fmla="*/ 2147483647 h 55"/>
              <a:gd name="T46" fmla="*/ 2147483647 w 48"/>
              <a:gd name="T47" fmla="*/ 2147483647 h 55"/>
              <a:gd name="T48" fmla="*/ 2147483647 w 48"/>
              <a:gd name="T49" fmla="*/ 2147483647 h 55"/>
              <a:gd name="T50" fmla="*/ 2147483647 w 48"/>
              <a:gd name="T51" fmla="*/ 2147483647 h 55"/>
              <a:gd name="T52" fmla="*/ 2147483647 w 48"/>
              <a:gd name="T53" fmla="*/ 2147483647 h 55"/>
              <a:gd name="T54" fmla="*/ 2147483647 w 48"/>
              <a:gd name="T55" fmla="*/ 2147483647 h 55"/>
              <a:gd name="T56" fmla="*/ 2147483647 w 48"/>
              <a:gd name="T57" fmla="*/ 2147483647 h 55"/>
              <a:gd name="T58" fmla="*/ 2147483647 w 48"/>
              <a:gd name="T59" fmla="*/ 2147483647 h 55"/>
              <a:gd name="T60" fmla="*/ 2147483647 w 48"/>
              <a:gd name="T61" fmla="*/ 2147483647 h 55"/>
              <a:gd name="T62" fmla="*/ 2147483647 w 48"/>
              <a:gd name="T63" fmla="*/ 2147483647 h 55"/>
              <a:gd name="T64" fmla="*/ 2147483647 w 48"/>
              <a:gd name="T65" fmla="*/ 2147483647 h 55"/>
              <a:gd name="T66" fmla="*/ 2147483647 w 48"/>
              <a:gd name="T67" fmla="*/ 2147483647 h 55"/>
              <a:gd name="T68" fmla="*/ 2147483647 w 48"/>
              <a:gd name="T69" fmla="*/ 2147483647 h 55"/>
              <a:gd name="T70" fmla="*/ 2147483647 w 48"/>
              <a:gd name="T71" fmla="*/ 2147483647 h 55"/>
              <a:gd name="T72" fmla="*/ 2147483647 w 48"/>
              <a:gd name="T73" fmla="*/ 2147483647 h 55"/>
              <a:gd name="T74" fmla="*/ 2147483647 w 48"/>
              <a:gd name="T75" fmla="*/ 2147483647 h 55"/>
              <a:gd name="T76" fmla="*/ 2147483647 w 48"/>
              <a:gd name="T77" fmla="*/ 2147483647 h 55"/>
              <a:gd name="T78" fmla="*/ 2147483647 w 48"/>
              <a:gd name="T79" fmla="*/ 2147483647 h 55"/>
              <a:gd name="T80" fmla="*/ 2147483647 w 48"/>
              <a:gd name="T81" fmla="*/ 2147483647 h 55"/>
              <a:gd name="T82" fmla="*/ 2147483647 w 48"/>
              <a:gd name="T83" fmla="*/ 2147483647 h 55"/>
              <a:gd name="T84" fmla="*/ 2147483647 w 48"/>
              <a:gd name="T85" fmla="*/ 2147483647 h 55"/>
              <a:gd name="T86" fmla="*/ 2147483647 w 48"/>
              <a:gd name="T87" fmla="*/ 2147483647 h 55"/>
              <a:gd name="T88" fmla="*/ 2147483647 w 48"/>
              <a:gd name="T89" fmla="*/ 2147483647 h 55"/>
              <a:gd name="T90" fmla="*/ 2147483647 w 48"/>
              <a:gd name="T91" fmla="*/ 2147483647 h 55"/>
              <a:gd name="T92" fmla="*/ 2147483647 w 48"/>
              <a:gd name="T93" fmla="*/ 2147483647 h 55"/>
              <a:gd name="T94" fmla="*/ 2147483647 w 48"/>
              <a:gd name="T95" fmla="*/ 2147483647 h 55"/>
              <a:gd name="T96" fmla="*/ 2147483647 w 48"/>
              <a:gd name="T97" fmla="*/ 2147483647 h 55"/>
              <a:gd name="T98" fmla="*/ 2147483647 w 48"/>
              <a:gd name="T99" fmla="*/ 2147483647 h 55"/>
              <a:gd name="T100" fmla="*/ 2147483647 w 48"/>
              <a:gd name="T101" fmla="*/ 2147483647 h 55"/>
              <a:gd name="T102" fmla="*/ 2147483647 w 48"/>
              <a:gd name="T103" fmla="*/ 2147483647 h 55"/>
              <a:gd name="T104" fmla="*/ 2147483647 w 48"/>
              <a:gd name="T105" fmla="*/ 2147483647 h 55"/>
              <a:gd name="T106" fmla="*/ 2147483647 w 48"/>
              <a:gd name="T107" fmla="*/ 2147483647 h 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"/>
              <a:gd name="T163" fmla="*/ 0 h 55"/>
              <a:gd name="T164" fmla="*/ 48 w 48"/>
              <a:gd name="T165" fmla="*/ 55 h 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" h="55">
                <a:moveTo>
                  <a:pt x="48" y="13"/>
                </a:moveTo>
                <a:lnTo>
                  <a:pt x="48" y="31"/>
                </a:lnTo>
                <a:lnTo>
                  <a:pt x="48" y="33"/>
                </a:lnTo>
                <a:lnTo>
                  <a:pt x="48" y="35"/>
                </a:lnTo>
                <a:lnTo>
                  <a:pt x="48" y="37"/>
                </a:lnTo>
                <a:lnTo>
                  <a:pt x="48" y="39"/>
                </a:lnTo>
                <a:lnTo>
                  <a:pt x="48" y="42"/>
                </a:lnTo>
                <a:lnTo>
                  <a:pt x="48" y="44"/>
                </a:lnTo>
                <a:lnTo>
                  <a:pt x="46" y="44"/>
                </a:lnTo>
                <a:lnTo>
                  <a:pt x="46" y="46"/>
                </a:lnTo>
                <a:lnTo>
                  <a:pt x="44" y="48"/>
                </a:lnTo>
                <a:lnTo>
                  <a:pt x="44" y="50"/>
                </a:lnTo>
                <a:lnTo>
                  <a:pt x="42" y="50"/>
                </a:lnTo>
                <a:lnTo>
                  <a:pt x="40" y="53"/>
                </a:lnTo>
                <a:lnTo>
                  <a:pt x="37" y="53"/>
                </a:lnTo>
                <a:lnTo>
                  <a:pt x="35" y="53"/>
                </a:lnTo>
                <a:lnTo>
                  <a:pt x="35" y="55"/>
                </a:lnTo>
                <a:lnTo>
                  <a:pt x="33" y="55"/>
                </a:lnTo>
                <a:lnTo>
                  <a:pt x="31" y="55"/>
                </a:lnTo>
                <a:lnTo>
                  <a:pt x="29" y="55"/>
                </a:lnTo>
                <a:lnTo>
                  <a:pt x="27" y="55"/>
                </a:lnTo>
                <a:lnTo>
                  <a:pt x="24" y="55"/>
                </a:lnTo>
                <a:lnTo>
                  <a:pt x="22" y="53"/>
                </a:lnTo>
                <a:lnTo>
                  <a:pt x="20" y="53"/>
                </a:lnTo>
                <a:lnTo>
                  <a:pt x="18" y="53"/>
                </a:lnTo>
                <a:lnTo>
                  <a:pt x="16" y="50"/>
                </a:lnTo>
                <a:lnTo>
                  <a:pt x="13" y="50"/>
                </a:lnTo>
                <a:lnTo>
                  <a:pt x="13" y="48"/>
                </a:lnTo>
                <a:lnTo>
                  <a:pt x="11" y="48"/>
                </a:lnTo>
                <a:lnTo>
                  <a:pt x="11" y="46"/>
                </a:lnTo>
                <a:lnTo>
                  <a:pt x="9" y="46"/>
                </a:lnTo>
                <a:lnTo>
                  <a:pt x="9" y="44"/>
                </a:lnTo>
                <a:lnTo>
                  <a:pt x="7" y="44"/>
                </a:lnTo>
                <a:lnTo>
                  <a:pt x="7" y="42"/>
                </a:lnTo>
                <a:lnTo>
                  <a:pt x="5" y="42"/>
                </a:lnTo>
                <a:lnTo>
                  <a:pt x="5" y="39"/>
                </a:lnTo>
                <a:lnTo>
                  <a:pt x="5" y="37"/>
                </a:lnTo>
                <a:lnTo>
                  <a:pt x="2" y="35"/>
                </a:lnTo>
                <a:lnTo>
                  <a:pt x="2" y="33"/>
                </a:lnTo>
                <a:lnTo>
                  <a:pt x="2" y="31"/>
                </a:lnTo>
                <a:lnTo>
                  <a:pt x="0" y="29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5" y="7"/>
                </a:lnTo>
                <a:lnTo>
                  <a:pt x="5" y="9"/>
                </a:lnTo>
                <a:lnTo>
                  <a:pt x="7" y="9"/>
                </a:lnTo>
                <a:lnTo>
                  <a:pt x="9" y="9"/>
                </a:lnTo>
                <a:lnTo>
                  <a:pt x="11" y="9"/>
                </a:lnTo>
                <a:lnTo>
                  <a:pt x="40" y="18"/>
                </a:lnTo>
                <a:lnTo>
                  <a:pt x="42" y="18"/>
                </a:lnTo>
                <a:lnTo>
                  <a:pt x="42" y="20"/>
                </a:lnTo>
                <a:lnTo>
                  <a:pt x="44" y="20"/>
                </a:lnTo>
                <a:lnTo>
                  <a:pt x="46" y="20"/>
                </a:lnTo>
                <a:lnTo>
                  <a:pt x="46" y="18"/>
                </a:lnTo>
                <a:lnTo>
                  <a:pt x="48" y="18"/>
                </a:lnTo>
                <a:lnTo>
                  <a:pt x="48" y="15"/>
                </a:lnTo>
                <a:lnTo>
                  <a:pt x="48" y="13"/>
                </a:lnTo>
                <a:close/>
                <a:moveTo>
                  <a:pt x="46" y="26"/>
                </a:moveTo>
                <a:lnTo>
                  <a:pt x="11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15"/>
                </a:lnTo>
                <a:lnTo>
                  <a:pt x="2" y="18"/>
                </a:lnTo>
                <a:lnTo>
                  <a:pt x="2" y="20"/>
                </a:lnTo>
                <a:lnTo>
                  <a:pt x="2" y="22"/>
                </a:lnTo>
                <a:lnTo>
                  <a:pt x="2" y="24"/>
                </a:lnTo>
                <a:lnTo>
                  <a:pt x="5" y="26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7" y="33"/>
                </a:lnTo>
                <a:lnTo>
                  <a:pt x="7" y="35"/>
                </a:lnTo>
                <a:lnTo>
                  <a:pt x="7" y="37"/>
                </a:lnTo>
                <a:lnTo>
                  <a:pt x="9" y="39"/>
                </a:lnTo>
                <a:lnTo>
                  <a:pt x="11" y="39"/>
                </a:lnTo>
                <a:lnTo>
                  <a:pt x="11" y="42"/>
                </a:lnTo>
                <a:lnTo>
                  <a:pt x="13" y="42"/>
                </a:lnTo>
                <a:lnTo>
                  <a:pt x="13" y="44"/>
                </a:lnTo>
                <a:lnTo>
                  <a:pt x="16" y="44"/>
                </a:lnTo>
                <a:lnTo>
                  <a:pt x="18" y="44"/>
                </a:lnTo>
                <a:lnTo>
                  <a:pt x="18" y="46"/>
                </a:lnTo>
                <a:lnTo>
                  <a:pt x="20" y="46"/>
                </a:lnTo>
                <a:lnTo>
                  <a:pt x="22" y="46"/>
                </a:lnTo>
                <a:lnTo>
                  <a:pt x="24" y="46"/>
                </a:lnTo>
                <a:lnTo>
                  <a:pt x="27" y="46"/>
                </a:lnTo>
                <a:lnTo>
                  <a:pt x="29" y="46"/>
                </a:lnTo>
                <a:lnTo>
                  <a:pt x="31" y="46"/>
                </a:lnTo>
                <a:lnTo>
                  <a:pt x="33" y="46"/>
                </a:lnTo>
                <a:lnTo>
                  <a:pt x="35" y="46"/>
                </a:lnTo>
                <a:lnTo>
                  <a:pt x="37" y="46"/>
                </a:lnTo>
                <a:lnTo>
                  <a:pt x="40" y="46"/>
                </a:lnTo>
                <a:lnTo>
                  <a:pt x="40" y="44"/>
                </a:lnTo>
                <a:lnTo>
                  <a:pt x="42" y="44"/>
                </a:lnTo>
                <a:lnTo>
                  <a:pt x="44" y="42"/>
                </a:lnTo>
                <a:lnTo>
                  <a:pt x="44" y="39"/>
                </a:lnTo>
                <a:lnTo>
                  <a:pt x="46" y="37"/>
                </a:lnTo>
                <a:lnTo>
                  <a:pt x="46" y="35"/>
                </a:lnTo>
                <a:lnTo>
                  <a:pt x="46" y="33"/>
                </a:lnTo>
                <a:lnTo>
                  <a:pt x="46" y="31"/>
                </a:lnTo>
                <a:lnTo>
                  <a:pt x="46" y="29"/>
                </a:lnTo>
                <a:lnTo>
                  <a:pt x="4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2" name="Freeform 369"/>
          <p:cNvSpPr>
            <a:spLocks/>
          </p:cNvSpPr>
          <p:nvPr/>
        </p:nvSpPr>
        <p:spPr bwMode="auto">
          <a:xfrm rot="-5400000">
            <a:off x="1393826" y="6121400"/>
            <a:ext cx="68262" cy="6508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0 w 42"/>
              <a:gd name="T19" fmla="*/ 2147483647 h 39"/>
              <a:gd name="T20" fmla="*/ 0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2147483647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2147483647 h 39"/>
              <a:gd name="T44" fmla="*/ 0 w 42"/>
              <a:gd name="T45" fmla="*/ 2147483647 h 39"/>
              <a:gd name="T46" fmla="*/ 0 w 42"/>
              <a:gd name="T47" fmla="*/ 2147483647 h 39"/>
              <a:gd name="T48" fmla="*/ 2147483647 w 42"/>
              <a:gd name="T49" fmla="*/ 0 h 39"/>
              <a:gd name="T50" fmla="*/ 2147483647 w 42"/>
              <a:gd name="T51" fmla="*/ 0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2147483647 h 39"/>
              <a:gd name="T64" fmla="*/ 2147483647 w 42"/>
              <a:gd name="T65" fmla="*/ 0 h 39"/>
              <a:gd name="T66" fmla="*/ 2147483647 w 42"/>
              <a:gd name="T67" fmla="*/ 2147483647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2147483647 w 42"/>
              <a:gd name="T75" fmla="*/ 2147483647 h 39"/>
              <a:gd name="T76" fmla="*/ 2147483647 w 42"/>
              <a:gd name="T77" fmla="*/ 2147483647 h 39"/>
              <a:gd name="T78" fmla="*/ 2147483647 w 42"/>
              <a:gd name="T79" fmla="*/ 2147483647 h 39"/>
              <a:gd name="T80" fmla="*/ 2147483647 w 42"/>
              <a:gd name="T81" fmla="*/ 2147483647 h 39"/>
              <a:gd name="T82" fmla="*/ 2147483647 w 42"/>
              <a:gd name="T83" fmla="*/ 2147483647 h 39"/>
              <a:gd name="T84" fmla="*/ 2147483647 w 42"/>
              <a:gd name="T85" fmla="*/ 2147483647 h 39"/>
              <a:gd name="T86" fmla="*/ 2147483647 w 42"/>
              <a:gd name="T87" fmla="*/ 2147483647 h 39"/>
              <a:gd name="T88" fmla="*/ 2147483647 w 42"/>
              <a:gd name="T89" fmla="*/ 2147483647 h 39"/>
              <a:gd name="T90" fmla="*/ 2147483647 w 42"/>
              <a:gd name="T91" fmla="*/ 2147483647 h 39"/>
              <a:gd name="T92" fmla="*/ 2147483647 w 42"/>
              <a:gd name="T93" fmla="*/ 2147483647 h 39"/>
              <a:gd name="T94" fmla="*/ 2147483647 w 42"/>
              <a:gd name="T95" fmla="*/ 2147483647 h 39"/>
              <a:gd name="T96" fmla="*/ 2147483647 w 42"/>
              <a:gd name="T97" fmla="*/ 2147483647 h 39"/>
              <a:gd name="T98" fmla="*/ 2147483647 w 42"/>
              <a:gd name="T99" fmla="*/ 2147483647 h 39"/>
              <a:gd name="T100" fmla="*/ 2147483647 w 42"/>
              <a:gd name="T101" fmla="*/ 2147483647 h 39"/>
              <a:gd name="T102" fmla="*/ 2147483647 w 42"/>
              <a:gd name="T103" fmla="*/ 2147483647 h 39"/>
              <a:gd name="T104" fmla="*/ 2147483647 w 42"/>
              <a:gd name="T105" fmla="*/ 2147483647 h 39"/>
              <a:gd name="T106" fmla="*/ 2147483647 w 42"/>
              <a:gd name="T107" fmla="*/ 2147483647 h 39"/>
              <a:gd name="T108" fmla="*/ 2147483647 w 42"/>
              <a:gd name="T109" fmla="*/ 2147483647 h 39"/>
              <a:gd name="T110" fmla="*/ 2147483647 w 42"/>
              <a:gd name="T111" fmla="*/ 2147483647 h 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"/>
              <a:gd name="T169" fmla="*/ 0 h 39"/>
              <a:gd name="T170" fmla="*/ 42 w 42"/>
              <a:gd name="T171" fmla="*/ 39 h 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" h="39">
                <a:moveTo>
                  <a:pt x="40" y="39"/>
                </a:moveTo>
                <a:lnTo>
                  <a:pt x="13" y="30"/>
                </a:lnTo>
                <a:lnTo>
                  <a:pt x="11" y="30"/>
                </a:lnTo>
                <a:lnTo>
                  <a:pt x="9" y="30"/>
                </a:lnTo>
                <a:lnTo>
                  <a:pt x="7" y="30"/>
                </a:lnTo>
                <a:lnTo>
                  <a:pt x="5" y="30"/>
                </a:lnTo>
                <a:lnTo>
                  <a:pt x="5" y="33"/>
                </a:lnTo>
                <a:lnTo>
                  <a:pt x="7" y="33"/>
                </a:lnTo>
                <a:lnTo>
                  <a:pt x="7" y="35"/>
                </a:lnTo>
                <a:lnTo>
                  <a:pt x="9" y="35"/>
                </a:lnTo>
                <a:lnTo>
                  <a:pt x="9" y="37"/>
                </a:lnTo>
                <a:lnTo>
                  <a:pt x="11" y="37"/>
                </a:lnTo>
                <a:lnTo>
                  <a:pt x="9" y="39"/>
                </a:lnTo>
                <a:lnTo>
                  <a:pt x="9" y="37"/>
                </a:lnTo>
                <a:lnTo>
                  <a:pt x="7" y="37"/>
                </a:lnTo>
                <a:lnTo>
                  <a:pt x="7" y="35"/>
                </a:lnTo>
                <a:lnTo>
                  <a:pt x="5" y="35"/>
                </a:lnTo>
                <a:lnTo>
                  <a:pt x="2" y="33"/>
                </a:lnTo>
                <a:lnTo>
                  <a:pt x="2" y="30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5" y="24"/>
                </a:lnTo>
                <a:lnTo>
                  <a:pt x="7" y="24"/>
                </a:lnTo>
                <a:lnTo>
                  <a:pt x="9" y="24"/>
                </a:lnTo>
                <a:lnTo>
                  <a:pt x="11" y="24"/>
                </a:lnTo>
                <a:lnTo>
                  <a:pt x="13" y="24"/>
                </a:lnTo>
                <a:lnTo>
                  <a:pt x="13" y="26"/>
                </a:lnTo>
                <a:lnTo>
                  <a:pt x="16" y="26"/>
                </a:lnTo>
                <a:lnTo>
                  <a:pt x="20" y="26"/>
                </a:lnTo>
                <a:lnTo>
                  <a:pt x="22" y="28"/>
                </a:lnTo>
                <a:lnTo>
                  <a:pt x="18" y="26"/>
                </a:lnTo>
                <a:lnTo>
                  <a:pt x="16" y="24"/>
                </a:lnTo>
                <a:lnTo>
                  <a:pt x="13" y="22"/>
                </a:lnTo>
                <a:lnTo>
                  <a:pt x="11" y="19"/>
                </a:lnTo>
                <a:lnTo>
                  <a:pt x="9" y="19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2"/>
                </a:lnTo>
                <a:lnTo>
                  <a:pt x="13" y="2"/>
                </a:lnTo>
                <a:lnTo>
                  <a:pt x="16" y="2"/>
                </a:lnTo>
                <a:lnTo>
                  <a:pt x="29" y="6"/>
                </a:lnTo>
                <a:lnTo>
                  <a:pt x="31" y="6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5" y="6"/>
                </a:lnTo>
                <a:lnTo>
                  <a:pt x="35" y="4"/>
                </a:lnTo>
                <a:lnTo>
                  <a:pt x="33" y="2"/>
                </a:lnTo>
                <a:lnTo>
                  <a:pt x="31" y="2"/>
                </a:lnTo>
                <a:lnTo>
                  <a:pt x="31" y="0"/>
                </a:lnTo>
                <a:lnTo>
                  <a:pt x="33" y="0"/>
                </a:lnTo>
                <a:lnTo>
                  <a:pt x="35" y="2"/>
                </a:lnTo>
                <a:lnTo>
                  <a:pt x="37" y="4"/>
                </a:lnTo>
                <a:lnTo>
                  <a:pt x="40" y="4"/>
                </a:lnTo>
                <a:lnTo>
                  <a:pt x="40" y="6"/>
                </a:lnTo>
                <a:lnTo>
                  <a:pt x="40" y="8"/>
                </a:lnTo>
                <a:lnTo>
                  <a:pt x="42" y="8"/>
                </a:lnTo>
                <a:lnTo>
                  <a:pt x="42" y="11"/>
                </a:lnTo>
                <a:lnTo>
                  <a:pt x="42" y="13"/>
                </a:lnTo>
                <a:lnTo>
                  <a:pt x="40" y="13"/>
                </a:lnTo>
                <a:lnTo>
                  <a:pt x="40" y="15"/>
                </a:lnTo>
                <a:lnTo>
                  <a:pt x="37" y="15"/>
                </a:lnTo>
                <a:lnTo>
                  <a:pt x="35" y="15"/>
                </a:lnTo>
                <a:lnTo>
                  <a:pt x="33" y="15"/>
                </a:lnTo>
                <a:lnTo>
                  <a:pt x="31" y="13"/>
                </a:lnTo>
                <a:lnTo>
                  <a:pt x="29" y="13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9" y="6"/>
                </a:lnTo>
                <a:lnTo>
                  <a:pt x="7" y="6"/>
                </a:lnTo>
                <a:lnTo>
                  <a:pt x="7" y="8"/>
                </a:lnTo>
                <a:lnTo>
                  <a:pt x="5" y="8"/>
                </a:lnTo>
                <a:lnTo>
                  <a:pt x="5" y="11"/>
                </a:lnTo>
                <a:lnTo>
                  <a:pt x="7" y="13"/>
                </a:lnTo>
                <a:lnTo>
                  <a:pt x="7" y="15"/>
                </a:lnTo>
                <a:lnTo>
                  <a:pt x="9" y="15"/>
                </a:lnTo>
                <a:lnTo>
                  <a:pt x="9" y="17"/>
                </a:lnTo>
                <a:lnTo>
                  <a:pt x="11" y="17"/>
                </a:lnTo>
                <a:lnTo>
                  <a:pt x="11" y="19"/>
                </a:lnTo>
                <a:lnTo>
                  <a:pt x="13" y="19"/>
                </a:lnTo>
                <a:lnTo>
                  <a:pt x="16" y="22"/>
                </a:lnTo>
                <a:lnTo>
                  <a:pt x="18" y="22"/>
                </a:lnTo>
                <a:lnTo>
                  <a:pt x="18" y="24"/>
                </a:lnTo>
                <a:lnTo>
                  <a:pt x="20" y="24"/>
                </a:lnTo>
                <a:lnTo>
                  <a:pt x="22" y="26"/>
                </a:lnTo>
                <a:lnTo>
                  <a:pt x="24" y="26"/>
                </a:lnTo>
                <a:lnTo>
                  <a:pt x="24" y="28"/>
                </a:lnTo>
                <a:lnTo>
                  <a:pt x="27" y="28"/>
                </a:lnTo>
                <a:lnTo>
                  <a:pt x="29" y="28"/>
                </a:lnTo>
                <a:lnTo>
                  <a:pt x="31" y="30"/>
                </a:lnTo>
                <a:lnTo>
                  <a:pt x="33" y="30"/>
                </a:lnTo>
                <a:lnTo>
                  <a:pt x="35" y="30"/>
                </a:lnTo>
                <a:lnTo>
                  <a:pt x="37" y="30"/>
                </a:lnTo>
                <a:lnTo>
                  <a:pt x="40" y="33"/>
                </a:lnTo>
                <a:lnTo>
                  <a:pt x="4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3" name="Freeform 370"/>
          <p:cNvSpPr>
            <a:spLocks/>
          </p:cNvSpPr>
          <p:nvPr/>
        </p:nvSpPr>
        <p:spPr bwMode="auto">
          <a:xfrm rot="-5400000">
            <a:off x="1466057" y="6120606"/>
            <a:ext cx="68262" cy="666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0 w 42"/>
              <a:gd name="T39" fmla="*/ 2147483647 h 40"/>
              <a:gd name="T40" fmla="*/ 0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0 w 42"/>
              <a:gd name="T69" fmla="*/ 0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"/>
              <a:gd name="T118" fmla="*/ 0 h 40"/>
              <a:gd name="T119" fmla="*/ 42 w 42"/>
              <a:gd name="T120" fmla="*/ 40 h 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" h="40">
                <a:moveTo>
                  <a:pt x="42" y="18"/>
                </a:moveTo>
                <a:lnTo>
                  <a:pt x="20" y="14"/>
                </a:lnTo>
                <a:lnTo>
                  <a:pt x="24" y="16"/>
                </a:lnTo>
                <a:lnTo>
                  <a:pt x="27" y="16"/>
                </a:lnTo>
                <a:lnTo>
                  <a:pt x="29" y="18"/>
                </a:lnTo>
                <a:lnTo>
                  <a:pt x="31" y="20"/>
                </a:lnTo>
                <a:lnTo>
                  <a:pt x="33" y="22"/>
                </a:lnTo>
                <a:lnTo>
                  <a:pt x="35" y="22"/>
                </a:lnTo>
                <a:lnTo>
                  <a:pt x="35" y="25"/>
                </a:lnTo>
                <a:lnTo>
                  <a:pt x="37" y="25"/>
                </a:lnTo>
                <a:lnTo>
                  <a:pt x="37" y="27"/>
                </a:lnTo>
                <a:lnTo>
                  <a:pt x="40" y="27"/>
                </a:lnTo>
                <a:lnTo>
                  <a:pt x="40" y="29"/>
                </a:lnTo>
                <a:lnTo>
                  <a:pt x="40" y="31"/>
                </a:lnTo>
                <a:lnTo>
                  <a:pt x="42" y="31"/>
                </a:lnTo>
                <a:lnTo>
                  <a:pt x="42" y="33"/>
                </a:lnTo>
                <a:lnTo>
                  <a:pt x="42" y="36"/>
                </a:lnTo>
                <a:lnTo>
                  <a:pt x="40" y="36"/>
                </a:lnTo>
                <a:lnTo>
                  <a:pt x="40" y="38"/>
                </a:lnTo>
                <a:lnTo>
                  <a:pt x="37" y="38"/>
                </a:lnTo>
                <a:lnTo>
                  <a:pt x="37" y="40"/>
                </a:lnTo>
                <a:lnTo>
                  <a:pt x="35" y="40"/>
                </a:lnTo>
                <a:lnTo>
                  <a:pt x="33" y="40"/>
                </a:lnTo>
                <a:lnTo>
                  <a:pt x="31" y="38"/>
                </a:lnTo>
                <a:lnTo>
                  <a:pt x="29" y="38"/>
                </a:lnTo>
                <a:lnTo>
                  <a:pt x="9" y="33"/>
                </a:lnTo>
                <a:lnTo>
                  <a:pt x="9" y="31"/>
                </a:lnTo>
                <a:lnTo>
                  <a:pt x="7" y="31"/>
                </a:lnTo>
                <a:lnTo>
                  <a:pt x="5" y="31"/>
                </a:lnTo>
                <a:lnTo>
                  <a:pt x="5" y="33"/>
                </a:lnTo>
                <a:lnTo>
                  <a:pt x="5" y="36"/>
                </a:lnTo>
                <a:lnTo>
                  <a:pt x="7" y="36"/>
                </a:lnTo>
                <a:lnTo>
                  <a:pt x="9" y="38"/>
                </a:lnTo>
                <a:lnTo>
                  <a:pt x="11" y="40"/>
                </a:lnTo>
                <a:lnTo>
                  <a:pt x="9" y="40"/>
                </a:lnTo>
                <a:lnTo>
                  <a:pt x="7" y="38"/>
                </a:lnTo>
                <a:lnTo>
                  <a:pt x="5" y="36"/>
                </a:lnTo>
                <a:lnTo>
                  <a:pt x="2" y="36"/>
                </a:lnTo>
                <a:lnTo>
                  <a:pt x="2" y="33"/>
                </a:lnTo>
                <a:lnTo>
                  <a:pt x="0" y="31"/>
                </a:lnTo>
                <a:lnTo>
                  <a:pt x="0" y="29"/>
                </a:lnTo>
                <a:lnTo>
                  <a:pt x="0" y="27"/>
                </a:lnTo>
                <a:lnTo>
                  <a:pt x="0" y="25"/>
                </a:lnTo>
                <a:lnTo>
                  <a:pt x="2" y="25"/>
                </a:lnTo>
                <a:lnTo>
                  <a:pt x="5" y="25"/>
                </a:lnTo>
                <a:lnTo>
                  <a:pt x="7" y="25"/>
                </a:lnTo>
                <a:lnTo>
                  <a:pt x="9" y="25"/>
                </a:lnTo>
                <a:lnTo>
                  <a:pt x="11" y="27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5" y="27"/>
                </a:lnTo>
                <a:lnTo>
                  <a:pt x="33" y="25"/>
                </a:lnTo>
                <a:lnTo>
                  <a:pt x="31" y="22"/>
                </a:lnTo>
                <a:lnTo>
                  <a:pt x="29" y="20"/>
                </a:lnTo>
                <a:lnTo>
                  <a:pt x="27" y="20"/>
                </a:lnTo>
                <a:lnTo>
                  <a:pt x="27" y="18"/>
                </a:lnTo>
                <a:lnTo>
                  <a:pt x="24" y="18"/>
                </a:lnTo>
                <a:lnTo>
                  <a:pt x="22" y="16"/>
                </a:lnTo>
                <a:lnTo>
                  <a:pt x="20" y="14"/>
                </a:lnTo>
                <a:lnTo>
                  <a:pt x="18" y="14"/>
                </a:lnTo>
                <a:lnTo>
                  <a:pt x="16" y="14"/>
                </a:lnTo>
                <a:lnTo>
                  <a:pt x="16" y="11"/>
                </a:lnTo>
                <a:lnTo>
                  <a:pt x="13" y="11"/>
                </a:lnTo>
                <a:lnTo>
                  <a:pt x="11" y="9"/>
                </a:lnTo>
                <a:lnTo>
                  <a:pt x="9" y="9"/>
                </a:lnTo>
                <a:lnTo>
                  <a:pt x="0" y="7"/>
                </a:lnTo>
                <a:lnTo>
                  <a:pt x="0" y="0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5"/>
                </a:lnTo>
                <a:lnTo>
                  <a:pt x="37" y="3"/>
                </a:lnTo>
                <a:lnTo>
                  <a:pt x="42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4" name="Freeform 371"/>
          <p:cNvSpPr>
            <a:spLocks/>
          </p:cNvSpPr>
          <p:nvPr/>
        </p:nvSpPr>
        <p:spPr bwMode="auto">
          <a:xfrm rot="-5400000">
            <a:off x="1524794" y="6103144"/>
            <a:ext cx="104775" cy="68263"/>
          </a:xfrm>
          <a:custGeom>
            <a:avLst/>
            <a:gdLst>
              <a:gd name="T0" fmla="*/ 2147483647 w 64"/>
              <a:gd name="T1" fmla="*/ 2147483647 h 41"/>
              <a:gd name="T2" fmla="*/ 2147483647 w 64"/>
              <a:gd name="T3" fmla="*/ 2147483647 h 41"/>
              <a:gd name="T4" fmla="*/ 2147483647 w 64"/>
              <a:gd name="T5" fmla="*/ 2147483647 h 41"/>
              <a:gd name="T6" fmla="*/ 2147483647 w 64"/>
              <a:gd name="T7" fmla="*/ 2147483647 h 41"/>
              <a:gd name="T8" fmla="*/ 2147483647 w 64"/>
              <a:gd name="T9" fmla="*/ 2147483647 h 41"/>
              <a:gd name="T10" fmla="*/ 2147483647 w 64"/>
              <a:gd name="T11" fmla="*/ 2147483647 h 41"/>
              <a:gd name="T12" fmla="*/ 2147483647 w 64"/>
              <a:gd name="T13" fmla="*/ 2147483647 h 41"/>
              <a:gd name="T14" fmla="*/ 2147483647 w 64"/>
              <a:gd name="T15" fmla="*/ 2147483647 h 41"/>
              <a:gd name="T16" fmla="*/ 2147483647 w 64"/>
              <a:gd name="T17" fmla="*/ 2147483647 h 41"/>
              <a:gd name="T18" fmla="*/ 2147483647 w 64"/>
              <a:gd name="T19" fmla="*/ 2147483647 h 41"/>
              <a:gd name="T20" fmla="*/ 2147483647 w 64"/>
              <a:gd name="T21" fmla="*/ 2147483647 h 41"/>
              <a:gd name="T22" fmla="*/ 2147483647 w 64"/>
              <a:gd name="T23" fmla="*/ 2147483647 h 41"/>
              <a:gd name="T24" fmla="*/ 2147483647 w 64"/>
              <a:gd name="T25" fmla="*/ 2147483647 h 41"/>
              <a:gd name="T26" fmla="*/ 2147483647 w 64"/>
              <a:gd name="T27" fmla="*/ 2147483647 h 41"/>
              <a:gd name="T28" fmla="*/ 2147483647 w 64"/>
              <a:gd name="T29" fmla="*/ 2147483647 h 41"/>
              <a:gd name="T30" fmla="*/ 2147483647 w 64"/>
              <a:gd name="T31" fmla="*/ 2147483647 h 41"/>
              <a:gd name="T32" fmla="*/ 2147483647 w 64"/>
              <a:gd name="T33" fmla="*/ 2147483647 h 41"/>
              <a:gd name="T34" fmla="*/ 2147483647 w 64"/>
              <a:gd name="T35" fmla="*/ 2147483647 h 41"/>
              <a:gd name="T36" fmla="*/ 2147483647 w 64"/>
              <a:gd name="T37" fmla="*/ 2147483647 h 41"/>
              <a:gd name="T38" fmla="*/ 2147483647 w 64"/>
              <a:gd name="T39" fmla="*/ 2147483647 h 41"/>
              <a:gd name="T40" fmla="*/ 2147483647 w 64"/>
              <a:gd name="T41" fmla="*/ 2147483647 h 41"/>
              <a:gd name="T42" fmla="*/ 2147483647 w 64"/>
              <a:gd name="T43" fmla="*/ 2147483647 h 41"/>
              <a:gd name="T44" fmla="*/ 2147483647 w 64"/>
              <a:gd name="T45" fmla="*/ 2147483647 h 41"/>
              <a:gd name="T46" fmla="*/ 2147483647 w 64"/>
              <a:gd name="T47" fmla="*/ 2147483647 h 41"/>
              <a:gd name="T48" fmla="*/ 0 w 64"/>
              <a:gd name="T49" fmla="*/ 2147483647 h 41"/>
              <a:gd name="T50" fmla="*/ 0 w 64"/>
              <a:gd name="T51" fmla="*/ 2147483647 h 41"/>
              <a:gd name="T52" fmla="*/ 2147483647 w 64"/>
              <a:gd name="T53" fmla="*/ 2147483647 h 41"/>
              <a:gd name="T54" fmla="*/ 2147483647 w 64"/>
              <a:gd name="T55" fmla="*/ 2147483647 h 41"/>
              <a:gd name="T56" fmla="*/ 2147483647 w 64"/>
              <a:gd name="T57" fmla="*/ 2147483647 h 41"/>
              <a:gd name="T58" fmla="*/ 2147483647 w 64"/>
              <a:gd name="T59" fmla="*/ 2147483647 h 41"/>
              <a:gd name="T60" fmla="*/ 0 w 64"/>
              <a:gd name="T61" fmla="*/ 2147483647 h 41"/>
              <a:gd name="T62" fmla="*/ 2147483647 w 64"/>
              <a:gd name="T63" fmla="*/ 2147483647 h 41"/>
              <a:gd name="T64" fmla="*/ 2147483647 w 64"/>
              <a:gd name="T65" fmla="*/ 2147483647 h 41"/>
              <a:gd name="T66" fmla="*/ 2147483647 w 64"/>
              <a:gd name="T67" fmla="*/ 2147483647 h 41"/>
              <a:gd name="T68" fmla="*/ 2147483647 w 64"/>
              <a:gd name="T69" fmla="*/ 2147483647 h 41"/>
              <a:gd name="T70" fmla="*/ 2147483647 w 64"/>
              <a:gd name="T71" fmla="*/ 2147483647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41"/>
              <a:gd name="T110" fmla="*/ 64 w 64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41">
                <a:moveTo>
                  <a:pt x="64" y="24"/>
                </a:moveTo>
                <a:lnTo>
                  <a:pt x="20" y="10"/>
                </a:lnTo>
                <a:lnTo>
                  <a:pt x="24" y="17"/>
                </a:lnTo>
                <a:lnTo>
                  <a:pt x="27" y="17"/>
                </a:lnTo>
                <a:lnTo>
                  <a:pt x="29" y="19"/>
                </a:lnTo>
                <a:lnTo>
                  <a:pt x="29" y="21"/>
                </a:lnTo>
                <a:lnTo>
                  <a:pt x="31" y="24"/>
                </a:lnTo>
                <a:lnTo>
                  <a:pt x="33" y="24"/>
                </a:lnTo>
                <a:lnTo>
                  <a:pt x="33" y="26"/>
                </a:lnTo>
                <a:lnTo>
                  <a:pt x="35" y="26"/>
                </a:lnTo>
                <a:lnTo>
                  <a:pt x="35" y="28"/>
                </a:lnTo>
                <a:lnTo>
                  <a:pt x="37" y="28"/>
                </a:lnTo>
                <a:lnTo>
                  <a:pt x="37" y="26"/>
                </a:lnTo>
                <a:lnTo>
                  <a:pt x="37" y="24"/>
                </a:lnTo>
                <a:lnTo>
                  <a:pt x="37" y="21"/>
                </a:lnTo>
                <a:lnTo>
                  <a:pt x="40" y="24"/>
                </a:lnTo>
                <a:lnTo>
                  <a:pt x="40" y="41"/>
                </a:lnTo>
                <a:lnTo>
                  <a:pt x="37" y="41"/>
                </a:lnTo>
                <a:lnTo>
                  <a:pt x="37" y="39"/>
                </a:lnTo>
                <a:lnTo>
                  <a:pt x="37" y="37"/>
                </a:lnTo>
                <a:lnTo>
                  <a:pt x="37" y="35"/>
                </a:lnTo>
                <a:lnTo>
                  <a:pt x="35" y="35"/>
                </a:lnTo>
                <a:lnTo>
                  <a:pt x="35" y="32"/>
                </a:lnTo>
                <a:lnTo>
                  <a:pt x="35" y="30"/>
                </a:lnTo>
                <a:lnTo>
                  <a:pt x="33" y="30"/>
                </a:lnTo>
                <a:lnTo>
                  <a:pt x="33" y="28"/>
                </a:lnTo>
                <a:lnTo>
                  <a:pt x="31" y="28"/>
                </a:lnTo>
                <a:lnTo>
                  <a:pt x="31" y="26"/>
                </a:lnTo>
                <a:lnTo>
                  <a:pt x="27" y="21"/>
                </a:lnTo>
                <a:lnTo>
                  <a:pt x="24" y="21"/>
                </a:lnTo>
                <a:lnTo>
                  <a:pt x="22" y="24"/>
                </a:lnTo>
                <a:lnTo>
                  <a:pt x="20" y="24"/>
                </a:lnTo>
                <a:lnTo>
                  <a:pt x="18" y="24"/>
                </a:lnTo>
                <a:lnTo>
                  <a:pt x="16" y="24"/>
                </a:lnTo>
                <a:lnTo>
                  <a:pt x="13" y="26"/>
                </a:lnTo>
                <a:lnTo>
                  <a:pt x="11" y="26"/>
                </a:lnTo>
                <a:lnTo>
                  <a:pt x="9" y="26"/>
                </a:lnTo>
                <a:lnTo>
                  <a:pt x="7" y="26"/>
                </a:lnTo>
                <a:lnTo>
                  <a:pt x="7" y="28"/>
                </a:lnTo>
                <a:lnTo>
                  <a:pt x="5" y="28"/>
                </a:lnTo>
                <a:lnTo>
                  <a:pt x="5" y="30"/>
                </a:lnTo>
                <a:lnTo>
                  <a:pt x="7" y="30"/>
                </a:lnTo>
                <a:lnTo>
                  <a:pt x="7" y="32"/>
                </a:lnTo>
                <a:lnTo>
                  <a:pt x="9" y="35"/>
                </a:lnTo>
                <a:lnTo>
                  <a:pt x="11" y="35"/>
                </a:lnTo>
                <a:lnTo>
                  <a:pt x="9" y="37"/>
                </a:lnTo>
                <a:lnTo>
                  <a:pt x="7" y="35"/>
                </a:lnTo>
                <a:lnTo>
                  <a:pt x="5" y="32"/>
                </a:lnTo>
                <a:lnTo>
                  <a:pt x="2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1"/>
                </a:lnTo>
                <a:lnTo>
                  <a:pt x="2" y="21"/>
                </a:lnTo>
                <a:lnTo>
                  <a:pt x="5" y="21"/>
                </a:lnTo>
                <a:lnTo>
                  <a:pt x="7" y="19"/>
                </a:lnTo>
                <a:lnTo>
                  <a:pt x="11" y="19"/>
                </a:lnTo>
                <a:lnTo>
                  <a:pt x="13" y="17"/>
                </a:lnTo>
                <a:lnTo>
                  <a:pt x="18" y="17"/>
                </a:lnTo>
                <a:lnTo>
                  <a:pt x="22" y="17"/>
                </a:lnTo>
                <a:lnTo>
                  <a:pt x="18" y="10"/>
                </a:lnTo>
                <a:lnTo>
                  <a:pt x="0" y="6"/>
                </a:lnTo>
                <a:lnTo>
                  <a:pt x="0" y="0"/>
                </a:lnTo>
                <a:lnTo>
                  <a:pt x="51" y="13"/>
                </a:lnTo>
                <a:lnTo>
                  <a:pt x="55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62" y="10"/>
                </a:lnTo>
                <a:lnTo>
                  <a:pt x="59" y="10"/>
                </a:lnTo>
                <a:lnTo>
                  <a:pt x="59" y="8"/>
                </a:lnTo>
                <a:lnTo>
                  <a:pt x="62" y="8"/>
                </a:lnTo>
                <a:lnTo>
                  <a:pt x="64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5" name="Freeform 372"/>
          <p:cNvSpPr>
            <a:spLocks noEditPoints="1"/>
          </p:cNvSpPr>
          <p:nvPr/>
        </p:nvSpPr>
        <p:spPr bwMode="auto">
          <a:xfrm rot="-5400000">
            <a:off x="1606551" y="6124575"/>
            <a:ext cx="68262" cy="58737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0 w 42"/>
              <a:gd name="T23" fmla="*/ 2147483647 h 35"/>
              <a:gd name="T24" fmla="*/ 0 w 42"/>
              <a:gd name="T25" fmla="*/ 2147483647 h 35"/>
              <a:gd name="T26" fmla="*/ 0 w 42"/>
              <a:gd name="T27" fmla="*/ 2147483647 h 35"/>
              <a:gd name="T28" fmla="*/ 2147483647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0 h 35"/>
              <a:gd name="T34" fmla="*/ 2147483647 w 42"/>
              <a:gd name="T35" fmla="*/ 0 h 35"/>
              <a:gd name="T36" fmla="*/ 2147483647 w 42"/>
              <a:gd name="T37" fmla="*/ 0 h 35"/>
              <a:gd name="T38" fmla="*/ 2147483647 w 42"/>
              <a:gd name="T39" fmla="*/ 0 h 35"/>
              <a:gd name="T40" fmla="*/ 2147483647 w 42"/>
              <a:gd name="T41" fmla="*/ 2147483647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2147483647 w 42"/>
              <a:gd name="T67" fmla="*/ 2147483647 h 35"/>
              <a:gd name="T68" fmla="*/ 2147483647 w 42"/>
              <a:gd name="T69" fmla="*/ 2147483647 h 35"/>
              <a:gd name="T70" fmla="*/ 2147483647 w 42"/>
              <a:gd name="T71" fmla="*/ 2147483647 h 35"/>
              <a:gd name="T72" fmla="*/ 2147483647 w 42"/>
              <a:gd name="T73" fmla="*/ 2147483647 h 35"/>
              <a:gd name="T74" fmla="*/ 2147483647 w 42"/>
              <a:gd name="T75" fmla="*/ 2147483647 h 35"/>
              <a:gd name="T76" fmla="*/ 2147483647 w 42"/>
              <a:gd name="T77" fmla="*/ 2147483647 h 35"/>
              <a:gd name="T78" fmla="*/ 2147483647 w 42"/>
              <a:gd name="T79" fmla="*/ 2147483647 h 35"/>
              <a:gd name="T80" fmla="*/ 2147483647 w 42"/>
              <a:gd name="T81" fmla="*/ 2147483647 h 35"/>
              <a:gd name="T82" fmla="*/ 2147483647 w 42"/>
              <a:gd name="T83" fmla="*/ 2147483647 h 35"/>
              <a:gd name="T84" fmla="*/ 2147483647 w 42"/>
              <a:gd name="T85" fmla="*/ 2147483647 h 35"/>
              <a:gd name="T86" fmla="*/ 2147483647 w 42"/>
              <a:gd name="T87" fmla="*/ 2147483647 h 35"/>
              <a:gd name="T88" fmla="*/ 2147483647 w 42"/>
              <a:gd name="T89" fmla="*/ 2147483647 h 35"/>
              <a:gd name="T90" fmla="*/ 2147483647 w 42"/>
              <a:gd name="T91" fmla="*/ 2147483647 h 35"/>
              <a:gd name="T92" fmla="*/ 2147483647 w 42"/>
              <a:gd name="T93" fmla="*/ 2147483647 h 35"/>
              <a:gd name="T94" fmla="*/ 2147483647 w 42"/>
              <a:gd name="T95" fmla="*/ 2147483647 h 35"/>
              <a:gd name="T96" fmla="*/ 2147483647 w 42"/>
              <a:gd name="T97" fmla="*/ 2147483647 h 35"/>
              <a:gd name="T98" fmla="*/ 2147483647 w 42"/>
              <a:gd name="T99" fmla="*/ 2147483647 h 35"/>
              <a:gd name="T100" fmla="*/ 2147483647 w 42"/>
              <a:gd name="T101" fmla="*/ 2147483647 h 35"/>
              <a:gd name="T102" fmla="*/ 2147483647 w 42"/>
              <a:gd name="T103" fmla="*/ 2147483647 h 35"/>
              <a:gd name="T104" fmla="*/ 2147483647 w 42"/>
              <a:gd name="T105" fmla="*/ 2147483647 h 35"/>
              <a:gd name="T106" fmla="*/ 2147483647 w 42"/>
              <a:gd name="T107" fmla="*/ 2147483647 h 35"/>
              <a:gd name="T108" fmla="*/ 2147483647 w 42"/>
              <a:gd name="T109" fmla="*/ 2147483647 h 35"/>
              <a:gd name="T110" fmla="*/ 2147483647 w 42"/>
              <a:gd name="T111" fmla="*/ 2147483647 h 35"/>
              <a:gd name="T112" fmla="*/ 2147483647 w 42"/>
              <a:gd name="T113" fmla="*/ 2147483647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35"/>
              <a:gd name="T173" fmla="*/ 42 w 42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35">
                <a:moveTo>
                  <a:pt x="18" y="7"/>
                </a:moveTo>
                <a:lnTo>
                  <a:pt x="16" y="7"/>
                </a:lnTo>
                <a:lnTo>
                  <a:pt x="13" y="7"/>
                </a:lnTo>
                <a:lnTo>
                  <a:pt x="11" y="7"/>
                </a:lnTo>
                <a:lnTo>
                  <a:pt x="11" y="9"/>
                </a:lnTo>
                <a:lnTo>
                  <a:pt x="9" y="9"/>
                </a:lnTo>
                <a:lnTo>
                  <a:pt x="7" y="11"/>
                </a:lnTo>
                <a:lnTo>
                  <a:pt x="5" y="13"/>
                </a:lnTo>
                <a:lnTo>
                  <a:pt x="5" y="16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7" y="22"/>
                </a:lnTo>
                <a:lnTo>
                  <a:pt x="7" y="24"/>
                </a:lnTo>
                <a:lnTo>
                  <a:pt x="7" y="26"/>
                </a:lnTo>
                <a:lnTo>
                  <a:pt x="9" y="29"/>
                </a:lnTo>
                <a:lnTo>
                  <a:pt x="11" y="31"/>
                </a:lnTo>
                <a:lnTo>
                  <a:pt x="11" y="33"/>
                </a:lnTo>
                <a:lnTo>
                  <a:pt x="7" y="31"/>
                </a:lnTo>
                <a:lnTo>
                  <a:pt x="5" y="29"/>
                </a:lnTo>
                <a:lnTo>
                  <a:pt x="5" y="24"/>
                </a:lnTo>
                <a:lnTo>
                  <a:pt x="2" y="22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7"/>
                </a:lnTo>
                <a:lnTo>
                  <a:pt x="2" y="5"/>
                </a:lnTo>
                <a:lnTo>
                  <a:pt x="5" y="2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2"/>
                </a:lnTo>
                <a:lnTo>
                  <a:pt x="24" y="2"/>
                </a:lnTo>
                <a:lnTo>
                  <a:pt x="27" y="5"/>
                </a:lnTo>
                <a:lnTo>
                  <a:pt x="29" y="5"/>
                </a:lnTo>
                <a:lnTo>
                  <a:pt x="29" y="7"/>
                </a:lnTo>
                <a:lnTo>
                  <a:pt x="31" y="7"/>
                </a:lnTo>
                <a:lnTo>
                  <a:pt x="33" y="9"/>
                </a:lnTo>
                <a:lnTo>
                  <a:pt x="35" y="11"/>
                </a:lnTo>
                <a:lnTo>
                  <a:pt x="35" y="13"/>
                </a:lnTo>
                <a:lnTo>
                  <a:pt x="37" y="13"/>
                </a:lnTo>
                <a:lnTo>
                  <a:pt x="37" y="16"/>
                </a:lnTo>
                <a:lnTo>
                  <a:pt x="40" y="18"/>
                </a:lnTo>
                <a:lnTo>
                  <a:pt x="40" y="20"/>
                </a:lnTo>
                <a:lnTo>
                  <a:pt x="40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0" y="31"/>
                </a:lnTo>
                <a:lnTo>
                  <a:pt x="40" y="33"/>
                </a:lnTo>
                <a:lnTo>
                  <a:pt x="40" y="35"/>
                </a:lnTo>
                <a:lnTo>
                  <a:pt x="37" y="35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29" y="35"/>
                </a:lnTo>
                <a:lnTo>
                  <a:pt x="29" y="33"/>
                </a:lnTo>
                <a:lnTo>
                  <a:pt x="27" y="33"/>
                </a:lnTo>
                <a:lnTo>
                  <a:pt x="27" y="31"/>
                </a:lnTo>
                <a:lnTo>
                  <a:pt x="24" y="29"/>
                </a:lnTo>
                <a:lnTo>
                  <a:pt x="22" y="26"/>
                </a:lnTo>
                <a:lnTo>
                  <a:pt x="22" y="24"/>
                </a:lnTo>
                <a:lnTo>
                  <a:pt x="20" y="22"/>
                </a:lnTo>
                <a:lnTo>
                  <a:pt x="20" y="20"/>
                </a:lnTo>
                <a:lnTo>
                  <a:pt x="20" y="18"/>
                </a:lnTo>
                <a:lnTo>
                  <a:pt x="20" y="16"/>
                </a:lnTo>
                <a:lnTo>
                  <a:pt x="18" y="13"/>
                </a:lnTo>
                <a:lnTo>
                  <a:pt x="18" y="11"/>
                </a:lnTo>
                <a:lnTo>
                  <a:pt x="18" y="9"/>
                </a:lnTo>
                <a:lnTo>
                  <a:pt x="18" y="7"/>
                </a:lnTo>
                <a:close/>
                <a:moveTo>
                  <a:pt x="20" y="9"/>
                </a:moveTo>
                <a:lnTo>
                  <a:pt x="20" y="11"/>
                </a:lnTo>
                <a:lnTo>
                  <a:pt x="20" y="13"/>
                </a:lnTo>
                <a:lnTo>
                  <a:pt x="22" y="16"/>
                </a:lnTo>
                <a:lnTo>
                  <a:pt x="22" y="18"/>
                </a:lnTo>
                <a:lnTo>
                  <a:pt x="22" y="20"/>
                </a:lnTo>
                <a:lnTo>
                  <a:pt x="24" y="22"/>
                </a:lnTo>
                <a:lnTo>
                  <a:pt x="24" y="24"/>
                </a:lnTo>
                <a:lnTo>
                  <a:pt x="27" y="24"/>
                </a:lnTo>
                <a:lnTo>
                  <a:pt x="27" y="26"/>
                </a:lnTo>
                <a:lnTo>
                  <a:pt x="29" y="26"/>
                </a:lnTo>
                <a:lnTo>
                  <a:pt x="31" y="29"/>
                </a:lnTo>
                <a:lnTo>
                  <a:pt x="33" y="29"/>
                </a:lnTo>
                <a:lnTo>
                  <a:pt x="35" y="29"/>
                </a:lnTo>
                <a:lnTo>
                  <a:pt x="37" y="29"/>
                </a:lnTo>
                <a:lnTo>
                  <a:pt x="37" y="26"/>
                </a:lnTo>
                <a:lnTo>
                  <a:pt x="40" y="26"/>
                </a:lnTo>
                <a:lnTo>
                  <a:pt x="40" y="24"/>
                </a:lnTo>
                <a:lnTo>
                  <a:pt x="40" y="22"/>
                </a:lnTo>
                <a:lnTo>
                  <a:pt x="37" y="22"/>
                </a:lnTo>
                <a:lnTo>
                  <a:pt x="37" y="20"/>
                </a:lnTo>
                <a:lnTo>
                  <a:pt x="35" y="18"/>
                </a:lnTo>
                <a:lnTo>
                  <a:pt x="33" y="16"/>
                </a:lnTo>
                <a:lnTo>
                  <a:pt x="33" y="13"/>
                </a:lnTo>
                <a:lnTo>
                  <a:pt x="31" y="13"/>
                </a:lnTo>
                <a:lnTo>
                  <a:pt x="31" y="11"/>
                </a:lnTo>
                <a:lnTo>
                  <a:pt x="29" y="11"/>
                </a:lnTo>
                <a:lnTo>
                  <a:pt x="27" y="11"/>
                </a:lnTo>
                <a:lnTo>
                  <a:pt x="24" y="9"/>
                </a:lnTo>
                <a:lnTo>
                  <a:pt x="22" y="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6" name="Freeform 373"/>
          <p:cNvSpPr>
            <a:spLocks/>
          </p:cNvSpPr>
          <p:nvPr/>
        </p:nvSpPr>
        <p:spPr bwMode="auto">
          <a:xfrm rot="-5400000">
            <a:off x="1646238" y="6119813"/>
            <a:ext cx="104775" cy="34925"/>
          </a:xfrm>
          <a:custGeom>
            <a:avLst/>
            <a:gdLst>
              <a:gd name="T0" fmla="*/ 2147483647 w 64"/>
              <a:gd name="T1" fmla="*/ 2147483647 h 22"/>
              <a:gd name="T2" fmla="*/ 2147483647 w 64"/>
              <a:gd name="T3" fmla="*/ 2147483647 h 22"/>
              <a:gd name="T4" fmla="*/ 2147483647 w 64"/>
              <a:gd name="T5" fmla="*/ 2147483647 h 22"/>
              <a:gd name="T6" fmla="*/ 2147483647 w 64"/>
              <a:gd name="T7" fmla="*/ 2147483647 h 22"/>
              <a:gd name="T8" fmla="*/ 2147483647 w 64"/>
              <a:gd name="T9" fmla="*/ 2147483647 h 22"/>
              <a:gd name="T10" fmla="*/ 2147483647 w 64"/>
              <a:gd name="T11" fmla="*/ 2147483647 h 22"/>
              <a:gd name="T12" fmla="*/ 2147483647 w 64"/>
              <a:gd name="T13" fmla="*/ 2147483647 h 22"/>
              <a:gd name="T14" fmla="*/ 2147483647 w 64"/>
              <a:gd name="T15" fmla="*/ 2147483647 h 22"/>
              <a:gd name="T16" fmla="*/ 2147483647 w 64"/>
              <a:gd name="T17" fmla="*/ 2147483647 h 22"/>
              <a:gd name="T18" fmla="*/ 2147483647 w 64"/>
              <a:gd name="T19" fmla="*/ 2147483647 h 22"/>
              <a:gd name="T20" fmla="*/ 2147483647 w 64"/>
              <a:gd name="T21" fmla="*/ 2147483647 h 22"/>
              <a:gd name="T22" fmla="*/ 2147483647 w 64"/>
              <a:gd name="T23" fmla="*/ 2147483647 h 22"/>
              <a:gd name="T24" fmla="*/ 2147483647 w 64"/>
              <a:gd name="T25" fmla="*/ 2147483647 h 22"/>
              <a:gd name="T26" fmla="*/ 2147483647 w 64"/>
              <a:gd name="T27" fmla="*/ 2147483647 h 22"/>
              <a:gd name="T28" fmla="*/ 2147483647 w 64"/>
              <a:gd name="T29" fmla="*/ 2147483647 h 22"/>
              <a:gd name="T30" fmla="*/ 2147483647 w 64"/>
              <a:gd name="T31" fmla="*/ 2147483647 h 22"/>
              <a:gd name="T32" fmla="*/ 0 w 64"/>
              <a:gd name="T33" fmla="*/ 2147483647 h 22"/>
              <a:gd name="T34" fmla="*/ 0 w 64"/>
              <a:gd name="T35" fmla="*/ 2147483647 h 22"/>
              <a:gd name="T36" fmla="*/ 0 w 64"/>
              <a:gd name="T37" fmla="*/ 2147483647 h 22"/>
              <a:gd name="T38" fmla="*/ 0 w 64"/>
              <a:gd name="T39" fmla="*/ 0 h 22"/>
              <a:gd name="T40" fmla="*/ 2147483647 w 64"/>
              <a:gd name="T41" fmla="*/ 0 h 22"/>
              <a:gd name="T42" fmla="*/ 2147483647 w 64"/>
              <a:gd name="T43" fmla="*/ 0 h 22"/>
              <a:gd name="T44" fmla="*/ 2147483647 w 64"/>
              <a:gd name="T45" fmla="*/ 0 h 22"/>
              <a:gd name="T46" fmla="*/ 2147483647 w 64"/>
              <a:gd name="T47" fmla="*/ 0 h 22"/>
              <a:gd name="T48" fmla="*/ 2147483647 w 64"/>
              <a:gd name="T49" fmla="*/ 0 h 22"/>
              <a:gd name="T50" fmla="*/ 2147483647 w 64"/>
              <a:gd name="T51" fmla="*/ 2147483647 h 22"/>
              <a:gd name="T52" fmla="*/ 2147483647 w 64"/>
              <a:gd name="T53" fmla="*/ 2147483647 h 22"/>
              <a:gd name="T54" fmla="*/ 2147483647 w 64"/>
              <a:gd name="T55" fmla="*/ 2147483647 h 22"/>
              <a:gd name="T56" fmla="*/ 2147483647 w 64"/>
              <a:gd name="T57" fmla="*/ 2147483647 h 22"/>
              <a:gd name="T58" fmla="*/ 2147483647 w 64"/>
              <a:gd name="T59" fmla="*/ 2147483647 h 22"/>
              <a:gd name="T60" fmla="*/ 2147483647 w 64"/>
              <a:gd name="T61" fmla="*/ 2147483647 h 22"/>
              <a:gd name="T62" fmla="*/ 2147483647 w 64"/>
              <a:gd name="T63" fmla="*/ 2147483647 h 22"/>
              <a:gd name="T64" fmla="*/ 2147483647 w 64"/>
              <a:gd name="T65" fmla="*/ 2147483647 h 22"/>
              <a:gd name="T66" fmla="*/ 2147483647 w 64"/>
              <a:gd name="T67" fmla="*/ 2147483647 h 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"/>
              <a:gd name="T103" fmla="*/ 0 h 22"/>
              <a:gd name="T104" fmla="*/ 64 w 64"/>
              <a:gd name="T105" fmla="*/ 22 h 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" h="22">
                <a:moveTo>
                  <a:pt x="64" y="22"/>
                </a:moveTo>
                <a:lnTo>
                  <a:pt x="11" y="6"/>
                </a:lnTo>
                <a:lnTo>
                  <a:pt x="9" y="6"/>
                </a:lnTo>
                <a:lnTo>
                  <a:pt x="7" y="6"/>
                </a:lnTo>
                <a:lnTo>
                  <a:pt x="5" y="6"/>
                </a:lnTo>
                <a:lnTo>
                  <a:pt x="5" y="9"/>
                </a:lnTo>
                <a:lnTo>
                  <a:pt x="7" y="11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1" y="15"/>
                </a:lnTo>
                <a:lnTo>
                  <a:pt x="9" y="15"/>
                </a:lnTo>
                <a:lnTo>
                  <a:pt x="7" y="13"/>
                </a:lnTo>
                <a:lnTo>
                  <a:pt x="5" y="11"/>
                </a:lnTo>
                <a:lnTo>
                  <a:pt x="2" y="11"/>
                </a:lnTo>
                <a:lnTo>
                  <a:pt x="2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53" y="13"/>
                </a:lnTo>
                <a:lnTo>
                  <a:pt x="55" y="13"/>
                </a:lnTo>
                <a:lnTo>
                  <a:pt x="57" y="13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59" y="6"/>
                </a:lnTo>
                <a:lnTo>
                  <a:pt x="62" y="6"/>
                </a:lnTo>
                <a:lnTo>
                  <a:pt x="6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7" name="Freeform 374"/>
          <p:cNvSpPr>
            <a:spLocks/>
          </p:cNvSpPr>
          <p:nvPr/>
        </p:nvSpPr>
        <p:spPr bwMode="auto">
          <a:xfrm rot="-5400000">
            <a:off x="2115344" y="6101557"/>
            <a:ext cx="77787" cy="95250"/>
          </a:xfrm>
          <a:custGeom>
            <a:avLst/>
            <a:gdLst>
              <a:gd name="T0" fmla="*/ 2147483647 w 48"/>
              <a:gd name="T1" fmla="*/ 2147483647 h 57"/>
              <a:gd name="T2" fmla="*/ 2147483647 w 48"/>
              <a:gd name="T3" fmla="*/ 2147483647 h 57"/>
              <a:gd name="T4" fmla="*/ 2147483647 w 48"/>
              <a:gd name="T5" fmla="*/ 2147483647 h 57"/>
              <a:gd name="T6" fmla="*/ 2147483647 w 48"/>
              <a:gd name="T7" fmla="*/ 2147483647 h 57"/>
              <a:gd name="T8" fmla="*/ 2147483647 w 48"/>
              <a:gd name="T9" fmla="*/ 2147483647 h 57"/>
              <a:gd name="T10" fmla="*/ 2147483647 w 48"/>
              <a:gd name="T11" fmla="*/ 2147483647 h 57"/>
              <a:gd name="T12" fmla="*/ 2147483647 w 48"/>
              <a:gd name="T13" fmla="*/ 2147483647 h 57"/>
              <a:gd name="T14" fmla="*/ 2147483647 w 48"/>
              <a:gd name="T15" fmla="*/ 2147483647 h 57"/>
              <a:gd name="T16" fmla="*/ 2147483647 w 48"/>
              <a:gd name="T17" fmla="*/ 2147483647 h 57"/>
              <a:gd name="T18" fmla="*/ 2147483647 w 48"/>
              <a:gd name="T19" fmla="*/ 2147483647 h 57"/>
              <a:gd name="T20" fmla="*/ 2147483647 w 48"/>
              <a:gd name="T21" fmla="*/ 2147483647 h 57"/>
              <a:gd name="T22" fmla="*/ 2147483647 w 48"/>
              <a:gd name="T23" fmla="*/ 2147483647 h 57"/>
              <a:gd name="T24" fmla="*/ 2147483647 w 48"/>
              <a:gd name="T25" fmla="*/ 2147483647 h 57"/>
              <a:gd name="T26" fmla="*/ 2147483647 w 48"/>
              <a:gd name="T27" fmla="*/ 2147483647 h 57"/>
              <a:gd name="T28" fmla="*/ 2147483647 w 48"/>
              <a:gd name="T29" fmla="*/ 2147483647 h 57"/>
              <a:gd name="T30" fmla="*/ 2147483647 w 48"/>
              <a:gd name="T31" fmla="*/ 2147483647 h 57"/>
              <a:gd name="T32" fmla="*/ 2147483647 w 48"/>
              <a:gd name="T33" fmla="*/ 2147483647 h 57"/>
              <a:gd name="T34" fmla="*/ 0 w 48"/>
              <a:gd name="T35" fmla="*/ 2147483647 h 57"/>
              <a:gd name="T36" fmla="*/ 2147483647 w 48"/>
              <a:gd name="T37" fmla="*/ 2147483647 h 57"/>
              <a:gd name="T38" fmla="*/ 2147483647 w 48"/>
              <a:gd name="T39" fmla="*/ 2147483647 h 57"/>
              <a:gd name="T40" fmla="*/ 2147483647 w 48"/>
              <a:gd name="T41" fmla="*/ 2147483647 h 57"/>
              <a:gd name="T42" fmla="*/ 2147483647 w 48"/>
              <a:gd name="T43" fmla="*/ 2147483647 h 57"/>
              <a:gd name="T44" fmla="*/ 2147483647 w 48"/>
              <a:gd name="T45" fmla="*/ 2147483647 h 57"/>
              <a:gd name="T46" fmla="*/ 2147483647 w 48"/>
              <a:gd name="T47" fmla="*/ 2147483647 h 57"/>
              <a:gd name="T48" fmla="*/ 2147483647 w 48"/>
              <a:gd name="T49" fmla="*/ 2147483647 h 57"/>
              <a:gd name="T50" fmla="*/ 2147483647 w 48"/>
              <a:gd name="T51" fmla="*/ 2147483647 h 57"/>
              <a:gd name="T52" fmla="*/ 0 w 48"/>
              <a:gd name="T53" fmla="*/ 2147483647 h 57"/>
              <a:gd name="T54" fmla="*/ 0 w 48"/>
              <a:gd name="T55" fmla="*/ 0 h 57"/>
              <a:gd name="T56" fmla="*/ 2147483647 w 48"/>
              <a:gd name="T57" fmla="*/ 0 h 57"/>
              <a:gd name="T58" fmla="*/ 2147483647 w 48"/>
              <a:gd name="T59" fmla="*/ 2147483647 h 57"/>
              <a:gd name="T60" fmla="*/ 2147483647 w 48"/>
              <a:gd name="T61" fmla="*/ 2147483647 h 57"/>
              <a:gd name="T62" fmla="*/ 2147483647 w 48"/>
              <a:gd name="T63" fmla="*/ 2147483647 h 57"/>
              <a:gd name="T64" fmla="*/ 2147483647 w 48"/>
              <a:gd name="T65" fmla="*/ 2147483647 h 57"/>
              <a:gd name="T66" fmla="*/ 2147483647 w 48"/>
              <a:gd name="T67" fmla="*/ 2147483647 h 57"/>
              <a:gd name="T68" fmla="*/ 2147483647 w 48"/>
              <a:gd name="T69" fmla="*/ 2147483647 h 57"/>
              <a:gd name="T70" fmla="*/ 2147483647 w 48"/>
              <a:gd name="T71" fmla="*/ 2147483647 h 57"/>
              <a:gd name="T72" fmla="*/ 2147483647 w 48"/>
              <a:gd name="T73" fmla="*/ 2147483647 h 57"/>
              <a:gd name="T74" fmla="*/ 2147483647 w 48"/>
              <a:gd name="T75" fmla="*/ 2147483647 h 57"/>
              <a:gd name="T76" fmla="*/ 2147483647 w 48"/>
              <a:gd name="T77" fmla="*/ 2147483647 h 57"/>
              <a:gd name="T78" fmla="*/ 2147483647 w 48"/>
              <a:gd name="T79" fmla="*/ 2147483647 h 57"/>
              <a:gd name="T80" fmla="*/ 2147483647 w 48"/>
              <a:gd name="T81" fmla="*/ 2147483647 h 57"/>
              <a:gd name="T82" fmla="*/ 2147483647 w 48"/>
              <a:gd name="T83" fmla="*/ 2147483647 h 57"/>
              <a:gd name="T84" fmla="*/ 2147483647 w 48"/>
              <a:gd name="T85" fmla="*/ 214748364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8"/>
              <a:gd name="T130" fmla="*/ 0 h 57"/>
              <a:gd name="T131" fmla="*/ 48 w 48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8" h="57">
                <a:moveTo>
                  <a:pt x="48" y="22"/>
                </a:moveTo>
                <a:lnTo>
                  <a:pt x="11" y="37"/>
                </a:lnTo>
                <a:lnTo>
                  <a:pt x="40" y="46"/>
                </a:lnTo>
                <a:lnTo>
                  <a:pt x="42" y="46"/>
                </a:lnTo>
                <a:lnTo>
                  <a:pt x="44" y="46"/>
                </a:lnTo>
                <a:lnTo>
                  <a:pt x="46" y="46"/>
                </a:lnTo>
                <a:lnTo>
                  <a:pt x="48" y="46"/>
                </a:lnTo>
                <a:lnTo>
                  <a:pt x="48" y="43"/>
                </a:lnTo>
                <a:lnTo>
                  <a:pt x="48" y="41"/>
                </a:lnTo>
                <a:lnTo>
                  <a:pt x="48" y="57"/>
                </a:lnTo>
                <a:lnTo>
                  <a:pt x="48" y="54"/>
                </a:lnTo>
                <a:lnTo>
                  <a:pt x="48" y="52"/>
                </a:lnTo>
                <a:lnTo>
                  <a:pt x="46" y="52"/>
                </a:lnTo>
                <a:lnTo>
                  <a:pt x="46" y="50"/>
                </a:lnTo>
                <a:lnTo>
                  <a:pt x="44" y="50"/>
                </a:lnTo>
                <a:lnTo>
                  <a:pt x="42" y="50"/>
                </a:lnTo>
                <a:lnTo>
                  <a:pt x="40" y="48"/>
                </a:lnTo>
                <a:lnTo>
                  <a:pt x="0" y="37"/>
                </a:lnTo>
                <a:lnTo>
                  <a:pt x="40" y="19"/>
                </a:lnTo>
                <a:lnTo>
                  <a:pt x="11" y="11"/>
                </a:lnTo>
                <a:lnTo>
                  <a:pt x="9" y="11"/>
                </a:lnTo>
                <a:lnTo>
                  <a:pt x="7" y="11"/>
                </a:lnTo>
                <a:lnTo>
                  <a:pt x="5" y="11"/>
                </a:lnTo>
                <a:lnTo>
                  <a:pt x="2" y="11"/>
                </a:lnTo>
                <a:lnTo>
                  <a:pt x="2" y="13"/>
                </a:lnTo>
                <a:lnTo>
                  <a:pt x="2" y="15"/>
                </a:lnTo>
                <a:lnTo>
                  <a:pt x="0" y="15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4"/>
                </a:lnTo>
                <a:lnTo>
                  <a:pt x="2" y="6"/>
                </a:lnTo>
                <a:lnTo>
                  <a:pt x="5" y="6"/>
                </a:lnTo>
                <a:lnTo>
                  <a:pt x="7" y="6"/>
                </a:lnTo>
                <a:lnTo>
                  <a:pt x="7" y="8"/>
                </a:lnTo>
                <a:lnTo>
                  <a:pt x="9" y="8"/>
                </a:lnTo>
                <a:lnTo>
                  <a:pt x="11" y="8"/>
                </a:lnTo>
                <a:lnTo>
                  <a:pt x="44" y="17"/>
                </a:lnTo>
                <a:lnTo>
                  <a:pt x="46" y="17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8" name="Freeform 375"/>
          <p:cNvSpPr>
            <a:spLocks noEditPoints="1"/>
          </p:cNvSpPr>
          <p:nvPr/>
        </p:nvSpPr>
        <p:spPr bwMode="auto">
          <a:xfrm rot="-5400000">
            <a:off x="2189163" y="6122988"/>
            <a:ext cx="68262" cy="61912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0 w 42"/>
              <a:gd name="T15" fmla="*/ 2147483647 h 40"/>
              <a:gd name="T16" fmla="*/ 0 w 42"/>
              <a:gd name="T17" fmla="*/ 2147483647 h 40"/>
              <a:gd name="T18" fmla="*/ 0 w 42"/>
              <a:gd name="T19" fmla="*/ 2147483647 h 40"/>
              <a:gd name="T20" fmla="*/ 0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2147483647 w 42"/>
              <a:gd name="T29" fmla="*/ 0 h 40"/>
              <a:gd name="T30" fmla="*/ 2147483647 w 42"/>
              <a:gd name="T31" fmla="*/ 0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"/>
              <a:gd name="T154" fmla="*/ 0 h 40"/>
              <a:gd name="T155" fmla="*/ 42 w 42"/>
              <a:gd name="T156" fmla="*/ 40 h 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" h="40">
                <a:moveTo>
                  <a:pt x="27" y="40"/>
                </a:moveTo>
                <a:lnTo>
                  <a:pt x="24" y="40"/>
                </a:lnTo>
                <a:lnTo>
                  <a:pt x="22" y="40"/>
                </a:lnTo>
                <a:lnTo>
                  <a:pt x="20" y="40"/>
                </a:lnTo>
                <a:lnTo>
                  <a:pt x="18" y="37"/>
                </a:lnTo>
                <a:lnTo>
                  <a:pt x="16" y="37"/>
                </a:lnTo>
                <a:lnTo>
                  <a:pt x="13" y="37"/>
                </a:lnTo>
                <a:lnTo>
                  <a:pt x="13" y="35"/>
                </a:lnTo>
                <a:lnTo>
                  <a:pt x="11" y="35"/>
                </a:lnTo>
                <a:lnTo>
                  <a:pt x="9" y="33"/>
                </a:lnTo>
                <a:lnTo>
                  <a:pt x="7" y="31"/>
                </a:lnTo>
                <a:lnTo>
                  <a:pt x="5" y="29"/>
                </a:lnTo>
                <a:lnTo>
                  <a:pt x="5" y="26"/>
                </a:lnTo>
                <a:lnTo>
                  <a:pt x="2" y="24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7"/>
                </a:lnTo>
                <a:lnTo>
                  <a:pt x="2" y="4"/>
                </a:lnTo>
                <a:lnTo>
                  <a:pt x="5" y="4"/>
                </a:lnTo>
                <a:lnTo>
                  <a:pt x="7" y="2"/>
                </a:lnTo>
                <a:lnTo>
                  <a:pt x="9" y="2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7" y="4"/>
                </a:lnTo>
                <a:lnTo>
                  <a:pt x="29" y="4"/>
                </a:lnTo>
                <a:lnTo>
                  <a:pt x="31" y="7"/>
                </a:lnTo>
                <a:lnTo>
                  <a:pt x="33" y="9"/>
                </a:lnTo>
                <a:lnTo>
                  <a:pt x="35" y="11"/>
                </a:lnTo>
                <a:lnTo>
                  <a:pt x="35" y="13"/>
                </a:lnTo>
                <a:lnTo>
                  <a:pt x="37" y="13"/>
                </a:lnTo>
                <a:lnTo>
                  <a:pt x="37" y="15"/>
                </a:lnTo>
                <a:lnTo>
                  <a:pt x="40" y="18"/>
                </a:lnTo>
                <a:lnTo>
                  <a:pt x="40" y="20"/>
                </a:lnTo>
                <a:lnTo>
                  <a:pt x="40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0" y="31"/>
                </a:lnTo>
                <a:lnTo>
                  <a:pt x="40" y="33"/>
                </a:lnTo>
                <a:lnTo>
                  <a:pt x="40" y="35"/>
                </a:lnTo>
                <a:lnTo>
                  <a:pt x="37" y="35"/>
                </a:lnTo>
                <a:lnTo>
                  <a:pt x="35" y="37"/>
                </a:lnTo>
                <a:lnTo>
                  <a:pt x="33" y="40"/>
                </a:lnTo>
                <a:lnTo>
                  <a:pt x="31" y="40"/>
                </a:lnTo>
                <a:lnTo>
                  <a:pt x="29" y="40"/>
                </a:lnTo>
                <a:lnTo>
                  <a:pt x="27" y="40"/>
                </a:lnTo>
                <a:close/>
                <a:moveTo>
                  <a:pt x="31" y="33"/>
                </a:moveTo>
                <a:lnTo>
                  <a:pt x="33" y="33"/>
                </a:lnTo>
                <a:lnTo>
                  <a:pt x="35" y="31"/>
                </a:lnTo>
                <a:lnTo>
                  <a:pt x="37" y="31"/>
                </a:lnTo>
                <a:lnTo>
                  <a:pt x="37" y="29"/>
                </a:lnTo>
                <a:lnTo>
                  <a:pt x="40" y="26"/>
                </a:lnTo>
                <a:lnTo>
                  <a:pt x="40" y="24"/>
                </a:lnTo>
                <a:lnTo>
                  <a:pt x="37" y="22"/>
                </a:lnTo>
                <a:lnTo>
                  <a:pt x="37" y="20"/>
                </a:lnTo>
                <a:lnTo>
                  <a:pt x="35" y="18"/>
                </a:lnTo>
                <a:lnTo>
                  <a:pt x="33" y="15"/>
                </a:lnTo>
                <a:lnTo>
                  <a:pt x="31" y="15"/>
                </a:lnTo>
                <a:lnTo>
                  <a:pt x="29" y="13"/>
                </a:lnTo>
                <a:lnTo>
                  <a:pt x="27" y="11"/>
                </a:lnTo>
                <a:lnTo>
                  <a:pt x="24" y="11"/>
                </a:lnTo>
                <a:lnTo>
                  <a:pt x="22" y="9"/>
                </a:lnTo>
                <a:lnTo>
                  <a:pt x="20" y="9"/>
                </a:lnTo>
                <a:lnTo>
                  <a:pt x="18" y="9"/>
                </a:lnTo>
                <a:lnTo>
                  <a:pt x="16" y="9"/>
                </a:lnTo>
                <a:lnTo>
                  <a:pt x="13" y="9"/>
                </a:lnTo>
                <a:lnTo>
                  <a:pt x="11" y="9"/>
                </a:lnTo>
                <a:lnTo>
                  <a:pt x="9" y="9"/>
                </a:lnTo>
                <a:lnTo>
                  <a:pt x="7" y="9"/>
                </a:lnTo>
                <a:lnTo>
                  <a:pt x="5" y="9"/>
                </a:lnTo>
                <a:lnTo>
                  <a:pt x="5" y="11"/>
                </a:lnTo>
                <a:lnTo>
                  <a:pt x="2" y="11"/>
                </a:lnTo>
                <a:lnTo>
                  <a:pt x="2" y="13"/>
                </a:lnTo>
                <a:lnTo>
                  <a:pt x="2" y="15"/>
                </a:lnTo>
                <a:lnTo>
                  <a:pt x="2" y="18"/>
                </a:lnTo>
                <a:lnTo>
                  <a:pt x="2" y="20"/>
                </a:lnTo>
                <a:lnTo>
                  <a:pt x="5" y="22"/>
                </a:lnTo>
                <a:lnTo>
                  <a:pt x="7" y="24"/>
                </a:lnTo>
                <a:lnTo>
                  <a:pt x="9" y="26"/>
                </a:lnTo>
                <a:lnTo>
                  <a:pt x="11" y="26"/>
                </a:lnTo>
                <a:lnTo>
                  <a:pt x="13" y="29"/>
                </a:lnTo>
                <a:lnTo>
                  <a:pt x="16" y="29"/>
                </a:lnTo>
                <a:lnTo>
                  <a:pt x="18" y="31"/>
                </a:lnTo>
                <a:lnTo>
                  <a:pt x="20" y="31"/>
                </a:lnTo>
                <a:lnTo>
                  <a:pt x="22" y="31"/>
                </a:lnTo>
                <a:lnTo>
                  <a:pt x="27" y="33"/>
                </a:lnTo>
                <a:lnTo>
                  <a:pt x="29" y="33"/>
                </a:lnTo>
                <a:lnTo>
                  <a:pt x="31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59" name="Freeform 376"/>
          <p:cNvSpPr>
            <a:spLocks/>
          </p:cNvSpPr>
          <p:nvPr/>
        </p:nvSpPr>
        <p:spPr bwMode="auto">
          <a:xfrm rot="-5400000">
            <a:off x="2261394" y="6125369"/>
            <a:ext cx="68262" cy="57150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2147483647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2147483647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2147483647 w 42"/>
              <a:gd name="T67" fmla="*/ 2147483647 h 35"/>
              <a:gd name="T68" fmla="*/ 2147483647 w 42"/>
              <a:gd name="T69" fmla="*/ 2147483647 h 35"/>
              <a:gd name="T70" fmla="*/ 2147483647 w 42"/>
              <a:gd name="T71" fmla="*/ 2147483647 h 35"/>
              <a:gd name="T72" fmla="*/ 2147483647 w 42"/>
              <a:gd name="T73" fmla="*/ 2147483647 h 35"/>
              <a:gd name="T74" fmla="*/ 2147483647 w 42"/>
              <a:gd name="T75" fmla="*/ 2147483647 h 35"/>
              <a:gd name="T76" fmla="*/ 2147483647 w 42"/>
              <a:gd name="T77" fmla="*/ 2147483647 h 35"/>
              <a:gd name="T78" fmla="*/ 2147483647 w 42"/>
              <a:gd name="T79" fmla="*/ 2147483647 h 35"/>
              <a:gd name="T80" fmla="*/ 2147483647 w 42"/>
              <a:gd name="T81" fmla="*/ 2147483647 h 35"/>
              <a:gd name="T82" fmla="*/ 2147483647 w 42"/>
              <a:gd name="T83" fmla="*/ 2147483647 h 35"/>
              <a:gd name="T84" fmla="*/ 0 w 42"/>
              <a:gd name="T85" fmla="*/ 2147483647 h 35"/>
              <a:gd name="T86" fmla="*/ 0 w 42"/>
              <a:gd name="T87" fmla="*/ 0 h 35"/>
              <a:gd name="T88" fmla="*/ 2147483647 w 42"/>
              <a:gd name="T89" fmla="*/ 2147483647 h 35"/>
              <a:gd name="T90" fmla="*/ 2147483647 w 42"/>
              <a:gd name="T91" fmla="*/ 2147483647 h 35"/>
              <a:gd name="T92" fmla="*/ 2147483647 w 42"/>
              <a:gd name="T93" fmla="*/ 2147483647 h 35"/>
              <a:gd name="T94" fmla="*/ 2147483647 w 42"/>
              <a:gd name="T95" fmla="*/ 2147483647 h 35"/>
              <a:gd name="T96" fmla="*/ 2147483647 w 42"/>
              <a:gd name="T97" fmla="*/ 2147483647 h 35"/>
              <a:gd name="T98" fmla="*/ 2147483647 w 42"/>
              <a:gd name="T99" fmla="*/ 2147483647 h 35"/>
              <a:gd name="T100" fmla="*/ 2147483647 w 42"/>
              <a:gd name="T101" fmla="*/ 2147483647 h 35"/>
              <a:gd name="T102" fmla="*/ 2147483647 w 42"/>
              <a:gd name="T103" fmla="*/ 2147483647 h 35"/>
              <a:gd name="T104" fmla="*/ 2147483647 w 42"/>
              <a:gd name="T105" fmla="*/ 2147483647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"/>
              <a:gd name="T160" fmla="*/ 0 h 35"/>
              <a:gd name="T161" fmla="*/ 42 w 42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" h="35">
                <a:moveTo>
                  <a:pt x="40" y="2"/>
                </a:moveTo>
                <a:lnTo>
                  <a:pt x="42" y="18"/>
                </a:lnTo>
                <a:lnTo>
                  <a:pt x="20" y="11"/>
                </a:lnTo>
                <a:lnTo>
                  <a:pt x="22" y="13"/>
                </a:lnTo>
                <a:lnTo>
                  <a:pt x="27" y="15"/>
                </a:lnTo>
                <a:lnTo>
                  <a:pt x="29" y="18"/>
                </a:lnTo>
                <a:lnTo>
                  <a:pt x="31" y="18"/>
                </a:lnTo>
                <a:lnTo>
                  <a:pt x="33" y="20"/>
                </a:lnTo>
                <a:lnTo>
                  <a:pt x="35" y="22"/>
                </a:lnTo>
                <a:lnTo>
                  <a:pt x="37" y="24"/>
                </a:lnTo>
                <a:lnTo>
                  <a:pt x="40" y="26"/>
                </a:lnTo>
                <a:lnTo>
                  <a:pt x="40" y="29"/>
                </a:lnTo>
                <a:lnTo>
                  <a:pt x="42" y="31"/>
                </a:lnTo>
                <a:lnTo>
                  <a:pt x="42" y="33"/>
                </a:lnTo>
                <a:lnTo>
                  <a:pt x="40" y="33"/>
                </a:lnTo>
                <a:lnTo>
                  <a:pt x="37" y="35"/>
                </a:lnTo>
                <a:lnTo>
                  <a:pt x="35" y="33"/>
                </a:lnTo>
                <a:lnTo>
                  <a:pt x="33" y="33"/>
                </a:lnTo>
                <a:lnTo>
                  <a:pt x="31" y="33"/>
                </a:lnTo>
                <a:lnTo>
                  <a:pt x="31" y="31"/>
                </a:lnTo>
                <a:lnTo>
                  <a:pt x="31" y="29"/>
                </a:lnTo>
                <a:lnTo>
                  <a:pt x="31" y="26"/>
                </a:lnTo>
                <a:lnTo>
                  <a:pt x="33" y="26"/>
                </a:lnTo>
                <a:lnTo>
                  <a:pt x="35" y="26"/>
                </a:lnTo>
                <a:lnTo>
                  <a:pt x="35" y="24"/>
                </a:lnTo>
                <a:lnTo>
                  <a:pt x="33" y="24"/>
                </a:lnTo>
                <a:lnTo>
                  <a:pt x="33" y="22"/>
                </a:lnTo>
                <a:lnTo>
                  <a:pt x="31" y="22"/>
                </a:lnTo>
                <a:lnTo>
                  <a:pt x="31" y="20"/>
                </a:lnTo>
                <a:lnTo>
                  <a:pt x="29" y="20"/>
                </a:lnTo>
                <a:lnTo>
                  <a:pt x="27" y="18"/>
                </a:lnTo>
                <a:lnTo>
                  <a:pt x="24" y="15"/>
                </a:lnTo>
                <a:lnTo>
                  <a:pt x="22" y="15"/>
                </a:lnTo>
                <a:lnTo>
                  <a:pt x="20" y="13"/>
                </a:lnTo>
                <a:lnTo>
                  <a:pt x="18" y="13"/>
                </a:lnTo>
                <a:lnTo>
                  <a:pt x="18" y="11"/>
                </a:lnTo>
                <a:lnTo>
                  <a:pt x="16" y="11"/>
                </a:lnTo>
                <a:lnTo>
                  <a:pt x="13" y="11"/>
                </a:lnTo>
                <a:lnTo>
                  <a:pt x="13" y="9"/>
                </a:lnTo>
                <a:lnTo>
                  <a:pt x="11" y="9"/>
                </a:lnTo>
                <a:lnTo>
                  <a:pt x="9" y="9"/>
                </a:lnTo>
                <a:lnTo>
                  <a:pt x="7" y="7"/>
                </a:lnTo>
                <a:lnTo>
                  <a:pt x="0" y="7"/>
                </a:lnTo>
                <a:lnTo>
                  <a:pt x="0" y="0"/>
                </a:lnTo>
                <a:lnTo>
                  <a:pt x="29" y="7"/>
                </a:lnTo>
                <a:lnTo>
                  <a:pt x="31" y="9"/>
                </a:lnTo>
                <a:lnTo>
                  <a:pt x="33" y="9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4"/>
                </a:lnTo>
                <a:lnTo>
                  <a:pt x="37" y="2"/>
                </a:lnTo>
                <a:lnTo>
                  <a:pt x="4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0" name="Freeform 377"/>
          <p:cNvSpPr>
            <a:spLocks/>
          </p:cNvSpPr>
          <p:nvPr/>
        </p:nvSpPr>
        <p:spPr bwMode="auto">
          <a:xfrm rot="-5400000">
            <a:off x="2339182" y="6104731"/>
            <a:ext cx="68262" cy="98425"/>
          </a:xfrm>
          <a:custGeom>
            <a:avLst/>
            <a:gdLst>
              <a:gd name="T0" fmla="*/ 2147483647 w 42"/>
              <a:gd name="T1" fmla="*/ 2147483647 h 59"/>
              <a:gd name="T2" fmla="*/ 2147483647 w 42"/>
              <a:gd name="T3" fmla="*/ 2147483647 h 59"/>
              <a:gd name="T4" fmla="*/ 2147483647 w 42"/>
              <a:gd name="T5" fmla="*/ 2147483647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2147483647 w 42"/>
              <a:gd name="T41" fmla="*/ 2147483647 h 59"/>
              <a:gd name="T42" fmla="*/ 0 w 42"/>
              <a:gd name="T43" fmla="*/ 2147483647 h 59"/>
              <a:gd name="T44" fmla="*/ 2147483647 w 42"/>
              <a:gd name="T45" fmla="*/ 2147483647 h 59"/>
              <a:gd name="T46" fmla="*/ 2147483647 w 42"/>
              <a:gd name="T47" fmla="*/ 2147483647 h 59"/>
              <a:gd name="T48" fmla="*/ 2147483647 w 42"/>
              <a:gd name="T49" fmla="*/ 2147483647 h 59"/>
              <a:gd name="T50" fmla="*/ 2147483647 w 42"/>
              <a:gd name="T51" fmla="*/ 2147483647 h 59"/>
              <a:gd name="T52" fmla="*/ 2147483647 w 42"/>
              <a:gd name="T53" fmla="*/ 2147483647 h 59"/>
              <a:gd name="T54" fmla="*/ 2147483647 w 42"/>
              <a:gd name="T55" fmla="*/ 2147483647 h 59"/>
              <a:gd name="T56" fmla="*/ 2147483647 w 42"/>
              <a:gd name="T57" fmla="*/ 2147483647 h 59"/>
              <a:gd name="T58" fmla="*/ 2147483647 w 42"/>
              <a:gd name="T59" fmla="*/ 2147483647 h 59"/>
              <a:gd name="T60" fmla="*/ 2147483647 w 42"/>
              <a:gd name="T61" fmla="*/ 2147483647 h 59"/>
              <a:gd name="T62" fmla="*/ 2147483647 w 42"/>
              <a:gd name="T63" fmla="*/ 2147483647 h 59"/>
              <a:gd name="T64" fmla="*/ 2147483647 w 42"/>
              <a:gd name="T65" fmla="*/ 2147483647 h 59"/>
              <a:gd name="T66" fmla="*/ 2147483647 w 42"/>
              <a:gd name="T67" fmla="*/ 2147483647 h 59"/>
              <a:gd name="T68" fmla="*/ 2147483647 w 42"/>
              <a:gd name="T69" fmla="*/ 2147483647 h 59"/>
              <a:gd name="T70" fmla="*/ 2147483647 w 42"/>
              <a:gd name="T71" fmla="*/ 2147483647 h 59"/>
              <a:gd name="T72" fmla="*/ 2147483647 w 42"/>
              <a:gd name="T73" fmla="*/ 2147483647 h 59"/>
              <a:gd name="T74" fmla="*/ 2147483647 w 42"/>
              <a:gd name="T75" fmla="*/ 2147483647 h 59"/>
              <a:gd name="T76" fmla="*/ 2147483647 w 42"/>
              <a:gd name="T77" fmla="*/ 2147483647 h 59"/>
              <a:gd name="T78" fmla="*/ 0 w 42"/>
              <a:gd name="T79" fmla="*/ 0 h 59"/>
              <a:gd name="T80" fmla="*/ 2147483647 w 42"/>
              <a:gd name="T81" fmla="*/ 2147483647 h 59"/>
              <a:gd name="T82" fmla="*/ 2147483647 w 42"/>
              <a:gd name="T83" fmla="*/ 2147483647 h 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"/>
              <a:gd name="T127" fmla="*/ 0 h 59"/>
              <a:gd name="T128" fmla="*/ 42 w 42"/>
              <a:gd name="T129" fmla="*/ 59 h 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" h="59">
                <a:moveTo>
                  <a:pt x="42" y="18"/>
                </a:moveTo>
                <a:lnTo>
                  <a:pt x="22" y="11"/>
                </a:lnTo>
                <a:lnTo>
                  <a:pt x="22" y="13"/>
                </a:lnTo>
                <a:lnTo>
                  <a:pt x="24" y="13"/>
                </a:lnTo>
                <a:lnTo>
                  <a:pt x="27" y="16"/>
                </a:lnTo>
                <a:lnTo>
                  <a:pt x="29" y="16"/>
                </a:lnTo>
                <a:lnTo>
                  <a:pt x="29" y="18"/>
                </a:lnTo>
                <a:lnTo>
                  <a:pt x="31" y="18"/>
                </a:lnTo>
                <a:lnTo>
                  <a:pt x="33" y="20"/>
                </a:lnTo>
                <a:lnTo>
                  <a:pt x="35" y="20"/>
                </a:lnTo>
                <a:lnTo>
                  <a:pt x="35" y="22"/>
                </a:lnTo>
                <a:lnTo>
                  <a:pt x="37" y="22"/>
                </a:lnTo>
                <a:lnTo>
                  <a:pt x="37" y="24"/>
                </a:lnTo>
                <a:lnTo>
                  <a:pt x="40" y="26"/>
                </a:lnTo>
                <a:lnTo>
                  <a:pt x="40" y="29"/>
                </a:lnTo>
                <a:lnTo>
                  <a:pt x="42" y="29"/>
                </a:lnTo>
                <a:lnTo>
                  <a:pt x="42" y="31"/>
                </a:lnTo>
                <a:lnTo>
                  <a:pt x="42" y="33"/>
                </a:lnTo>
                <a:lnTo>
                  <a:pt x="40" y="33"/>
                </a:lnTo>
                <a:lnTo>
                  <a:pt x="40" y="35"/>
                </a:lnTo>
                <a:lnTo>
                  <a:pt x="37" y="35"/>
                </a:lnTo>
                <a:lnTo>
                  <a:pt x="37" y="37"/>
                </a:lnTo>
                <a:lnTo>
                  <a:pt x="35" y="37"/>
                </a:lnTo>
                <a:lnTo>
                  <a:pt x="33" y="37"/>
                </a:lnTo>
                <a:lnTo>
                  <a:pt x="33" y="35"/>
                </a:lnTo>
                <a:lnTo>
                  <a:pt x="31" y="35"/>
                </a:lnTo>
                <a:lnTo>
                  <a:pt x="20" y="33"/>
                </a:lnTo>
                <a:lnTo>
                  <a:pt x="22" y="35"/>
                </a:lnTo>
                <a:lnTo>
                  <a:pt x="24" y="35"/>
                </a:lnTo>
                <a:lnTo>
                  <a:pt x="29" y="37"/>
                </a:lnTo>
                <a:lnTo>
                  <a:pt x="31" y="40"/>
                </a:lnTo>
                <a:lnTo>
                  <a:pt x="33" y="42"/>
                </a:lnTo>
                <a:lnTo>
                  <a:pt x="35" y="44"/>
                </a:lnTo>
                <a:lnTo>
                  <a:pt x="37" y="44"/>
                </a:lnTo>
                <a:lnTo>
                  <a:pt x="37" y="46"/>
                </a:lnTo>
                <a:lnTo>
                  <a:pt x="40" y="46"/>
                </a:lnTo>
                <a:lnTo>
                  <a:pt x="40" y="48"/>
                </a:lnTo>
                <a:lnTo>
                  <a:pt x="40" y="51"/>
                </a:lnTo>
                <a:lnTo>
                  <a:pt x="42" y="51"/>
                </a:lnTo>
                <a:lnTo>
                  <a:pt x="42" y="53"/>
                </a:lnTo>
                <a:lnTo>
                  <a:pt x="42" y="55"/>
                </a:lnTo>
                <a:lnTo>
                  <a:pt x="40" y="55"/>
                </a:lnTo>
                <a:lnTo>
                  <a:pt x="40" y="57"/>
                </a:lnTo>
                <a:lnTo>
                  <a:pt x="37" y="57"/>
                </a:lnTo>
                <a:lnTo>
                  <a:pt x="35" y="57"/>
                </a:lnTo>
                <a:lnTo>
                  <a:pt x="33" y="57"/>
                </a:lnTo>
                <a:lnTo>
                  <a:pt x="31" y="57"/>
                </a:lnTo>
                <a:lnTo>
                  <a:pt x="13" y="53"/>
                </a:lnTo>
                <a:lnTo>
                  <a:pt x="11" y="53"/>
                </a:lnTo>
                <a:lnTo>
                  <a:pt x="9" y="51"/>
                </a:lnTo>
                <a:lnTo>
                  <a:pt x="7" y="51"/>
                </a:lnTo>
                <a:lnTo>
                  <a:pt x="5" y="51"/>
                </a:lnTo>
                <a:lnTo>
                  <a:pt x="5" y="53"/>
                </a:lnTo>
                <a:lnTo>
                  <a:pt x="7" y="53"/>
                </a:lnTo>
                <a:lnTo>
                  <a:pt x="7" y="55"/>
                </a:lnTo>
                <a:lnTo>
                  <a:pt x="9" y="55"/>
                </a:lnTo>
                <a:lnTo>
                  <a:pt x="9" y="57"/>
                </a:lnTo>
                <a:lnTo>
                  <a:pt x="11" y="57"/>
                </a:lnTo>
                <a:lnTo>
                  <a:pt x="9" y="59"/>
                </a:lnTo>
                <a:lnTo>
                  <a:pt x="9" y="57"/>
                </a:lnTo>
                <a:lnTo>
                  <a:pt x="7" y="57"/>
                </a:lnTo>
                <a:lnTo>
                  <a:pt x="5" y="55"/>
                </a:lnTo>
                <a:lnTo>
                  <a:pt x="2" y="53"/>
                </a:lnTo>
                <a:lnTo>
                  <a:pt x="0" y="51"/>
                </a:lnTo>
                <a:lnTo>
                  <a:pt x="0" y="48"/>
                </a:lnTo>
                <a:lnTo>
                  <a:pt x="0" y="46"/>
                </a:lnTo>
                <a:lnTo>
                  <a:pt x="0" y="44"/>
                </a:lnTo>
                <a:lnTo>
                  <a:pt x="2" y="44"/>
                </a:lnTo>
                <a:lnTo>
                  <a:pt x="5" y="44"/>
                </a:lnTo>
                <a:lnTo>
                  <a:pt x="7" y="44"/>
                </a:lnTo>
                <a:lnTo>
                  <a:pt x="9" y="44"/>
                </a:lnTo>
                <a:lnTo>
                  <a:pt x="11" y="44"/>
                </a:lnTo>
                <a:lnTo>
                  <a:pt x="11" y="46"/>
                </a:lnTo>
                <a:lnTo>
                  <a:pt x="27" y="48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3" y="51"/>
                </a:lnTo>
                <a:lnTo>
                  <a:pt x="35" y="51"/>
                </a:lnTo>
                <a:lnTo>
                  <a:pt x="35" y="48"/>
                </a:lnTo>
                <a:lnTo>
                  <a:pt x="35" y="46"/>
                </a:lnTo>
                <a:lnTo>
                  <a:pt x="33" y="46"/>
                </a:lnTo>
                <a:lnTo>
                  <a:pt x="33" y="44"/>
                </a:lnTo>
                <a:lnTo>
                  <a:pt x="31" y="42"/>
                </a:lnTo>
                <a:lnTo>
                  <a:pt x="29" y="42"/>
                </a:lnTo>
                <a:lnTo>
                  <a:pt x="27" y="40"/>
                </a:lnTo>
                <a:lnTo>
                  <a:pt x="24" y="37"/>
                </a:lnTo>
                <a:lnTo>
                  <a:pt x="22" y="37"/>
                </a:lnTo>
                <a:lnTo>
                  <a:pt x="20" y="35"/>
                </a:lnTo>
                <a:lnTo>
                  <a:pt x="18" y="33"/>
                </a:lnTo>
                <a:lnTo>
                  <a:pt x="16" y="33"/>
                </a:lnTo>
                <a:lnTo>
                  <a:pt x="13" y="31"/>
                </a:lnTo>
                <a:lnTo>
                  <a:pt x="11" y="31"/>
                </a:lnTo>
                <a:lnTo>
                  <a:pt x="9" y="29"/>
                </a:lnTo>
                <a:lnTo>
                  <a:pt x="7" y="29"/>
                </a:lnTo>
                <a:lnTo>
                  <a:pt x="2" y="29"/>
                </a:lnTo>
                <a:lnTo>
                  <a:pt x="0" y="26"/>
                </a:lnTo>
                <a:lnTo>
                  <a:pt x="0" y="20"/>
                </a:lnTo>
                <a:lnTo>
                  <a:pt x="29" y="29"/>
                </a:lnTo>
                <a:lnTo>
                  <a:pt x="31" y="29"/>
                </a:lnTo>
                <a:lnTo>
                  <a:pt x="33" y="29"/>
                </a:lnTo>
                <a:lnTo>
                  <a:pt x="35" y="29"/>
                </a:lnTo>
                <a:lnTo>
                  <a:pt x="35" y="26"/>
                </a:lnTo>
                <a:lnTo>
                  <a:pt x="35" y="24"/>
                </a:lnTo>
                <a:lnTo>
                  <a:pt x="33" y="22"/>
                </a:lnTo>
                <a:lnTo>
                  <a:pt x="31" y="20"/>
                </a:lnTo>
                <a:lnTo>
                  <a:pt x="29" y="18"/>
                </a:lnTo>
                <a:lnTo>
                  <a:pt x="27" y="18"/>
                </a:lnTo>
                <a:lnTo>
                  <a:pt x="24" y="16"/>
                </a:lnTo>
                <a:lnTo>
                  <a:pt x="22" y="13"/>
                </a:lnTo>
                <a:lnTo>
                  <a:pt x="20" y="13"/>
                </a:lnTo>
                <a:lnTo>
                  <a:pt x="18" y="11"/>
                </a:lnTo>
                <a:lnTo>
                  <a:pt x="16" y="11"/>
                </a:lnTo>
                <a:lnTo>
                  <a:pt x="13" y="9"/>
                </a:lnTo>
                <a:lnTo>
                  <a:pt x="11" y="9"/>
                </a:lnTo>
                <a:lnTo>
                  <a:pt x="9" y="9"/>
                </a:lnTo>
                <a:lnTo>
                  <a:pt x="7" y="7"/>
                </a:lnTo>
                <a:lnTo>
                  <a:pt x="5" y="7"/>
                </a:lnTo>
                <a:lnTo>
                  <a:pt x="0" y="7"/>
                </a:lnTo>
                <a:lnTo>
                  <a:pt x="0" y="0"/>
                </a:lnTo>
                <a:lnTo>
                  <a:pt x="29" y="7"/>
                </a:lnTo>
                <a:lnTo>
                  <a:pt x="33" y="9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5"/>
                </a:lnTo>
                <a:lnTo>
                  <a:pt x="37" y="2"/>
                </a:lnTo>
                <a:lnTo>
                  <a:pt x="42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1" name="Freeform 378"/>
          <p:cNvSpPr>
            <a:spLocks noEditPoints="1"/>
          </p:cNvSpPr>
          <p:nvPr/>
        </p:nvSpPr>
        <p:spPr bwMode="auto">
          <a:xfrm rot="-5400000">
            <a:off x="2432051" y="6119812"/>
            <a:ext cx="68262" cy="682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0 w 42"/>
              <a:gd name="T17" fmla="*/ 2147483647 h 42"/>
              <a:gd name="T18" fmla="*/ 0 w 42"/>
              <a:gd name="T19" fmla="*/ 2147483647 h 42"/>
              <a:gd name="T20" fmla="*/ 0 w 42"/>
              <a:gd name="T21" fmla="*/ 2147483647 h 42"/>
              <a:gd name="T22" fmla="*/ 2147483647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2147483647 h 42"/>
              <a:gd name="T34" fmla="*/ 0 w 42"/>
              <a:gd name="T35" fmla="*/ 2147483647 h 42"/>
              <a:gd name="T36" fmla="*/ 0 w 42"/>
              <a:gd name="T37" fmla="*/ 2147483647 h 42"/>
              <a:gd name="T38" fmla="*/ 0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0 h 42"/>
              <a:gd name="T44" fmla="*/ 2147483647 w 42"/>
              <a:gd name="T45" fmla="*/ 0 h 42"/>
              <a:gd name="T46" fmla="*/ 2147483647 w 42"/>
              <a:gd name="T47" fmla="*/ 0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2147483647 w 42"/>
              <a:gd name="T75" fmla="*/ 2147483647 h 42"/>
              <a:gd name="T76" fmla="*/ 2147483647 w 42"/>
              <a:gd name="T77" fmla="*/ 2147483647 h 42"/>
              <a:gd name="T78" fmla="*/ 2147483647 w 42"/>
              <a:gd name="T79" fmla="*/ 2147483647 h 42"/>
              <a:gd name="T80" fmla="*/ 2147483647 w 42"/>
              <a:gd name="T81" fmla="*/ 2147483647 h 42"/>
              <a:gd name="T82" fmla="*/ 2147483647 w 42"/>
              <a:gd name="T83" fmla="*/ 2147483647 h 42"/>
              <a:gd name="T84" fmla="*/ 2147483647 w 42"/>
              <a:gd name="T85" fmla="*/ 2147483647 h 42"/>
              <a:gd name="T86" fmla="*/ 2147483647 w 42"/>
              <a:gd name="T87" fmla="*/ 2147483647 h 42"/>
              <a:gd name="T88" fmla="*/ 2147483647 w 42"/>
              <a:gd name="T89" fmla="*/ 2147483647 h 42"/>
              <a:gd name="T90" fmla="*/ 2147483647 w 42"/>
              <a:gd name="T91" fmla="*/ 2147483647 h 42"/>
              <a:gd name="T92" fmla="*/ 2147483647 w 42"/>
              <a:gd name="T93" fmla="*/ 2147483647 h 42"/>
              <a:gd name="T94" fmla="*/ 2147483647 w 42"/>
              <a:gd name="T95" fmla="*/ 2147483647 h 42"/>
              <a:gd name="T96" fmla="*/ 2147483647 w 42"/>
              <a:gd name="T97" fmla="*/ 2147483647 h 42"/>
              <a:gd name="T98" fmla="*/ 2147483647 w 42"/>
              <a:gd name="T99" fmla="*/ 2147483647 h 42"/>
              <a:gd name="T100" fmla="*/ 2147483647 w 42"/>
              <a:gd name="T101" fmla="*/ 2147483647 h 42"/>
              <a:gd name="T102" fmla="*/ 2147483647 w 42"/>
              <a:gd name="T103" fmla="*/ 2147483647 h 42"/>
              <a:gd name="T104" fmla="*/ 2147483647 w 42"/>
              <a:gd name="T105" fmla="*/ 2147483647 h 42"/>
              <a:gd name="T106" fmla="*/ 2147483647 w 42"/>
              <a:gd name="T107" fmla="*/ 2147483647 h 42"/>
              <a:gd name="T108" fmla="*/ 2147483647 w 42"/>
              <a:gd name="T109" fmla="*/ 2147483647 h 42"/>
              <a:gd name="T110" fmla="*/ 2147483647 w 42"/>
              <a:gd name="T111" fmla="*/ 2147483647 h 42"/>
              <a:gd name="T112" fmla="*/ 2147483647 w 42"/>
              <a:gd name="T113" fmla="*/ 2147483647 h 42"/>
              <a:gd name="T114" fmla="*/ 2147483647 w 42"/>
              <a:gd name="T115" fmla="*/ 2147483647 h 42"/>
              <a:gd name="T116" fmla="*/ 2147483647 w 42"/>
              <a:gd name="T117" fmla="*/ 2147483647 h 42"/>
              <a:gd name="T118" fmla="*/ 2147483647 w 42"/>
              <a:gd name="T119" fmla="*/ 2147483647 h 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"/>
              <a:gd name="T181" fmla="*/ 0 h 42"/>
              <a:gd name="T182" fmla="*/ 42 w 42"/>
              <a:gd name="T183" fmla="*/ 42 h 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" h="42">
                <a:moveTo>
                  <a:pt x="42" y="42"/>
                </a:moveTo>
                <a:lnTo>
                  <a:pt x="11" y="33"/>
                </a:lnTo>
                <a:lnTo>
                  <a:pt x="7" y="31"/>
                </a:lnTo>
                <a:lnTo>
                  <a:pt x="5" y="31"/>
                </a:lnTo>
                <a:lnTo>
                  <a:pt x="5" y="33"/>
                </a:lnTo>
                <a:lnTo>
                  <a:pt x="5" y="35"/>
                </a:lnTo>
                <a:lnTo>
                  <a:pt x="7" y="35"/>
                </a:lnTo>
                <a:lnTo>
                  <a:pt x="7" y="37"/>
                </a:lnTo>
                <a:lnTo>
                  <a:pt x="9" y="37"/>
                </a:lnTo>
                <a:lnTo>
                  <a:pt x="11" y="39"/>
                </a:lnTo>
                <a:lnTo>
                  <a:pt x="9" y="39"/>
                </a:lnTo>
                <a:lnTo>
                  <a:pt x="7" y="39"/>
                </a:lnTo>
                <a:lnTo>
                  <a:pt x="7" y="37"/>
                </a:lnTo>
                <a:lnTo>
                  <a:pt x="5" y="37"/>
                </a:lnTo>
                <a:lnTo>
                  <a:pt x="5" y="35"/>
                </a:lnTo>
                <a:lnTo>
                  <a:pt x="2" y="35"/>
                </a:lnTo>
                <a:lnTo>
                  <a:pt x="2" y="33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5" y="24"/>
                </a:lnTo>
                <a:lnTo>
                  <a:pt x="7" y="24"/>
                </a:lnTo>
                <a:lnTo>
                  <a:pt x="9" y="24"/>
                </a:lnTo>
                <a:lnTo>
                  <a:pt x="13" y="26"/>
                </a:lnTo>
                <a:lnTo>
                  <a:pt x="11" y="24"/>
                </a:lnTo>
                <a:lnTo>
                  <a:pt x="9" y="24"/>
                </a:lnTo>
                <a:lnTo>
                  <a:pt x="7" y="22"/>
                </a:lnTo>
                <a:lnTo>
                  <a:pt x="7" y="20"/>
                </a:lnTo>
                <a:lnTo>
                  <a:pt x="5" y="20"/>
                </a:lnTo>
                <a:lnTo>
                  <a:pt x="5" y="17"/>
                </a:lnTo>
                <a:lnTo>
                  <a:pt x="2" y="17"/>
                </a:lnTo>
                <a:lnTo>
                  <a:pt x="2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20" y="2"/>
                </a:lnTo>
                <a:lnTo>
                  <a:pt x="22" y="4"/>
                </a:lnTo>
                <a:lnTo>
                  <a:pt x="24" y="4"/>
                </a:lnTo>
                <a:lnTo>
                  <a:pt x="27" y="7"/>
                </a:lnTo>
                <a:lnTo>
                  <a:pt x="29" y="7"/>
                </a:lnTo>
                <a:lnTo>
                  <a:pt x="31" y="9"/>
                </a:lnTo>
                <a:lnTo>
                  <a:pt x="33" y="11"/>
                </a:lnTo>
                <a:lnTo>
                  <a:pt x="35" y="13"/>
                </a:lnTo>
                <a:lnTo>
                  <a:pt x="37" y="15"/>
                </a:lnTo>
                <a:lnTo>
                  <a:pt x="37" y="17"/>
                </a:lnTo>
                <a:lnTo>
                  <a:pt x="40" y="17"/>
                </a:lnTo>
                <a:lnTo>
                  <a:pt x="40" y="20"/>
                </a:lnTo>
                <a:lnTo>
                  <a:pt x="40" y="22"/>
                </a:lnTo>
                <a:lnTo>
                  <a:pt x="42" y="22"/>
                </a:lnTo>
                <a:lnTo>
                  <a:pt x="42" y="24"/>
                </a:lnTo>
                <a:lnTo>
                  <a:pt x="42" y="26"/>
                </a:lnTo>
                <a:lnTo>
                  <a:pt x="42" y="28"/>
                </a:lnTo>
                <a:lnTo>
                  <a:pt x="40" y="28"/>
                </a:lnTo>
                <a:lnTo>
                  <a:pt x="40" y="31"/>
                </a:lnTo>
                <a:lnTo>
                  <a:pt x="37" y="31"/>
                </a:lnTo>
                <a:lnTo>
                  <a:pt x="37" y="33"/>
                </a:lnTo>
                <a:lnTo>
                  <a:pt x="35" y="33"/>
                </a:lnTo>
                <a:lnTo>
                  <a:pt x="40" y="35"/>
                </a:lnTo>
                <a:lnTo>
                  <a:pt x="42" y="42"/>
                </a:lnTo>
                <a:close/>
                <a:moveTo>
                  <a:pt x="40" y="26"/>
                </a:moveTo>
                <a:lnTo>
                  <a:pt x="40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5" y="20"/>
                </a:lnTo>
                <a:lnTo>
                  <a:pt x="35" y="17"/>
                </a:lnTo>
                <a:lnTo>
                  <a:pt x="33" y="17"/>
                </a:lnTo>
                <a:lnTo>
                  <a:pt x="33" y="15"/>
                </a:lnTo>
                <a:lnTo>
                  <a:pt x="31" y="15"/>
                </a:lnTo>
                <a:lnTo>
                  <a:pt x="31" y="13"/>
                </a:lnTo>
                <a:lnTo>
                  <a:pt x="29" y="13"/>
                </a:lnTo>
                <a:lnTo>
                  <a:pt x="27" y="11"/>
                </a:lnTo>
                <a:lnTo>
                  <a:pt x="24" y="11"/>
                </a:lnTo>
                <a:lnTo>
                  <a:pt x="22" y="11"/>
                </a:lnTo>
                <a:lnTo>
                  <a:pt x="22" y="9"/>
                </a:lnTo>
                <a:lnTo>
                  <a:pt x="20" y="9"/>
                </a:lnTo>
                <a:lnTo>
                  <a:pt x="18" y="9"/>
                </a:lnTo>
                <a:lnTo>
                  <a:pt x="16" y="9"/>
                </a:lnTo>
                <a:lnTo>
                  <a:pt x="13" y="7"/>
                </a:lnTo>
                <a:lnTo>
                  <a:pt x="11" y="7"/>
                </a:lnTo>
                <a:lnTo>
                  <a:pt x="9" y="7"/>
                </a:lnTo>
                <a:lnTo>
                  <a:pt x="9" y="9"/>
                </a:lnTo>
                <a:lnTo>
                  <a:pt x="7" y="9"/>
                </a:lnTo>
                <a:lnTo>
                  <a:pt x="5" y="11"/>
                </a:lnTo>
                <a:lnTo>
                  <a:pt x="5" y="13"/>
                </a:lnTo>
                <a:lnTo>
                  <a:pt x="5" y="15"/>
                </a:lnTo>
                <a:lnTo>
                  <a:pt x="7" y="15"/>
                </a:lnTo>
                <a:lnTo>
                  <a:pt x="7" y="17"/>
                </a:lnTo>
                <a:lnTo>
                  <a:pt x="7" y="20"/>
                </a:lnTo>
                <a:lnTo>
                  <a:pt x="9" y="20"/>
                </a:lnTo>
                <a:lnTo>
                  <a:pt x="11" y="22"/>
                </a:lnTo>
                <a:lnTo>
                  <a:pt x="11" y="24"/>
                </a:lnTo>
                <a:lnTo>
                  <a:pt x="16" y="24"/>
                </a:lnTo>
                <a:lnTo>
                  <a:pt x="18" y="26"/>
                </a:lnTo>
                <a:lnTo>
                  <a:pt x="20" y="28"/>
                </a:lnTo>
                <a:lnTo>
                  <a:pt x="22" y="28"/>
                </a:lnTo>
                <a:lnTo>
                  <a:pt x="24" y="31"/>
                </a:lnTo>
                <a:lnTo>
                  <a:pt x="27" y="31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7" y="28"/>
                </a:lnTo>
                <a:lnTo>
                  <a:pt x="4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2" name="Freeform 379"/>
          <p:cNvSpPr>
            <a:spLocks/>
          </p:cNvSpPr>
          <p:nvPr/>
        </p:nvSpPr>
        <p:spPr bwMode="auto">
          <a:xfrm rot="-5400000">
            <a:off x="2475706" y="6119020"/>
            <a:ext cx="104775" cy="36512"/>
          </a:xfrm>
          <a:custGeom>
            <a:avLst/>
            <a:gdLst>
              <a:gd name="T0" fmla="*/ 2147483647 w 64"/>
              <a:gd name="T1" fmla="*/ 2147483647 h 22"/>
              <a:gd name="T2" fmla="*/ 2147483647 w 64"/>
              <a:gd name="T3" fmla="*/ 2147483647 h 22"/>
              <a:gd name="T4" fmla="*/ 2147483647 w 64"/>
              <a:gd name="T5" fmla="*/ 2147483647 h 22"/>
              <a:gd name="T6" fmla="*/ 2147483647 w 64"/>
              <a:gd name="T7" fmla="*/ 2147483647 h 22"/>
              <a:gd name="T8" fmla="*/ 2147483647 w 64"/>
              <a:gd name="T9" fmla="*/ 2147483647 h 22"/>
              <a:gd name="T10" fmla="*/ 2147483647 w 64"/>
              <a:gd name="T11" fmla="*/ 2147483647 h 22"/>
              <a:gd name="T12" fmla="*/ 2147483647 w 64"/>
              <a:gd name="T13" fmla="*/ 2147483647 h 22"/>
              <a:gd name="T14" fmla="*/ 2147483647 w 64"/>
              <a:gd name="T15" fmla="*/ 2147483647 h 22"/>
              <a:gd name="T16" fmla="*/ 2147483647 w 64"/>
              <a:gd name="T17" fmla="*/ 2147483647 h 22"/>
              <a:gd name="T18" fmla="*/ 2147483647 w 64"/>
              <a:gd name="T19" fmla="*/ 2147483647 h 22"/>
              <a:gd name="T20" fmla="*/ 2147483647 w 64"/>
              <a:gd name="T21" fmla="*/ 2147483647 h 22"/>
              <a:gd name="T22" fmla="*/ 2147483647 w 64"/>
              <a:gd name="T23" fmla="*/ 2147483647 h 22"/>
              <a:gd name="T24" fmla="*/ 2147483647 w 64"/>
              <a:gd name="T25" fmla="*/ 2147483647 h 22"/>
              <a:gd name="T26" fmla="*/ 2147483647 w 64"/>
              <a:gd name="T27" fmla="*/ 2147483647 h 22"/>
              <a:gd name="T28" fmla="*/ 0 w 64"/>
              <a:gd name="T29" fmla="*/ 2147483647 h 22"/>
              <a:gd name="T30" fmla="*/ 0 w 64"/>
              <a:gd name="T31" fmla="*/ 2147483647 h 22"/>
              <a:gd name="T32" fmla="*/ 0 w 64"/>
              <a:gd name="T33" fmla="*/ 2147483647 h 22"/>
              <a:gd name="T34" fmla="*/ 0 w 64"/>
              <a:gd name="T35" fmla="*/ 0 h 22"/>
              <a:gd name="T36" fmla="*/ 2147483647 w 64"/>
              <a:gd name="T37" fmla="*/ 0 h 22"/>
              <a:gd name="T38" fmla="*/ 2147483647 w 64"/>
              <a:gd name="T39" fmla="*/ 0 h 22"/>
              <a:gd name="T40" fmla="*/ 2147483647 w 64"/>
              <a:gd name="T41" fmla="*/ 0 h 22"/>
              <a:gd name="T42" fmla="*/ 2147483647 w 64"/>
              <a:gd name="T43" fmla="*/ 0 h 22"/>
              <a:gd name="T44" fmla="*/ 2147483647 w 64"/>
              <a:gd name="T45" fmla="*/ 0 h 22"/>
              <a:gd name="T46" fmla="*/ 2147483647 w 64"/>
              <a:gd name="T47" fmla="*/ 2147483647 h 22"/>
              <a:gd name="T48" fmla="*/ 2147483647 w 64"/>
              <a:gd name="T49" fmla="*/ 2147483647 h 22"/>
              <a:gd name="T50" fmla="*/ 2147483647 w 64"/>
              <a:gd name="T51" fmla="*/ 2147483647 h 22"/>
              <a:gd name="T52" fmla="*/ 2147483647 w 64"/>
              <a:gd name="T53" fmla="*/ 2147483647 h 22"/>
              <a:gd name="T54" fmla="*/ 2147483647 w 64"/>
              <a:gd name="T55" fmla="*/ 2147483647 h 22"/>
              <a:gd name="T56" fmla="*/ 2147483647 w 64"/>
              <a:gd name="T57" fmla="*/ 2147483647 h 22"/>
              <a:gd name="T58" fmla="*/ 2147483647 w 64"/>
              <a:gd name="T59" fmla="*/ 2147483647 h 22"/>
              <a:gd name="T60" fmla="*/ 2147483647 w 64"/>
              <a:gd name="T61" fmla="*/ 2147483647 h 22"/>
              <a:gd name="T62" fmla="*/ 2147483647 w 64"/>
              <a:gd name="T63" fmla="*/ 2147483647 h 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22"/>
              <a:gd name="T98" fmla="*/ 64 w 64"/>
              <a:gd name="T99" fmla="*/ 22 h 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22">
                <a:moveTo>
                  <a:pt x="64" y="22"/>
                </a:moveTo>
                <a:lnTo>
                  <a:pt x="11" y="7"/>
                </a:lnTo>
                <a:lnTo>
                  <a:pt x="9" y="7"/>
                </a:lnTo>
                <a:lnTo>
                  <a:pt x="7" y="7"/>
                </a:lnTo>
                <a:lnTo>
                  <a:pt x="5" y="7"/>
                </a:lnTo>
                <a:lnTo>
                  <a:pt x="5" y="9"/>
                </a:lnTo>
                <a:lnTo>
                  <a:pt x="7" y="11"/>
                </a:lnTo>
                <a:lnTo>
                  <a:pt x="9" y="13"/>
                </a:lnTo>
                <a:lnTo>
                  <a:pt x="11" y="13"/>
                </a:lnTo>
                <a:lnTo>
                  <a:pt x="11" y="16"/>
                </a:lnTo>
                <a:lnTo>
                  <a:pt x="9" y="16"/>
                </a:lnTo>
                <a:lnTo>
                  <a:pt x="7" y="13"/>
                </a:lnTo>
                <a:lnTo>
                  <a:pt x="5" y="11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53" y="13"/>
                </a:lnTo>
                <a:lnTo>
                  <a:pt x="55" y="13"/>
                </a:lnTo>
                <a:lnTo>
                  <a:pt x="57" y="13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59" y="7"/>
                </a:lnTo>
                <a:lnTo>
                  <a:pt x="62" y="7"/>
                </a:lnTo>
                <a:lnTo>
                  <a:pt x="6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3" name="Freeform 380"/>
          <p:cNvSpPr>
            <a:spLocks/>
          </p:cNvSpPr>
          <p:nvPr/>
        </p:nvSpPr>
        <p:spPr bwMode="auto">
          <a:xfrm rot="-5400000">
            <a:off x="2890838" y="6126163"/>
            <a:ext cx="68262" cy="55562"/>
          </a:xfrm>
          <a:custGeom>
            <a:avLst/>
            <a:gdLst>
              <a:gd name="T0" fmla="*/ 2147483647 w 42"/>
              <a:gd name="T1" fmla="*/ 2147483647 h 33"/>
              <a:gd name="T2" fmla="*/ 2147483647 w 42"/>
              <a:gd name="T3" fmla="*/ 2147483647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2147483647 w 42"/>
              <a:gd name="T9" fmla="*/ 2147483647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2147483647 w 42"/>
              <a:gd name="T21" fmla="*/ 2147483647 h 33"/>
              <a:gd name="T22" fmla="*/ 2147483647 w 42"/>
              <a:gd name="T23" fmla="*/ 2147483647 h 33"/>
              <a:gd name="T24" fmla="*/ 2147483647 w 42"/>
              <a:gd name="T25" fmla="*/ 2147483647 h 33"/>
              <a:gd name="T26" fmla="*/ 2147483647 w 42"/>
              <a:gd name="T27" fmla="*/ 2147483647 h 33"/>
              <a:gd name="T28" fmla="*/ 2147483647 w 42"/>
              <a:gd name="T29" fmla="*/ 2147483647 h 33"/>
              <a:gd name="T30" fmla="*/ 2147483647 w 42"/>
              <a:gd name="T31" fmla="*/ 2147483647 h 33"/>
              <a:gd name="T32" fmla="*/ 2147483647 w 42"/>
              <a:gd name="T33" fmla="*/ 2147483647 h 33"/>
              <a:gd name="T34" fmla="*/ 0 w 42"/>
              <a:gd name="T35" fmla="*/ 2147483647 h 33"/>
              <a:gd name="T36" fmla="*/ 0 w 42"/>
              <a:gd name="T37" fmla="*/ 2147483647 h 33"/>
              <a:gd name="T38" fmla="*/ 0 w 42"/>
              <a:gd name="T39" fmla="*/ 2147483647 h 33"/>
              <a:gd name="T40" fmla="*/ 2147483647 w 42"/>
              <a:gd name="T41" fmla="*/ 2147483647 h 33"/>
              <a:gd name="T42" fmla="*/ 2147483647 w 42"/>
              <a:gd name="T43" fmla="*/ 2147483647 h 33"/>
              <a:gd name="T44" fmla="*/ 0 w 42"/>
              <a:gd name="T45" fmla="*/ 0 h 33"/>
              <a:gd name="T46" fmla="*/ 2147483647 w 42"/>
              <a:gd name="T47" fmla="*/ 2147483647 h 33"/>
              <a:gd name="T48" fmla="*/ 2147483647 w 42"/>
              <a:gd name="T49" fmla="*/ 2147483647 h 33"/>
              <a:gd name="T50" fmla="*/ 2147483647 w 42"/>
              <a:gd name="T51" fmla="*/ 2147483647 h 33"/>
              <a:gd name="T52" fmla="*/ 2147483647 w 42"/>
              <a:gd name="T53" fmla="*/ 2147483647 h 33"/>
              <a:gd name="T54" fmla="*/ 2147483647 w 42"/>
              <a:gd name="T55" fmla="*/ 2147483647 h 33"/>
              <a:gd name="T56" fmla="*/ 2147483647 w 42"/>
              <a:gd name="T57" fmla="*/ 2147483647 h 33"/>
              <a:gd name="T58" fmla="*/ 2147483647 w 42"/>
              <a:gd name="T59" fmla="*/ 2147483647 h 33"/>
              <a:gd name="T60" fmla="*/ 2147483647 w 42"/>
              <a:gd name="T61" fmla="*/ 2147483647 h 33"/>
              <a:gd name="T62" fmla="*/ 2147483647 w 42"/>
              <a:gd name="T63" fmla="*/ 2147483647 h 33"/>
              <a:gd name="T64" fmla="*/ 2147483647 w 42"/>
              <a:gd name="T65" fmla="*/ 2147483647 h 33"/>
              <a:gd name="T66" fmla="*/ 2147483647 w 42"/>
              <a:gd name="T67" fmla="*/ 2147483647 h 33"/>
              <a:gd name="T68" fmla="*/ 2147483647 w 42"/>
              <a:gd name="T69" fmla="*/ 2147483647 h 33"/>
              <a:gd name="T70" fmla="*/ 2147483647 w 42"/>
              <a:gd name="T71" fmla="*/ 2147483647 h 33"/>
              <a:gd name="T72" fmla="*/ 2147483647 w 42"/>
              <a:gd name="T73" fmla="*/ 2147483647 h 33"/>
              <a:gd name="T74" fmla="*/ 2147483647 w 42"/>
              <a:gd name="T75" fmla="*/ 2147483647 h 33"/>
              <a:gd name="T76" fmla="*/ 2147483647 w 42"/>
              <a:gd name="T77" fmla="*/ 2147483647 h 33"/>
              <a:gd name="T78" fmla="*/ 2147483647 w 42"/>
              <a:gd name="T79" fmla="*/ 2147483647 h 33"/>
              <a:gd name="T80" fmla="*/ 2147483647 w 42"/>
              <a:gd name="T81" fmla="*/ 2147483647 h 33"/>
              <a:gd name="T82" fmla="*/ 2147483647 w 42"/>
              <a:gd name="T83" fmla="*/ 2147483647 h 33"/>
              <a:gd name="T84" fmla="*/ 2147483647 w 42"/>
              <a:gd name="T85" fmla="*/ 2147483647 h 33"/>
              <a:gd name="T86" fmla="*/ 2147483647 w 42"/>
              <a:gd name="T87" fmla="*/ 2147483647 h 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"/>
              <a:gd name="T133" fmla="*/ 0 h 33"/>
              <a:gd name="T134" fmla="*/ 42 w 42"/>
              <a:gd name="T135" fmla="*/ 33 h 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" h="33">
                <a:moveTo>
                  <a:pt x="42" y="33"/>
                </a:moveTo>
                <a:lnTo>
                  <a:pt x="27" y="31"/>
                </a:lnTo>
                <a:lnTo>
                  <a:pt x="27" y="28"/>
                </a:lnTo>
                <a:lnTo>
                  <a:pt x="29" y="28"/>
                </a:lnTo>
                <a:lnTo>
                  <a:pt x="31" y="28"/>
                </a:lnTo>
                <a:lnTo>
                  <a:pt x="33" y="28"/>
                </a:lnTo>
                <a:lnTo>
                  <a:pt x="35" y="28"/>
                </a:lnTo>
                <a:lnTo>
                  <a:pt x="35" y="26"/>
                </a:lnTo>
                <a:lnTo>
                  <a:pt x="37" y="26"/>
                </a:lnTo>
                <a:lnTo>
                  <a:pt x="37" y="24"/>
                </a:lnTo>
                <a:lnTo>
                  <a:pt x="40" y="22"/>
                </a:lnTo>
                <a:lnTo>
                  <a:pt x="40" y="20"/>
                </a:lnTo>
                <a:lnTo>
                  <a:pt x="37" y="17"/>
                </a:lnTo>
                <a:lnTo>
                  <a:pt x="37" y="15"/>
                </a:lnTo>
                <a:lnTo>
                  <a:pt x="35" y="15"/>
                </a:lnTo>
                <a:lnTo>
                  <a:pt x="33" y="15"/>
                </a:lnTo>
                <a:lnTo>
                  <a:pt x="31" y="15"/>
                </a:lnTo>
                <a:lnTo>
                  <a:pt x="29" y="15"/>
                </a:lnTo>
                <a:lnTo>
                  <a:pt x="29" y="17"/>
                </a:lnTo>
                <a:lnTo>
                  <a:pt x="27" y="17"/>
                </a:lnTo>
                <a:lnTo>
                  <a:pt x="27" y="20"/>
                </a:lnTo>
                <a:lnTo>
                  <a:pt x="24" y="20"/>
                </a:lnTo>
                <a:lnTo>
                  <a:pt x="22" y="22"/>
                </a:lnTo>
                <a:lnTo>
                  <a:pt x="20" y="24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3" y="26"/>
                </a:lnTo>
                <a:lnTo>
                  <a:pt x="11" y="26"/>
                </a:lnTo>
                <a:lnTo>
                  <a:pt x="9" y="26"/>
                </a:lnTo>
                <a:lnTo>
                  <a:pt x="7" y="26"/>
                </a:lnTo>
                <a:lnTo>
                  <a:pt x="5" y="24"/>
                </a:lnTo>
                <a:lnTo>
                  <a:pt x="2" y="24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3" y="2"/>
                </a:lnTo>
                <a:lnTo>
                  <a:pt x="13" y="4"/>
                </a:lnTo>
                <a:lnTo>
                  <a:pt x="11" y="4"/>
                </a:lnTo>
                <a:lnTo>
                  <a:pt x="9" y="4"/>
                </a:lnTo>
                <a:lnTo>
                  <a:pt x="7" y="4"/>
                </a:lnTo>
                <a:lnTo>
                  <a:pt x="5" y="6"/>
                </a:lnTo>
                <a:lnTo>
                  <a:pt x="2" y="9"/>
                </a:lnTo>
                <a:lnTo>
                  <a:pt x="2" y="11"/>
                </a:lnTo>
                <a:lnTo>
                  <a:pt x="2" y="13"/>
                </a:lnTo>
                <a:lnTo>
                  <a:pt x="2" y="15"/>
                </a:lnTo>
                <a:lnTo>
                  <a:pt x="2" y="17"/>
                </a:lnTo>
                <a:lnTo>
                  <a:pt x="5" y="20"/>
                </a:lnTo>
                <a:lnTo>
                  <a:pt x="7" y="20"/>
                </a:lnTo>
                <a:lnTo>
                  <a:pt x="9" y="22"/>
                </a:lnTo>
                <a:lnTo>
                  <a:pt x="9" y="20"/>
                </a:lnTo>
                <a:lnTo>
                  <a:pt x="11" y="20"/>
                </a:lnTo>
                <a:lnTo>
                  <a:pt x="13" y="20"/>
                </a:lnTo>
                <a:lnTo>
                  <a:pt x="16" y="17"/>
                </a:lnTo>
                <a:lnTo>
                  <a:pt x="18" y="17"/>
                </a:lnTo>
                <a:lnTo>
                  <a:pt x="18" y="15"/>
                </a:lnTo>
                <a:lnTo>
                  <a:pt x="20" y="15"/>
                </a:lnTo>
                <a:lnTo>
                  <a:pt x="20" y="13"/>
                </a:lnTo>
                <a:lnTo>
                  <a:pt x="22" y="13"/>
                </a:lnTo>
                <a:lnTo>
                  <a:pt x="22" y="11"/>
                </a:lnTo>
                <a:lnTo>
                  <a:pt x="24" y="11"/>
                </a:lnTo>
                <a:lnTo>
                  <a:pt x="27" y="11"/>
                </a:lnTo>
                <a:lnTo>
                  <a:pt x="27" y="9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5" y="9"/>
                </a:lnTo>
                <a:lnTo>
                  <a:pt x="37" y="11"/>
                </a:lnTo>
                <a:lnTo>
                  <a:pt x="40" y="13"/>
                </a:lnTo>
                <a:lnTo>
                  <a:pt x="40" y="15"/>
                </a:lnTo>
                <a:lnTo>
                  <a:pt x="42" y="17"/>
                </a:lnTo>
                <a:lnTo>
                  <a:pt x="42" y="20"/>
                </a:lnTo>
                <a:lnTo>
                  <a:pt x="42" y="22"/>
                </a:lnTo>
                <a:lnTo>
                  <a:pt x="40" y="24"/>
                </a:lnTo>
                <a:lnTo>
                  <a:pt x="40" y="26"/>
                </a:lnTo>
                <a:lnTo>
                  <a:pt x="40" y="28"/>
                </a:lnTo>
                <a:lnTo>
                  <a:pt x="40" y="31"/>
                </a:lnTo>
                <a:lnTo>
                  <a:pt x="42" y="31"/>
                </a:lnTo>
                <a:lnTo>
                  <a:pt x="42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4" name="Freeform 381"/>
          <p:cNvSpPr>
            <a:spLocks noEditPoints="1"/>
          </p:cNvSpPr>
          <p:nvPr/>
        </p:nvSpPr>
        <p:spPr bwMode="auto">
          <a:xfrm rot="-5400000">
            <a:off x="2958307" y="6123781"/>
            <a:ext cx="68262" cy="60325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0 w 42"/>
              <a:gd name="T23" fmla="*/ 2147483647 h 35"/>
              <a:gd name="T24" fmla="*/ 0 w 42"/>
              <a:gd name="T25" fmla="*/ 2147483647 h 35"/>
              <a:gd name="T26" fmla="*/ 0 w 42"/>
              <a:gd name="T27" fmla="*/ 2147483647 h 35"/>
              <a:gd name="T28" fmla="*/ 0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0 h 35"/>
              <a:gd name="T34" fmla="*/ 2147483647 w 42"/>
              <a:gd name="T35" fmla="*/ 0 h 35"/>
              <a:gd name="T36" fmla="*/ 2147483647 w 42"/>
              <a:gd name="T37" fmla="*/ 0 h 35"/>
              <a:gd name="T38" fmla="*/ 2147483647 w 42"/>
              <a:gd name="T39" fmla="*/ 0 h 35"/>
              <a:gd name="T40" fmla="*/ 2147483647 w 42"/>
              <a:gd name="T41" fmla="*/ 2147483647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2147483647 w 42"/>
              <a:gd name="T67" fmla="*/ 2147483647 h 35"/>
              <a:gd name="T68" fmla="*/ 2147483647 w 42"/>
              <a:gd name="T69" fmla="*/ 2147483647 h 35"/>
              <a:gd name="T70" fmla="*/ 2147483647 w 42"/>
              <a:gd name="T71" fmla="*/ 2147483647 h 35"/>
              <a:gd name="T72" fmla="*/ 2147483647 w 42"/>
              <a:gd name="T73" fmla="*/ 2147483647 h 35"/>
              <a:gd name="T74" fmla="*/ 2147483647 w 42"/>
              <a:gd name="T75" fmla="*/ 2147483647 h 35"/>
              <a:gd name="T76" fmla="*/ 2147483647 w 42"/>
              <a:gd name="T77" fmla="*/ 2147483647 h 35"/>
              <a:gd name="T78" fmla="*/ 2147483647 w 42"/>
              <a:gd name="T79" fmla="*/ 2147483647 h 35"/>
              <a:gd name="T80" fmla="*/ 2147483647 w 42"/>
              <a:gd name="T81" fmla="*/ 2147483647 h 35"/>
              <a:gd name="T82" fmla="*/ 2147483647 w 42"/>
              <a:gd name="T83" fmla="*/ 2147483647 h 35"/>
              <a:gd name="T84" fmla="*/ 2147483647 w 42"/>
              <a:gd name="T85" fmla="*/ 2147483647 h 35"/>
              <a:gd name="T86" fmla="*/ 2147483647 w 42"/>
              <a:gd name="T87" fmla="*/ 2147483647 h 35"/>
              <a:gd name="T88" fmla="*/ 2147483647 w 42"/>
              <a:gd name="T89" fmla="*/ 2147483647 h 35"/>
              <a:gd name="T90" fmla="*/ 2147483647 w 42"/>
              <a:gd name="T91" fmla="*/ 2147483647 h 35"/>
              <a:gd name="T92" fmla="*/ 2147483647 w 42"/>
              <a:gd name="T93" fmla="*/ 2147483647 h 35"/>
              <a:gd name="T94" fmla="*/ 2147483647 w 42"/>
              <a:gd name="T95" fmla="*/ 2147483647 h 35"/>
              <a:gd name="T96" fmla="*/ 2147483647 w 42"/>
              <a:gd name="T97" fmla="*/ 2147483647 h 35"/>
              <a:gd name="T98" fmla="*/ 2147483647 w 42"/>
              <a:gd name="T99" fmla="*/ 2147483647 h 35"/>
              <a:gd name="T100" fmla="*/ 2147483647 w 42"/>
              <a:gd name="T101" fmla="*/ 2147483647 h 35"/>
              <a:gd name="T102" fmla="*/ 2147483647 w 42"/>
              <a:gd name="T103" fmla="*/ 2147483647 h 35"/>
              <a:gd name="T104" fmla="*/ 2147483647 w 42"/>
              <a:gd name="T105" fmla="*/ 2147483647 h 35"/>
              <a:gd name="T106" fmla="*/ 2147483647 w 42"/>
              <a:gd name="T107" fmla="*/ 2147483647 h 35"/>
              <a:gd name="T108" fmla="*/ 2147483647 w 42"/>
              <a:gd name="T109" fmla="*/ 2147483647 h 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2"/>
              <a:gd name="T166" fmla="*/ 0 h 35"/>
              <a:gd name="T167" fmla="*/ 42 w 42"/>
              <a:gd name="T168" fmla="*/ 35 h 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2" h="35">
                <a:moveTo>
                  <a:pt x="18" y="7"/>
                </a:moveTo>
                <a:lnTo>
                  <a:pt x="16" y="7"/>
                </a:lnTo>
                <a:lnTo>
                  <a:pt x="13" y="7"/>
                </a:lnTo>
                <a:lnTo>
                  <a:pt x="11" y="7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5" y="11"/>
                </a:lnTo>
                <a:lnTo>
                  <a:pt x="5" y="13"/>
                </a:lnTo>
                <a:lnTo>
                  <a:pt x="5" y="16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7" y="22"/>
                </a:lnTo>
                <a:lnTo>
                  <a:pt x="7" y="24"/>
                </a:lnTo>
                <a:lnTo>
                  <a:pt x="7" y="27"/>
                </a:lnTo>
                <a:lnTo>
                  <a:pt x="9" y="29"/>
                </a:lnTo>
                <a:lnTo>
                  <a:pt x="11" y="31"/>
                </a:lnTo>
                <a:lnTo>
                  <a:pt x="11" y="33"/>
                </a:lnTo>
                <a:lnTo>
                  <a:pt x="7" y="31"/>
                </a:lnTo>
                <a:lnTo>
                  <a:pt x="5" y="27"/>
                </a:lnTo>
                <a:lnTo>
                  <a:pt x="5" y="24"/>
                </a:lnTo>
                <a:lnTo>
                  <a:pt x="2" y="22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3"/>
                </a:lnTo>
                <a:lnTo>
                  <a:pt x="5" y="3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3"/>
                </a:lnTo>
                <a:lnTo>
                  <a:pt x="24" y="3"/>
                </a:lnTo>
                <a:lnTo>
                  <a:pt x="27" y="3"/>
                </a:lnTo>
                <a:lnTo>
                  <a:pt x="29" y="5"/>
                </a:lnTo>
                <a:lnTo>
                  <a:pt x="31" y="7"/>
                </a:lnTo>
                <a:lnTo>
                  <a:pt x="33" y="9"/>
                </a:lnTo>
                <a:lnTo>
                  <a:pt x="35" y="11"/>
                </a:lnTo>
                <a:lnTo>
                  <a:pt x="37" y="13"/>
                </a:lnTo>
                <a:lnTo>
                  <a:pt x="37" y="16"/>
                </a:lnTo>
                <a:lnTo>
                  <a:pt x="40" y="18"/>
                </a:lnTo>
                <a:lnTo>
                  <a:pt x="40" y="20"/>
                </a:lnTo>
                <a:lnTo>
                  <a:pt x="40" y="22"/>
                </a:lnTo>
                <a:lnTo>
                  <a:pt x="42" y="24"/>
                </a:lnTo>
                <a:lnTo>
                  <a:pt x="42" y="27"/>
                </a:lnTo>
                <a:lnTo>
                  <a:pt x="42" y="29"/>
                </a:lnTo>
                <a:lnTo>
                  <a:pt x="40" y="31"/>
                </a:lnTo>
                <a:lnTo>
                  <a:pt x="40" y="33"/>
                </a:lnTo>
                <a:lnTo>
                  <a:pt x="37" y="35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29" y="33"/>
                </a:lnTo>
                <a:lnTo>
                  <a:pt x="27" y="31"/>
                </a:lnTo>
                <a:lnTo>
                  <a:pt x="24" y="29"/>
                </a:lnTo>
                <a:lnTo>
                  <a:pt x="22" y="27"/>
                </a:lnTo>
                <a:lnTo>
                  <a:pt x="22" y="24"/>
                </a:lnTo>
                <a:lnTo>
                  <a:pt x="20" y="22"/>
                </a:lnTo>
                <a:lnTo>
                  <a:pt x="20" y="20"/>
                </a:lnTo>
                <a:lnTo>
                  <a:pt x="20" y="18"/>
                </a:lnTo>
                <a:lnTo>
                  <a:pt x="20" y="16"/>
                </a:lnTo>
                <a:lnTo>
                  <a:pt x="18" y="13"/>
                </a:lnTo>
                <a:lnTo>
                  <a:pt x="18" y="11"/>
                </a:lnTo>
                <a:lnTo>
                  <a:pt x="18" y="9"/>
                </a:lnTo>
                <a:lnTo>
                  <a:pt x="18" y="7"/>
                </a:lnTo>
                <a:close/>
                <a:moveTo>
                  <a:pt x="20" y="7"/>
                </a:moveTo>
                <a:lnTo>
                  <a:pt x="20" y="9"/>
                </a:lnTo>
                <a:lnTo>
                  <a:pt x="20" y="11"/>
                </a:lnTo>
                <a:lnTo>
                  <a:pt x="20" y="13"/>
                </a:lnTo>
                <a:lnTo>
                  <a:pt x="22" y="16"/>
                </a:lnTo>
                <a:lnTo>
                  <a:pt x="22" y="18"/>
                </a:lnTo>
                <a:lnTo>
                  <a:pt x="22" y="20"/>
                </a:lnTo>
                <a:lnTo>
                  <a:pt x="24" y="20"/>
                </a:lnTo>
                <a:lnTo>
                  <a:pt x="24" y="22"/>
                </a:lnTo>
                <a:lnTo>
                  <a:pt x="27" y="24"/>
                </a:lnTo>
                <a:lnTo>
                  <a:pt x="27" y="27"/>
                </a:lnTo>
                <a:lnTo>
                  <a:pt x="29" y="27"/>
                </a:lnTo>
                <a:lnTo>
                  <a:pt x="31" y="29"/>
                </a:lnTo>
                <a:lnTo>
                  <a:pt x="33" y="29"/>
                </a:lnTo>
                <a:lnTo>
                  <a:pt x="35" y="29"/>
                </a:lnTo>
                <a:lnTo>
                  <a:pt x="37" y="29"/>
                </a:lnTo>
                <a:lnTo>
                  <a:pt x="37" y="27"/>
                </a:lnTo>
                <a:lnTo>
                  <a:pt x="40" y="27"/>
                </a:lnTo>
                <a:lnTo>
                  <a:pt x="40" y="24"/>
                </a:lnTo>
                <a:lnTo>
                  <a:pt x="40" y="22"/>
                </a:lnTo>
                <a:lnTo>
                  <a:pt x="37" y="22"/>
                </a:lnTo>
                <a:lnTo>
                  <a:pt x="37" y="20"/>
                </a:lnTo>
                <a:lnTo>
                  <a:pt x="35" y="18"/>
                </a:lnTo>
                <a:lnTo>
                  <a:pt x="35" y="16"/>
                </a:lnTo>
                <a:lnTo>
                  <a:pt x="33" y="16"/>
                </a:lnTo>
                <a:lnTo>
                  <a:pt x="33" y="13"/>
                </a:lnTo>
                <a:lnTo>
                  <a:pt x="31" y="13"/>
                </a:lnTo>
                <a:lnTo>
                  <a:pt x="31" y="11"/>
                </a:lnTo>
                <a:lnTo>
                  <a:pt x="29" y="11"/>
                </a:lnTo>
                <a:lnTo>
                  <a:pt x="27" y="9"/>
                </a:lnTo>
                <a:lnTo>
                  <a:pt x="24" y="9"/>
                </a:lnTo>
                <a:lnTo>
                  <a:pt x="22" y="9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5" name="Freeform 382"/>
          <p:cNvSpPr>
            <a:spLocks/>
          </p:cNvSpPr>
          <p:nvPr/>
        </p:nvSpPr>
        <p:spPr bwMode="auto">
          <a:xfrm rot="-5400000">
            <a:off x="3009106" y="6104732"/>
            <a:ext cx="104775" cy="65088"/>
          </a:xfrm>
          <a:custGeom>
            <a:avLst/>
            <a:gdLst>
              <a:gd name="T0" fmla="*/ 2147483647 w 64"/>
              <a:gd name="T1" fmla="*/ 2147483647 h 39"/>
              <a:gd name="T2" fmla="*/ 2147483647 w 64"/>
              <a:gd name="T3" fmla="*/ 2147483647 h 39"/>
              <a:gd name="T4" fmla="*/ 2147483647 w 64"/>
              <a:gd name="T5" fmla="*/ 2147483647 h 39"/>
              <a:gd name="T6" fmla="*/ 2147483647 w 64"/>
              <a:gd name="T7" fmla="*/ 2147483647 h 39"/>
              <a:gd name="T8" fmla="*/ 2147483647 w 64"/>
              <a:gd name="T9" fmla="*/ 2147483647 h 39"/>
              <a:gd name="T10" fmla="*/ 2147483647 w 64"/>
              <a:gd name="T11" fmla="*/ 2147483647 h 39"/>
              <a:gd name="T12" fmla="*/ 2147483647 w 64"/>
              <a:gd name="T13" fmla="*/ 2147483647 h 39"/>
              <a:gd name="T14" fmla="*/ 2147483647 w 64"/>
              <a:gd name="T15" fmla="*/ 2147483647 h 39"/>
              <a:gd name="T16" fmla="*/ 2147483647 w 64"/>
              <a:gd name="T17" fmla="*/ 2147483647 h 39"/>
              <a:gd name="T18" fmla="*/ 2147483647 w 64"/>
              <a:gd name="T19" fmla="*/ 2147483647 h 39"/>
              <a:gd name="T20" fmla="*/ 2147483647 w 64"/>
              <a:gd name="T21" fmla="*/ 2147483647 h 39"/>
              <a:gd name="T22" fmla="*/ 2147483647 w 64"/>
              <a:gd name="T23" fmla="*/ 2147483647 h 39"/>
              <a:gd name="T24" fmla="*/ 2147483647 w 64"/>
              <a:gd name="T25" fmla="*/ 2147483647 h 39"/>
              <a:gd name="T26" fmla="*/ 2147483647 w 64"/>
              <a:gd name="T27" fmla="*/ 2147483647 h 39"/>
              <a:gd name="T28" fmla="*/ 2147483647 w 64"/>
              <a:gd name="T29" fmla="*/ 2147483647 h 39"/>
              <a:gd name="T30" fmla="*/ 2147483647 w 64"/>
              <a:gd name="T31" fmla="*/ 2147483647 h 39"/>
              <a:gd name="T32" fmla="*/ 2147483647 w 64"/>
              <a:gd name="T33" fmla="*/ 2147483647 h 39"/>
              <a:gd name="T34" fmla="*/ 2147483647 w 64"/>
              <a:gd name="T35" fmla="*/ 2147483647 h 39"/>
              <a:gd name="T36" fmla="*/ 2147483647 w 64"/>
              <a:gd name="T37" fmla="*/ 2147483647 h 39"/>
              <a:gd name="T38" fmla="*/ 0 w 64"/>
              <a:gd name="T39" fmla="*/ 2147483647 h 39"/>
              <a:gd name="T40" fmla="*/ 0 w 64"/>
              <a:gd name="T41" fmla="*/ 2147483647 h 39"/>
              <a:gd name="T42" fmla="*/ 2147483647 w 64"/>
              <a:gd name="T43" fmla="*/ 2147483647 h 39"/>
              <a:gd name="T44" fmla="*/ 2147483647 w 64"/>
              <a:gd name="T45" fmla="*/ 2147483647 h 39"/>
              <a:gd name="T46" fmla="*/ 2147483647 w 64"/>
              <a:gd name="T47" fmla="*/ 2147483647 h 39"/>
              <a:gd name="T48" fmla="*/ 2147483647 w 64"/>
              <a:gd name="T49" fmla="*/ 2147483647 h 39"/>
              <a:gd name="T50" fmla="*/ 2147483647 w 64"/>
              <a:gd name="T51" fmla="*/ 2147483647 h 39"/>
              <a:gd name="T52" fmla="*/ 2147483647 w 64"/>
              <a:gd name="T53" fmla="*/ 2147483647 h 39"/>
              <a:gd name="T54" fmla="*/ 2147483647 w 64"/>
              <a:gd name="T55" fmla="*/ 2147483647 h 39"/>
              <a:gd name="T56" fmla="*/ 2147483647 w 64"/>
              <a:gd name="T57" fmla="*/ 2147483647 h 39"/>
              <a:gd name="T58" fmla="*/ 2147483647 w 64"/>
              <a:gd name="T59" fmla="*/ 2147483647 h 39"/>
              <a:gd name="T60" fmla="*/ 2147483647 w 64"/>
              <a:gd name="T61" fmla="*/ 2147483647 h 39"/>
              <a:gd name="T62" fmla="*/ 2147483647 w 64"/>
              <a:gd name="T63" fmla="*/ 2147483647 h 39"/>
              <a:gd name="T64" fmla="*/ 2147483647 w 64"/>
              <a:gd name="T65" fmla="*/ 2147483647 h 39"/>
              <a:gd name="T66" fmla="*/ 2147483647 w 64"/>
              <a:gd name="T67" fmla="*/ 2147483647 h 39"/>
              <a:gd name="T68" fmla="*/ 0 w 64"/>
              <a:gd name="T69" fmla="*/ 0 h 39"/>
              <a:gd name="T70" fmla="*/ 2147483647 w 64"/>
              <a:gd name="T71" fmla="*/ 2147483647 h 39"/>
              <a:gd name="T72" fmla="*/ 2147483647 w 64"/>
              <a:gd name="T73" fmla="*/ 2147483647 h 39"/>
              <a:gd name="T74" fmla="*/ 2147483647 w 64"/>
              <a:gd name="T75" fmla="*/ 2147483647 h 39"/>
              <a:gd name="T76" fmla="*/ 2147483647 w 64"/>
              <a:gd name="T77" fmla="*/ 2147483647 h 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4"/>
              <a:gd name="T118" fmla="*/ 0 h 39"/>
              <a:gd name="T119" fmla="*/ 64 w 64"/>
              <a:gd name="T120" fmla="*/ 39 h 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4" h="39">
                <a:moveTo>
                  <a:pt x="64" y="24"/>
                </a:moveTo>
                <a:lnTo>
                  <a:pt x="20" y="11"/>
                </a:lnTo>
                <a:lnTo>
                  <a:pt x="24" y="13"/>
                </a:lnTo>
                <a:lnTo>
                  <a:pt x="27" y="15"/>
                </a:lnTo>
                <a:lnTo>
                  <a:pt x="29" y="17"/>
                </a:lnTo>
                <a:lnTo>
                  <a:pt x="31" y="20"/>
                </a:lnTo>
                <a:lnTo>
                  <a:pt x="33" y="20"/>
                </a:lnTo>
                <a:lnTo>
                  <a:pt x="35" y="22"/>
                </a:lnTo>
                <a:lnTo>
                  <a:pt x="35" y="24"/>
                </a:lnTo>
                <a:lnTo>
                  <a:pt x="37" y="24"/>
                </a:lnTo>
                <a:lnTo>
                  <a:pt x="37" y="26"/>
                </a:lnTo>
                <a:lnTo>
                  <a:pt x="40" y="26"/>
                </a:lnTo>
                <a:lnTo>
                  <a:pt x="40" y="28"/>
                </a:lnTo>
                <a:lnTo>
                  <a:pt x="40" y="30"/>
                </a:lnTo>
                <a:lnTo>
                  <a:pt x="42" y="30"/>
                </a:lnTo>
                <a:lnTo>
                  <a:pt x="42" y="33"/>
                </a:lnTo>
                <a:lnTo>
                  <a:pt x="42" y="35"/>
                </a:lnTo>
                <a:lnTo>
                  <a:pt x="40" y="35"/>
                </a:lnTo>
                <a:lnTo>
                  <a:pt x="40" y="37"/>
                </a:lnTo>
                <a:lnTo>
                  <a:pt x="37" y="37"/>
                </a:lnTo>
                <a:lnTo>
                  <a:pt x="35" y="37"/>
                </a:lnTo>
                <a:lnTo>
                  <a:pt x="33" y="37"/>
                </a:lnTo>
                <a:lnTo>
                  <a:pt x="31" y="37"/>
                </a:lnTo>
                <a:lnTo>
                  <a:pt x="29" y="37"/>
                </a:lnTo>
                <a:lnTo>
                  <a:pt x="9" y="30"/>
                </a:lnTo>
                <a:lnTo>
                  <a:pt x="7" y="30"/>
                </a:lnTo>
                <a:lnTo>
                  <a:pt x="5" y="30"/>
                </a:lnTo>
                <a:lnTo>
                  <a:pt x="5" y="33"/>
                </a:lnTo>
                <a:lnTo>
                  <a:pt x="7" y="33"/>
                </a:lnTo>
                <a:lnTo>
                  <a:pt x="7" y="35"/>
                </a:lnTo>
                <a:lnTo>
                  <a:pt x="9" y="37"/>
                </a:lnTo>
                <a:lnTo>
                  <a:pt x="11" y="37"/>
                </a:lnTo>
                <a:lnTo>
                  <a:pt x="9" y="39"/>
                </a:lnTo>
                <a:lnTo>
                  <a:pt x="9" y="37"/>
                </a:lnTo>
                <a:lnTo>
                  <a:pt x="7" y="37"/>
                </a:lnTo>
                <a:lnTo>
                  <a:pt x="5" y="35"/>
                </a:lnTo>
                <a:lnTo>
                  <a:pt x="2" y="35"/>
                </a:lnTo>
                <a:lnTo>
                  <a:pt x="2" y="33"/>
                </a:lnTo>
                <a:lnTo>
                  <a:pt x="2" y="30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5" y="24"/>
                </a:lnTo>
                <a:lnTo>
                  <a:pt x="7" y="24"/>
                </a:lnTo>
                <a:lnTo>
                  <a:pt x="9" y="24"/>
                </a:lnTo>
                <a:lnTo>
                  <a:pt x="11" y="24"/>
                </a:lnTo>
                <a:lnTo>
                  <a:pt x="29" y="30"/>
                </a:lnTo>
                <a:lnTo>
                  <a:pt x="31" y="30"/>
                </a:lnTo>
                <a:lnTo>
                  <a:pt x="33" y="30"/>
                </a:lnTo>
                <a:lnTo>
                  <a:pt x="35" y="30"/>
                </a:lnTo>
                <a:lnTo>
                  <a:pt x="35" y="28"/>
                </a:lnTo>
                <a:lnTo>
                  <a:pt x="35" y="26"/>
                </a:lnTo>
                <a:lnTo>
                  <a:pt x="33" y="24"/>
                </a:lnTo>
                <a:lnTo>
                  <a:pt x="33" y="22"/>
                </a:lnTo>
                <a:lnTo>
                  <a:pt x="31" y="22"/>
                </a:lnTo>
                <a:lnTo>
                  <a:pt x="29" y="20"/>
                </a:lnTo>
                <a:lnTo>
                  <a:pt x="27" y="20"/>
                </a:lnTo>
                <a:lnTo>
                  <a:pt x="27" y="17"/>
                </a:lnTo>
                <a:lnTo>
                  <a:pt x="24" y="17"/>
                </a:lnTo>
                <a:lnTo>
                  <a:pt x="22" y="15"/>
                </a:lnTo>
                <a:lnTo>
                  <a:pt x="20" y="13"/>
                </a:lnTo>
                <a:lnTo>
                  <a:pt x="18" y="13"/>
                </a:lnTo>
                <a:lnTo>
                  <a:pt x="16" y="11"/>
                </a:lnTo>
                <a:lnTo>
                  <a:pt x="13" y="11"/>
                </a:lnTo>
                <a:lnTo>
                  <a:pt x="11" y="9"/>
                </a:lnTo>
                <a:lnTo>
                  <a:pt x="9" y="9"/>
                </a:lnTo>
                <a:lnTo>
                  <a:pt x="0" y="6"/>
                </a:lnTo>
                <a:lnTo>
                  <a:pt x="0" y="0"/>
                </a:lnTo>
                <a:lnTo>
                  <a:pt x="53" y="13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62" y="9"/>
                </a:lnTo>
                <a:lnTo>
                  <a:pt x="64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6" name="Freeform 383"/>
          <p:cNvSpPr>
            <a:spLocks/>
          </p:cNvSpPr>
          <p:nvPr/>
        </p:nvSpPr>
        <p:spPr bwMode="auto">
          <a:xfrm rot="-5400000">
            <a:off x="3094038" y="6126163"/>
            <a:ext cx="68262" cy="55562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2147483647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2147483647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2147483647 w 42"/>
              <a:gd name="T67" fmla="*/ 2147483647 h 35"/>
              <a:gd name="T68" fmla="*/ 2147483647 w 42"/>
              <a:gd name="T69" fmla="*/ 2147483647 h 35"/>
              <a:gd name="T70" fmla="*/ 2147483647 w 42"/>
              <a:gd name="T71" fmla="*/ 2147483647 h 35"/>
              <a:gd name="T72" fmla="*/ 2147483647 w 42"/>
              <a:gd name="T73" fmla="*/ 2147483647 h 35"/>
              <a:gd name="T74" fmla="*/ 2147483647 w 42"/>
              <a:gd name="T75" fmla="*/ 2147483647 h 35"/>
              <a:gd name="T76" fmla="*/ 2147483647 w 42"/>
              <a:gd name="T77" fmla="*/ 2147483647 h 35"/>
              <a:gd name="T78" fmla="*/ 2147483647 w 42"/>
              <a:gd name="T79" fmla="*/ 2147483647 h 35"/>
              <a:gd name="T80" fmla="*/ 2147483647 w 42"/>
              <a:gd name="T81" fmla="*/ 2147483647 h 35"/>
              <a:gd name="T82" fmla="*/ 2147483647 w 42"/>
              <a:gd name="T83" fmla="*/ 2147483647 h 35"/>
              <a:gd name="T84" fmla="*/ 2147483647 w 42"/>
              <a:gd name="T85" fmla="*/ 2147483647 h 35"/>
              <a:gd name="T86" fmla="*/ 0 w 42"/>
              <a:gd name="T87" fmla="*/ 2147483647 h 35"/>
              <a:gd name="T88" fmla="*/ 0 w 42"/>
              <a:gd name="T89" fmla="*/ 0 h 35"/>
              <a:gd name="T90" fmla="*/ 2147483647 w 42"/>
              <a:gd name="T91" fmla="*/ 2147483647 h 35"/>
              <a:gd name="T92" fmla="*/ 2147483647 w 42"/>
              <a:gd name="T93" fmla="*/ 2147483647 h 35"/>
              <a:gd name="T94" fmla="*/ 2147483647 w 42"/>
              <a:gd name="T95" fmla="*/ 2147483647 h 35"/>
              <a:gd name="T96" fmla="*/ 2147483647 w 42"/>
              <a:gd name="T97" fmla="*/ 2147483647 h 35"/>
              <a:gd name="T98" fmla="*/ 2147483647 w 42"/>
              <a:gd name="T99" fmla="*/ 2147483647 h 35"/>
              <a:gd name="T100" fmla="*/ 2147483647 w 42"/>
              <a:gd name="T101" fmla="*/ 2147483647 h 35"/>
              <a:gd name="T102" fmla="*/ 2147483647 w 42"/>
              <a:gd name="T103" fmla="*/ 2147483647 h 35"/>
              <a:gd name="T104" fmla="*/ 2147483647 w 42"/>
              <a:gd name="T105" fmla="*/ 2147483647 h 35"/>
              <a:gd name="T106" fmla="*/ 2147483647 w 42"/>
              <a:gd name="T107" fmla="*/ 2147483647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"/>
              <a:gd name="T163" fmla="*/ 0 h 35"/>
              <a:gd name="T164" fmla="*/ 42 w 42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" h="35">
                <a:moveTo>
                  <a:pt x="40" y="4"/>
                </a:moveTo>
                <a:lnTo>
                  <a:pt x="42" y="19"/>
                </a:lnTo>
                <a:lnTo>
                  <a:pt x="20" y="13"/>
                </a:lnTo>
                <a:lnTo>
                  <a:pt x="22" y="15"/>
                </a:lnTo>
                <a:lnTo>
                  <a:pt x="27" y="17"/>
                </a:lnTo>
                <a:lnTo>
                  <a:pt x="29" y="17"/>
                </a:lnTo>
                <a:lnTo>
                  <a:pt x="31" y="19"/>
                </a:lnTo>
                <a:lnTo>
                  <a:pt x="33" y="22"/>
                </a:lnTo>
                <a:lnTo>
                  <a:pt x="35" y="24"/>
                </a:lnTo>
                <a:lnTo>
                  <a:pt x="37" y="26"/>
                </a:lnTo>
                <a:lnTo>
                  <a:pt x="40" y="28"/>
                </a:lnTo>
                <a:lnTo>
                  <a:pt x="40" y="30"/>
                </a:lnTo>
                <a:lnTo>
                  <a:pt x="42" y="30"/>
                </a:lnTo>
                <a:lnTo>
                  <a:pt x="42" y="33"/>
                </a:lnTo>
                <a:lnTo>
                  <a:pt x="42" y="35"/>
                </a:lnTo>
                <a:lnTo>
                  <a:pt x="40" y="35"/>
                </a:lnTo>
                <a:lnTo>
                  <a:pt x="37" y="35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31" y="33"/>
                </a:lnTo>
                <a:lnTo>
                  <a:pt x="31" y="30"/>
                </a:lnTo>
                <a:lnTo>
                  <a:pt x="31" y="28"/>
                </a:lnTo>
                <a:lnTo>
                  <a:pt x="33" y="28"/>
                </a:lnTo>
                <a:lnTo>
                  <a:pt x="35" y="28"/>
                </a:lnTo>
                <a:lnTo>
                  <a:pt x="35" y="26"/>
                </a:lnTo>
                <a:lnTo>
                  <a:pt x="33" y="26"/>
                </a:lnTo>
                <a:lnTo>
                  <a:pt x="33" y="24"/>
                </a:lnTo>
                <a:lnTo>
                  <a:pt x="31" y="24"/>
                </a:lnTo>
                <a:lnTo>
                  <a:pt x="31" y="22"/>
                </a:lnTo>
                <a:lnTo>
                  <a:pt x="29" y="22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2" y="17"/>
                </a:lnTo>
                <a:lnTo>
                  <a:pt x="20" y="15"/>
                </a:lnTo>
                <a:lnTo>
                  <a:pt x="18" y="13"/>
                </a:lnTo>
                <a:lnTo>
                  <a:pt x="16" y="13"/>
                </a:lnTo>
                <a:lnTo>
                  <a:pt x="13" y="13"/>
                </a:lnTo>
                <a:lnTo>
                  <a:pt x="13" y="11"/>
                </a:lnTo>
                <a:lnTo>
                  <a:pt x="11" y="11"/>
                </a:lnTo>
                <a:lnTo>
                  <a:pt x="9" y="11"/>
                </a:lnTo>
                <a:lnTo>
                  <a:pt x="7" y="8"/>
                </a:lnTo>
                <a:lnTo>
                  <a:pt x="0" y="8"/>
                </a:lnTo>
                <a:lnTo>
                  <a:pt x="0" y="0"/>
                </a:lnTo>
                <a:lnTo>
                  <a:pt x="29" y="8"/>
                </a:lnTo>
                <a:lnTo>
                  <a:pt x="31" y="11"/>
                </a:lnTo>
                <a:lnTo>
                  <a:pt x="33" y="11"/>
                </a:lnTo>
                <a:lnTo>
                  <a:pt x="35" y="11"/>
                </a:lnTo>
                <a:lnTo>
                  <a:pt x="37" y="11"/>
                </a:lnTo>
                <a:lnTo>
                  <a:pt x="37" y="8"/>
                </a:lnTo>
                <a:lnTo>
                  <a:pt x="37" y="6"/>
                </a:lnTo>
                <a:lnTo>
                  <a:pt x="37" y="4"/>
                </a:lnTo>
                <a:lnTo>
                  <a:pt x="4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7" name="Freeform 384"/>
          <p:cNvSpPr>
            <a:spLocks/>
          </p:cNvSpPr>
          <p:nvPr/>
        </p:nvSpPr>
        <p:spPr bwMode="auto">
          <a:xfrm rot="-5400000">
            <a:off x="3175794" y="6104732"/>
            <a:ext cx="104775" cy="65087"/>
          </a:xfrm>
          <a:custGeom>
            <a:avLst/>
            <a:gdLst>
              <a:gd name="T0" fmla="*/ 2147483647 w 64"/>
              <a:gd name="T1" fmla="*/ 2147483647 h 39"/>
              <a:gd name="T2" fmla="*/ 2147483647 w 64"/>
              <a:gd name="T3" fmla="*/ 2147483647 h 39"/>
              <a:gd name="T4" fmla="*/ 2147483647 w 64"/>
              <a:gd name="T5" fmla="*/ 2147483647 h 39"/>
              <a:gd name="T6" fmla="*/ 2147483647 w 64"/>
              <a:gd name="T7" fmla="*/ 2147483647 h 39"/>
              <a:gd name="T8" fmla="*/ 2147483647 w 64"/>
              <a:gd name="T9" fmla="*/ 2147483647 h 39"/>
              <a:gd name="T10" fmla="*/ 2147483647 w 64"/>
              <a:gd name="T11" fmla="*/ 2147483647 h 39"/>
              <a:gd name="T12" fmla="*/ 2147483647 w 64"/>
              <a:gd name="T13" fmla="*/ 2147483647 h 39"/>
              <a:gd name="T14" fmla="*/ 2147483647 w 64"/>
              <a:gd name="T15" fmla="*/ 2147483647 h 39"/>
              <a:gd name="T16" fmla="*/ 2147483647 w 64"/>
              <a:gd name="T17" fmla="*/ 2147483647 h 39"/>
              <a:gd name="T18" fmla="*/ 2147483647 w 64"/>
              <a:gd name="T19" fmla="*/ 2147483647 h 39"/>
              <a:gd name="T20" fmla="*/ 2147483647 w 64"/>
              <a:gd name="T21" fmla="*/ 2147483647 h 39"/>
              <a:gd name="T22" fmla="*/ 2147483647 w 64"/>
              <a:gd name="T23" fmla="*/ 2147483647 h 39"/>
              <a:gd name="T24" fmla="*/ 2147483647 w 64"/>
              <a:gd name="T25" fmla="*/ 2147483647 h 39"/>
              <a:gd name="T26" fmla="*/ 2147483647 w 64"/>
              <a:gd name="T27" fmla="*/ 2147483647 h 39"/>
              <a:gd name="T28" fmla="*/ 2147483647 w 64"/>
              <a:gd name="T29" fmla="*/ 2147483647 h 39"/>
              <a:gd name="T30" fmla="*/ 2147483647 w 64"/>
              <a:gd name="T31" fmla="*/ 2147483647 h 39"/>
              <a:gd name="T32" fmla="*/ 2147483647 w 64"/>
              <a:gd name="T33" fmla="*/ 2147483647 h 39"/>
              <a:gd name="T34" fmla="*/ 2147483647 w 64"/>
              <a:gd name="T35" fmla="*/ 2147483647 h 39"/>
              <a:gd name="T36" fmla="*/ 2147483647 w 64"/>
              <a:gd name="T37" fmla="*/ 2147483647 h 39"/>
              <a:gd name="T38" fmla="*/ 0 w 64"/>
              <a:gd name="T39" fmla="*/ 2147483647 h 39"/>
              <a:gd name="T40" fmla="*/ 0 w 64"/>
              <a:gd name="T41" fmla="*/ 2147483647 h 39"/>
              <a:gd name="T42" fmla="*/ 2147483647 w 64"/>
              <a:gd name="T43" fmla="*/ 2147483647 h 39"/>
              <a:gd name="T44" fmla="*/ 2147483647 w 64"/>
              <a:gd name="T45" fmla="*/ 2147483647 h 39"/>
              <a:gd name="T46" fmla="*/ 2147483647 w 64"/>
              <a:gd name="T47" fmla="*/ 2147483647 h 39"/>
              <a:gd name="T48" fmla="*/ 2147483647 w 64"/>
              <a:gd name="T49" fmla="*/ 2147483647 h 39"/>
              <a:gd name="T50" fmla="*/ 2147483647 w 64"/>
              <a:gd name="T51" fmla="*/ 2147483647 h 39"/>
              <a:gd name="T52" fmla="*/ 2147483647 w 64"/>
              <a:gd name="T53" fmla="*/ 2147483647 h 39"/>
              <a:gd name="T54" fmla="*/ 2147483647 w 64"/>
              <a:gd name="T55" fmla="*/ 2147483647 h 39"/>
              <a:gd name="T56" fmla="*/ 2147483647 w 64"/>
              <a:gd name="T57" fmla="*/ 2147483647 h 39"/>
              <a:gd name="T58" fmla="*/ 2147483647 w 64"/>
              <a:gd name="T59" fmla="*/ 2147483647 h 39"/>
              <a:gd name="T60" fmla="*/ 2147483647 w 64"/>
              <a:gd name="T61" fmla="*/ 2147483647 h 39"/>
              <a:gd name="T62" fmla="*/ 2147483647 w 64"/>
              <a:gd name="T63" fmla="*/ 2147483647 h 39"/>
              <a:gd name="T64" fmla="*/ 2147483647 w 64"/>
              <a:gd name="T65" fmla="*/ 2147483647 h 39"/>
              <a:gd name="T66" fmla="*/ 2147483647 w 64"/>
              <a:gd name="T67" fmla="*/ 2147483647 h 39"/>
              <a:gd name="T68" fmla="*/ 2147483647 w 64"/>
              <a:gd name="T69" fmla="*/ 2147483647 h 39"/>
              <a:gd name="T70" fmla="*/ 0 w 64"/>
              <a:gd name="T71" fmla="*/ 2147483647 h 39"/>
              <a:gd name="T72" fmla="*/ 2147483647 w 64"/>
              <a:gd name="T73" fmla="*/ 2147483647 h 39"/>
              <a:gd name="T74" fmla="*/ 2147483647 w 64"/>
              <a:gd name="T75" fmla="*/ 2147483647 h 39"/>
              <a:gd name="T76" fmla="*/ 2147483647 w 64"/>
              <a:gd name="T77" fmla="*/ 2147483647 h 39"/>
              <a:gd name="T78" fmla="*/ 2147483647 w 64"/>
              <a:gd name="T79" fmla="*/ 2147483647 h 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"/>
              <a:gd name="T121" fmla="*/ 0 h 39"/>
              <a:gd name="T122" fmla="*/ 64 w 64"/>
              <a:gd name="T123" fmla="*/ 39 h 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" h="39">
                <a:moveTo>
                  <a:pt x="64" y="26"/>
                </a:moveTo>
                <a:lnTo>
                  <a:pt x="20" y="13"/>
                </a:lnTo>
                <a:lnTo>
                  <a:pt x="24" y="15"/>
                </a:lnTo>
                <a:lnTo>
                  <a:pt x="27" y="17"/>
                </a:lnTo>
                <a:lnTo>
                  <a:pt x="29" y="17"/>
                </a:lnTo>
                <a:lnTo>
                  <a:pt x="31" y="20"/>
                </a:lnTo>
                <a:lnTo>
                  <a:pt x="33" y="22"/>
                </a:lnTo>
                <a:lnTo>
                  <a:pt x="35" y="22"/>
                </a:lnTo>
                <a:lnTo>
                  <a:pt x="35" y="24"/>
                </a:lnTo>
                <a:lnTo>
                  <a:pt x="37" y="26"/>
                </a:lnTo>
                <a:lnTo>
                  <a:pt x="40" y="28"/>
                </a:lnTo>
                <a:lnTo>
                  <a:pt x="40" y="31"/>
                </a:lnTo>
                <a:lnTo>
                  <a:pt x="42" y="33"/>
                </a:lnTo>
                <a:lnTo>
                  <a:pt x="42" y="35"/>
                </a:lnTo>
                <a:lnTo>
                  <a:pt x="40" y="37"/>
                </a:lnTo>
                <a:lnTo>
                  <a:pt x="40" y="39"/>
                </a:lnTo>
                <a:lnTo>
                  <a:pt x="37" y="39"/>
                </a:lnTo>
                <a:lnTo>
                  <a:pt x="35" y="39"/>
                </a:lnTo>
                <a:lnTo>
                  <a:pt x="33" y="39"/>
                </a:lnTo>
                <a:lnTo>
                  <a:pt x="31" y="39"/>
                </a:lnTo>
                <a:lnTo>
                  <a:pt x="29" y="37"/>
                </a:lnTo>
                <a:lnTo>
                  <a:pt x="9" y="33"/>
                </a:lnTo>
                <a:lnTo>
                  <a:pt x="7" y="33"/>
                </a:lnTo>
                <a:lnTo>
                  <a:pt x="7" y="31"/>
                </a:lnTo>
                <a:lnTo>
                  <a:pt x="5" y="31"/>
                </a:lnTo>
                <a:lnTo>
                  <a:pt x="5" y="33"/>
                </a:lnTo>
                <a:lnTo>
                  <a:pt x="5" y="35"/>
                </a:lnTo>
                <a:lnTo>
                  <a:pt x="7" y="35"/>
                </a:lnTo>
                <a:lnTo>
                  <a:pt x="7" y="37"/>
                </a:lnTo>
                <a:lnTo>
                  <a:pt x="9" y="37"/>
                </a:lnTo>
                <a:lnTo>
                  <a:pt x="9" y="39"/>
                </a:lnTo>
                <a:lnTo>
                  <a:pt x="11" y="39"/>
                </a:lnTo>
                <a:lnTo>
                  <a:pt x="9" y="39"/>
                </a:lnTo>
                <a:lnTo>
                  <a:pt x="7" y="39"/>
                </a:lnTo>
                <a:lnTo>
                  <a:pt x="7" y="37"/>
                </a:lnTo>
                <a:lnTo>
                  <a:pt x="5" y="37"/>
                </a:lnTo>
                <a:lnTo>
                  <a:pt x="5" y="35"/>
                </a:lnTo>
                <a:lnTo>
                  <a:pt x="2" y="35"/>
                </a:lnTo>
                <a:lnTo>
                  <a:pt x="2" y="33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2" y="24"/>
                </a:lnTo>
                <a:lnTo>
                  <a:pt x="5" y="24"/>
                </a:lnTo>
                <a:lnTo>
                  <a:pt x="7" y="24"/>
                </a:lnTo>
                <a:lnTo>
                  <a:pt x="9" y="26"/>
                </a:lnTo>
                <a:lnTo>
                  <a:pt x="11" y="26"/>
                </a:lnTo>
                <a:lnTo>
                  <a:pt x="29" y="31"/>
                </a:lnTo>
                <a:lnTo>
                  <a:pt x="31" y="31"/>
                </a:lnTo>
                <a:lnTo>
                  <a:pt x="31" y="33"/>
                </a:lnTo>
                <a:lnTo>
                  <a:pt x="33" y="33"/>
                </a:lnTo>
                <a:lnTo>
                  <a:pt x="35" y="33"/>
                </a:lnTo>
                <a:lnTo>
                  <a:pt x="35" y="31"/>
                </a:lnTo>
                <a:lnTo>
                  <a:pt x="35" y="28"/>
                </a:lnTo>
                <a:lnTo>
                  <a:pt x="35" y="26"/>
                </a:lnTo>
                <a:lnTo>
                  <a:pt x="33" y="26"/>
                </a:lnTo>
                <a:lnTo>
                  <a:pt x="33" y="24"/>
                </a:lnTo>
                <a:lnTo>
                  <a:pt x="31" y="22"/>
                </a:lnTo>
                <a:lnTo>
                  <a:pt x="29" y="22"/>
                </a:lnTo>
                <a:lnTo>
                  <a:pt x="29" y="20"/>
                </a:lnTo>
                <a:lnTo>
                  <a:pt x="27" y="20"/>
                </a:lnTo>
                <a:lnTo>
                  <a:pt x="24" y="17"/>
                </a:lnTo>
                <a:lnTo>
                  <a:pt x="22" y="17"/>
                </a:lnTo>
                <a:lnTo>
                  <a:pt x="22" y="15"/>
                </a:lnTo>
                <a:lnTo>
                  <a:pt x="20" y="15"/>
                </a:lnTo>
                <a:lnTo>
                  <a:pt x="18" y="13"/>
                </a:lnTo>
                <a:lnTo>
                  <a:pt x="16" y="13"/>
                </a:lnTo>
                <a:lnTo>
                  <a:pt x="13" y="11"/>
                </a:lnTo>
                <a:lnTo>
                  <a:pt x="11" y="11"/>
                </a:lnTo>
                <a:lnTo>
                  <a:pt x="9" y="11"/>
                </a:lnTo>
                <a:lnTo>
                  <a:pt x="0" y="6"/>
                </a:lnTo>
                <a:lnTo>
                  <a:pt x="0" y="0"/>
                </a:lnTo>
                <a:lnTo>
                  <a:pt x="53" y="15"/>
                </a:lnTo>
                <a:lnTo>
                  <a:pt x="57" y="17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62" y="11"/>
                </a:lnTo>
                <a:lnTo>
                  <a:pt x="64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8" name="Freeform 385"/>
          <p:cNvSpPr>
            <a:spLocks noEditPoints="1"/>
          </p:cNvSpPr>
          <p:nvPr/>
        </p:nvSpPr>
        <p:spPr bwMode="auto">
          <a:xfrm rot="-5400000">
            <a:off x="3271838" y="6126163"/>
            <a:ext cx="68262" cy="55562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0 w 42"/>
              <a:gd name="T23" fmla="*/ 2147483647 h 35"/>
              <a:gd name="T24" fmla="*/ 0 w 42"/>
              <a:gd name="T25" fmla="*/ 2147483647 h 35"/>
              <a:gd name="T26" fmla="*/ 0 w 42"/>
              <a:gd name="T27" fmla="*/ 2147483647 h 35"/>
              <a:gd name="T28" fmla="*/ 0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0 h 35"/>
              <a:gd name="T34" fmla="*/ 2147483647 w 42"/>
              <a:gd name="T35" fmla="*/ 0 h 35"/>
              <a:gd name="T36" fmla="*/ 2147483647 w 42"/>
              <a:gd name="T37" fmla="*/ 0 h 35"/>
              <a:gd name="T38" fmla="*/ 2147483647 w 42"/>
              <a:gd name="T39" fmla="*/ 0 h 35"/>
              <a:gd name="T40" fmla="*/ 2147483647 w 42"/>
              <a:gd name="T41" fmla="*/ 2147483647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2147483647 w 42"/>
              <a:gd name="T67" fmla="*/ 2147483647 h 35"/>
              <a:gd name="T68" fmla="*/ 2147483647 w 42"/>
              <a:gd name="T69" fmla="*/ 2147483647 h 35"/>
              <a:gd name="T70" fmla="*/ 2147483647 w 42"/>
              <a:gd name="T71" fmla="*/ 2147483647 h 35"/>
              <a:gd name="T72" fmla="*/ 2147483647 w 42"/>
              <a:gd name="T73" fmla="*/ 2147483647 h 35"/>
              <a:gd name="T74" fmla="*/ 2147483647 w 42"/>
              <a:gd name="T75" fmla="*/ 2147483647 h 35"/>
              <a:gd name="T76" fmla="*/ 2147483647 w 42"/>
              <a:gd name="T77" fmla="*/ 2147483647 h 35"/>
              <a:gd name="T78" fmla="*/ 2147483647 w 42"/>
              <a:gd name="T79" fmla="*/ 2147483647 h 35"/>
              <a:gd name="T80" fmla="*/ 2147483647 w 42"/>
              <a:gd name="T81" fmla="*/ 2147483647 h 35"/>
              <a:gd name="T82" fmla="*/ 2147483647 w 42"/>
              <a:gd name="T83" fmla="*/ 2147483647 h 35"/>
              <a:gd name="T84" fmla="*/ 2147483647 w 42"/>
              <a:gd name="T85" fmla="*/ 2147483647 h 35"/>
              <a:gd name="T86" fmla="*/ 2147483647 w 42"/>
              <a:gd name="T87" fmla="*/ 2147483647 h 35"/>
              <a:gd name="T88" fmla="*/ 2147483647 w 42"/>
              <a:gd name="T89" fmla="*/ 2147483647 h 35"/>
              <a:gd name="T90" fmla="*/ 2147483647 w 42"/>
              <a:gd name="T91" fmla="*/ 2147483647 h 35"/>
              <a:gd name="T92" fmla="*/ 2147483647 w 42"/>
              <a:gd name="T93" fmla="*/ 2147483647 h 35"/>
              <a:gd name="T94" fmla="*/ 2147483647 w 42"/>
              <a:gd name="T95" fmla="*/ 2147483647 h 35"/>
              <a:gd name="T96" fmla="*/ 2147483647 w 42"/>
              <a:gd name="T97" fmla="*/ 2147483647 h 35"/>
              <a:gd name="T98" fmla="*/ 2147483647 w 42"/>
              <a:gd name="T99" fmla="*/ 2147483647 h 35"/>
              <a:gd name="T100" fmla="*/ 2147483647 w 42"/>
              <a:gd name="T101" fmla="*/ 2147483647 h 35"/>
              <a:gd name="T102" fmla="*/ 2147483647 w 42"/>
              <a:gd name="T103" fmla="*/ 2147483647 h 35"/>
              <a:gd name="T104" fmla="*/ 2147483647 w 42"/>
              <a:gd name="T105" fmla="*/ 2147483647 h 35"/>
              <a:gd name="T106" fmla="*/ 2147483647 w 42"/>
              <a:gd name="T107" fmla="*/ 2147483647 h 35"/>
              <a:gd name="T108" fmla="*/ 2147483647 w 42"/>
              <a:gd name="T109" fmla="*/ 2147483647 h 35"/>
              <a:gd name="T110" fmla="*/ 2147483647 w 42"/>
              <a:gd name="T111" fmla="*/ 2147483647 h 35"/>
              <a:gd name="T112" fmla="*/ 2147483647 w 42"/>
              <a:gd name="T113" fmla="*/ 2147483647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35"/>
              <a:gd name="T173" fmla="*/ 42 w 42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35">
                <a:moveTo>
                  <a:pt x="18" y="7"/>
                </a:moveTo>
                <a:lnTo>
                  <a:pt x="16" y="7"/>
                </a:lnTo>
                <a:lnTo>
                  <a:pt x="13" y="7"/>
                </a:lnTo>
                <a:lnTo>
                  <a:pt x="11" y="7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5" y="11"/>
                </a:lnTo>
                <a:lnTo>
                  <a:pt x="5" y="13"/>
                </a:lnTo>
                <a:lnTo>
                  <a:pt x="5" y="15"/>
                </a:lnTo>
                <a:lnTo>
                  <a:pt x="5" y="18"/>
                </a:lnTo>
                <a:lnTo>
                  <a:pt x="5" y="20"/>
                </a:lnTo>
                <a:lnTo>
                  <a:pt x="5" y="22"/>
                </a:lnTo>
                <a:lnTo>
                  <a:pt x="7" y="22"/>
                </a:lnTo>
                <a:lnTo>
                  <a:pt x="7" y="24"/>
                </a:lnTo>
                <a:lnTo>
                  <a:pt x="7" y="26"/>
                </a:lnTo>
                <a:lnTo>
                  <a:pt x="9" y="29"/>
                </a:lnTo>
                <a:lnTo>
                  <a:pt x="11" y="31"/>
                </a:lnTo>
                <a:lnTo>
                  <a:pt x="11" y="33"/>
                </a:lnTo>
                <a:lnTo>
                  <a:pt x="7" y="31"/>
                </a:lnTo>
                <a:lnTo>
                  <a:pt x="5" y="26"/>
                </a:lnTo>
                <a:lnTo>
                  <a:pt x="5" y="24"/>
                </a:lnTo>
                <a:lnTo>
                  <a:pt x="2" y="22"/>
                </a:lnTo>
                <a:lnTo>
                  <a:pt x="0" y="20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4"/>
                </a:lnTo>
                <a:lnTo>
                  <a:pt x="5" y="2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2"/>
                </a:lnTo>
                <a:lnTo>
                  <a:pt x="24" y="2"/>
                </a:lnTo>
                <a:lnTo>
                  <a:pt x="27" y="4"/>
                </a:lnTo>
                <a:lnTo>
                  <a:pt x="29" y="4"/>
                </a:lnTo>
                <a:lnTo>
                  <a:pt x="29" y="7"/>
                </a:lnTo>
                <a:lnTo>
                  <a:pt x="31" y="7"/>
                </a:lnTo>
                <a:lnTo>
                  <a:pt x="33" y="9"/>
                </a:lnTo>
                <a:lnTo>
                  <a:pt x="35" y="11"/>
                </a:lnTo>
                <a:lnTo>
                  <a:pt x="35" y="13"/>
                </a:lnTo>
                <a:lnTo>
                  <a:pt x="37" y="13"/>
                </a:lnTo>
                <a:lnTo>
                  <a:pt x="37" y="15"/>
                </a:lnTo>
                <a:lnTo>
                  <a:pt x="40" y="18"/>
                </a:lnTo>
                <a:lnTo>
                  <a:pt x="40" y="20"/>
                </a:lnTo>
                <a:lnTo>
                  <a:pt x="40" y="22"/>
                </a:lnTo>
                <a:lnTo>
                  <a:pt x="42" y="24"/>
                </a:lnTo>
                <a:lnTo>
                  <a:pt x="42" y="26"/>
                </a:lnTo>
                <a:lnTo>
                  <a:pt x="42" y="29"/>
                </a:lnTo>
                <a:lnTo>
                  <a:pt x="42" y="31"/>
                </a:lnTo>
                <a:lnTo>
                  <a:pt x="40" y="31"/>
                </a:lnTo>
                <a:lnTo>
                  <a:pt x="40" y="33"/>
                </a:lnTo>
                <a:lnTo>
                  <a:pt x="37" y="35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4" y="29"/>
                </a:lnTo>
                <a:lnTo>
                  <a:pt x="22" y="26"/>
                </a:lnTo>
                <a:lnTo>
                  <a:pt x="22" y="24"/>
                </a:lnTo>
                <a:lnTo>
                  <a:pt x="20" y="22"/>
                </a:lnTo>
                <a:lnTo>
                  <a:pt x="20" y="20"/>
                </a:lnTo>
                <a:lnTo>
                  <a:pt x="20" y="18"/>
                </a:lnTo>
                <a:lnTo>
                  <a:pt x="20" y="15"/>
                </a:lnTo>
                <a:lnTo>
                  <a:pt x="18" y="13"/>
                </a:lnTo>
                <a:lnTo>
                  <a:pt x="18" y="11"/>
                </a:lnTo>
                <a:lnTo>
                  <a:pt x="18" y="9"/>
                </a:lnTo>
                <a:lnTo>
                  <a:pt x="18" y="7"/>
                </a:lnTo>
                <a:close/>
                <a:moveTo>
                  <a:pt x="20" y="7"/>
                </a:moveTo>
                <a:lnTo>
                  <a:pt x="20" y="9"/>
                </a:lnTo>
                <a:lnTo>
                  <a:pt x="20" y="11"/>
                </a:lnTo>
                <a:lnTo>
                  <a:pt x="20" y="13"/>
                </a:lnTo>
                <a:lnTo>
                  <a:pt x="22" y="15"/>
                </a:lnTo>
                <a:lnTo>
                  <a:pt x="22" y="18"/>
                </a:lnTo>
                <a:lnTo>
                  <a:pt x="22" y="20"/>
                </a:lnTo>
                <a:lnTo>
                  <a:pt x="24" y="22"/>
                </a:lnTo>
                <a:lnTo>
                  <a:pt x="24" y="24"/>
                </a:lnTo>
                <a:lnTo>
                  <a:pt x="27" y="24"/>
                </a:lnTo>
                <a:lnTo>
                  <a:pt x="27" y="26"/>
                </a:lnTo>
                <a:lnTo>
                  <a:pt x="29" y="26"/>
                </a:lnTo>
                <a:lnTo>
                  <a:pt x="31" y="29"/>
                </a:lnTo>
                <a:lnTo>
                  <a:pt x="33" y="29"/>
                </a:lnTo>
                <a:lnTo>
                  <a:pt x="35" y="29"/>
                </a:lnTo>
                <a:lnTo>
                  <a:pt x="37" y="29"/>
                </a:lnTo>
                <a:lnTo>
                  <a:pt x="37" y="26"/>
                </a:lnTo>
                <a:lnTo>
                  <a:pt x="40" y="26"/>
                </a:lnTo>
                <a:lnTo>
                  <a:pt x="40" y="24"/>
                </a:lnTo>
                <a:lnTo>
                  <a:pt x="40" y="22"/>
                </a:lnTo>
                <a:lnTo>
                  <a:pt x="37" y="22"/>
                </a:lnTo>
                <a:lnTo>
                  <a:pt x="37" y="20"/>
                </a:lnTo>
                <a:lnTo>
                  <a:pt x="35" y="18"/>
                </a:lnTo>
                <a:lnTo>
                  <a:pt x="35" y="15"/>
                </a:lnTo>
                <a:lnTo>
                  <a:pt x="33" y="15"/>
                </a:lnTo>
                <a:lnTo>
                  <a:pt x="33" y="13"/>
                </a:lnTo>
                <a:lnTo>
                  <a:pt x="31" y="13"/>
                </a:lnTo>
                <a:lnTo>
                  <a:pt x="31" y="11"/>
                </a:lnTo>
                <a:lnTo>
                  <a:pt x="29" y="11"/>
                </a:lnTo>
                <a:lnTo>
                  <a:pt x="27" y="9"/>
                </a:lnTo>
                <a:lnTo>
                  <a:pt x="24" y="9"/>
                </a:lnTo>
                <a:lnTo>
                  <a:pt x="22" y="9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69" name="Freeform 386"/>
          <p:cNvSpPr>
            <a:spLocks/>
          </p:cNvSpPr>
          <p:nvPr/>
        </p:nvSpPr>
        <p:spPr bwMode="auto">
          <a:xfrm rot="-5400000">
            <a:off x="3307556" y="6117432"/>
            <a:ext cx="104775" cy="39688"/>
          </a:xfrm>
          <a:custGeom>
            <a:avLst/>
            <a:gdLst>
              <a:gd name="T0" fmla="*/ 2147483647 w 64"/>
              <a:gd name="T1" fmla="*/ 2147483647 h 24"/>
              <a:gd name="T2" fmla="*/ 2147483647 w 64"/>
              <a:gd name="T3" fmla="*/ 2147483647 h 24"/>
              <a:gd name="T4" fmla="*/ 2147483647 w 64"/>
              <a:gd name="T5" fmla="*/ 2147483647 h 24"/>
              <a:gd name="T6" fmla="*/ 2147483647 w 64"/>
              <a:gd name="T7" fmla="*/ 2147483647 h 24"/>
              <a:gd name="T8" fmla="*/ 2147483647 w 64"/>
              <a:gd name="T9" fmla="*/ 2147483647 h 24"/>
              <a:gd name="T10" fmla="*/ 2147483647 w 64"/>
              <a:gd name="T11" fmla="*/ 2147483647 h 24"/>
              <a:gd name="T12" fmla="*/ 2147483647 w 64"/>
              <a:gd name="T13" fmla="*/ 2147483647 h 24"/>
              <a:gd name="T14" fmla="*/ 2147483647 w 64"/>
              <a:gd name="T15" fmla="*/ 2147483647 h 24"/>
              <a:gd name="T16" fmla="*/ 2147483647 w 64"/>
              <a:gd name="T17" fmla="*/ 2147483647 h 24"/>
              <a:gd name="T18" fmla="*/ 2147483647 w 64"/>
              <a:gd name="T19" fmla="*/ 2147483647 h 24"/>
              <a:gd name="T20" fmla="*/ 2147483647 w 64"/>
              <a:gd name="T21" fmla="*/ 2147483647 h 24"/>
              <a:gd name="T22" fmla="*/ 2147483647 w 64"/>
              <a:gd name="T23" fmla="*/ 2147483647 h 24"/>
              <a:gd name="T24" fmla="*/ 2147483647 w 64"/>
              <a:gd name="T25" fmla="*/ 2147483647 h 24"/>
              <a:gd name="T26" fmla="*/ 2147483647 w 64"/>
              <a:gd name="T27" fmla="*/ 2147483647 h 24"/>
              <a:gd name="T28" fmla="*/ 2147483647 w 64"/>
              <a:gd name="T29" fmla="*/ 2147483647 h 24"/>
              <a:gd name="T30" fmla="*/ 2147483647 w 64"/>
              <a:gd name="T31" fmla="*/ 2147483647 h 24"/>
              <a:gd name="T32" fmla="*/ 2147483647 w 64"/>
              <a:gd name="T33" fmla="*/ 2147483647 h 24"/>
              <a:gd name="T34" fmla="*/ 0 w 64"/>
              <a:gd name="T35" fmla="*/ 2147483647 h 24"/>
              <a:gd name="T36" fmla="*/ 0 w 64"/>
              <a:gd name="T37" fmla="*/ 2147483647 h 24"/>
              <a:gd name="T38" fmla="*/ 0 w 64"/>
              <a:gd name="T39" fmla="*/ 2147483647 h 24"/>
              <a:gd name="T40" fmla="*/ 0 w 64"/>
              <a:gd name="T41" fmla="*/ 2147483647 h 24"/>
              <a:gd name="T42" fmla="*/ 2147483647 w 64"/>
              <a:gd name="T43" fmla="*/ 2147483647 h 24"/>
              <a:gd name="T44" fmla="*/ 2147483647 w 64"/>
              <a:gd name="T45" fmla="*/ 0 h 24"/>
              <a:gd name="T46" fmla="*/ 2147483647 w 64"/>
              <a:gd name="T47" fmla="*/ 0 h 24"/>
              <a:gd name="T48" fmla="*/ 2147483647 w 64"/>
              <a:gd name="T49" fmla="*/ 0 h 24"/>
              <a:gd name="T50" fmla="*/ 2147483647 w 64"/>
              <a:gd name="T51" fmla="*/ 2147483647 h 24"/>
              <a:gd name="T52" fmla="*/ 2147483647 w 64"/>
              <a:gd name="T53" fmla="*/ 2147483647 h 24"/>
              <a:gd name="T54" fmla="*/ 2147483647 w 64"/>
              <a:gd name="T55" fmla="*/ 2147483647 h 24"/>
              <a:gd name="T56" fmla="*/ 2147483647 w 64"/>
              <a:gd name="T57" fmla="*/ 2147483647 h 24"/>
              <a:gd name="T58" fmla="*/ 2147483647 w 64"/>
              <a:gd name="T59" fmla="*/ 2147483647 h 24"/>
              <a:gd name="T60" fmla="*/ 2147483647 w 64"/>
              <a:gd name="T61" fmla="*/ 2147483647 h 24"/>
              <a:gd name="T62" fmla="*/ 2147483647 w 64"/>
              <a:gd name="T63" fmla="*/ 2147483647 h 24"/>
              <a:gd name="T64" fmla="*/ 2147483647 w 64"/>
              <a:gd name="T65" fmla="*/ 2147483647 h 24"/>
              <a:gd name="T66" fmla="*/ 2147483647 w 64"/>
              <a:gd name="T67" fmla="*/ 2147483647 h 24"/>
              <a:gd name="T68" fmla="*/ 2147483647 w 64"/>
              <a:gd name="T69" fmla="*/ 2147483647 h 24"/>
              <a:gd name="T70" fmla="*/ 2147483647 w 64"/>
              <a:gd name="T71" fmla="*/ 2147483647 h 24"/>
              <a:gd name="T72" fmla="*/ 2147483647 w 64"/>
              <a:gd name="T73" fmla="*/ 2147483647 h 24"/>
              <a:gd name="T74" fmla="*/ 2147483647 w 64"/>
              <a:gd name="T75" fmla="*/ 2147483647 h 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24"/>
              <a:gd name="T116" fmla="*/ 64 w 64"/>
              <a:gd name="T117" fmla="*/ 24 h 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24">
                <a:moveTo>
                  <a:pt x="64" y="24"/>
                </a:moveTo>
                <a:lnTo>
                  <a:pt x="11" y="8"/>
                </a:lnTo>
                <a:lnTo>
                  <a:pt x="9" y="8"/>
                </a:lnTo>
                <a:lnTo>
                  <a:pt x="7" y="8"/>
                </a:lnTo>
                <a:lnTo>
                  <a:pt x="5" y="8"/>
                </a:lnTo>
                <a:lnTo>
                  <a:pt x="5" y="10"/>
                </a:lnTo>
                <a:lnTo>
                  <a:pt x="7" y="10"/>
                </a:lnTo>
                <a:lnTo>
                  <a:pt x="7" y="13"/>
                </a:lnTo>
                <a:lnTo>
                  <a:pt x="9" y="13"/>
                </a:lnTo>
                <a:lnTo>
                  <a:pt x="9" y="15"/>
                </a:lnTo>
                <a:lnTo>
                  <a:pt x="11" y="15"/>
                </a:lnTo>
                <a:lnTo>
                  <a:pt x="9" y="17"/>
                </a:lnTo>
                <a:lnTo>
                  <a:pt x="9" y="15"/>
                </a:lnTo>
                <a:lnTo>
                  <a:pt x="7" y="15"/>
                </a:lnTo>
                <a:lnTo>
                  <a:pt x="5" y="13"/>
                </a:lnTo>
                <a:lnTo>
                  <a:pt x="2" y="10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11" y="2"/>
                </a:lnTo>
                <a:lnTo>
                  <a:pt x="53" y="13"/>
                </a:lnTo>
                <a:lnTo>
                  <a:pt x="53" y="15"/>
                </a:lnTo>
                <a:lnTo>
                  <a:pt x="55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0"/>
                </a:lnTo>
                <a:lnTo>
                  <a:pt x="59" y="8"/>
                </a:lnTo>
                <a:lnTo>
                  <a:pt x="62" y="8"/>
                </a:lnTo>
                <a:lnTo>
                  <a:pt x="64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0" name="Freeform 387"/>
          <p:cNvSpPr>
            <a:spLocks/>
          </p:cNvSpPr>
          <p:nvPr/>
        </p:nvSpPr>
        <p:spPr bwMode="auto">
          <a:xfrm rot="-5400000">
            <a:off x="3350419" y="6117432"/>
            <a:ext cx="104775" cy="39687"/>
          </a:xfrm>
          <a:custGeom>
            <a:avLst/>
            <a:gdLst>
              <a:gd name="T0" fmla="*/ 2147483647 w 64"/>
              <a:gd name="T1" fmla="*/ 2147483647 h 24"/>
              <a:gd name="T2" fmla="*/ 2147483647 w 64"/>
              <a:gd name="T3" fmla="*/ 2147483647 h 24"/>
              <a:gd name="T4" fmla="*/ 2147483647 w 64"/>
              <a:gd name="T5" fmla="*/ 2147483647 h 24"/>
              <a:gd name="T6" fmla="*/ 2147483647 w 64"/>
              <a:gd name="T7" fmla="*/ 2147483647 h 24"/>
              <a:gd name="T8" fmla="*/ 2147483647 w 64"/>
              <a:gd name="T9" fmla="*/ 2147483647 h 24"/>
              <a:gd name="T10" fmla="*/ 2147483647 w 64"/>
              <a:gd name="T11" fmla="*/ 2147483647 h 24"/>
              <a:gd name="T12" fmla="*/ 2147483647 w 64"/>
              <a:gd name="T13" fmla="*/ 2147483647 h 24"/>
              <a:gd name="T14" fmla="*/ 2147483647 w 64"/>
              <a:gd name="T15" fmla="*/ 2147483647 h 24"/>
              <a:gd name="T16" fmla="*/ 2147483647 w 64"/>
              <a:gd name="T17" fmla="*/ 2147483647 h 24"/>
              <a:gd name="T18" fmla="*/ 2147483647 w 64"/>
              <a:gd name="T19" fmla="*/ 2147483647 h 24"/>
              <a:gd name="T20" fmla="*/ 2147483647 w 64"/>
              <a:gd name="T21" fmla="*/ 2147483647 h 24"/>
              <a:gd name="T22" fmla="*/ 2147483647 w 64"/>
              <a:gd name="T23" fmla="*/ 2147483647 h 24"/>
              <a:gd name="T24" fmla="*/ 2147483647 w 64"/>
              <a:gd name="T25" fmla="*/ 2147483647 h 24"/>
              <a:gd name="T26" fmla="*/ 2147483647 w 64"/>
              <a:gd name="T27" fmla="*/ 2147483647 h 24"/>
              <a:gd name="T28" fmla="*/ 2147483647 w 64"/>
              <a:gd name="T29" fmla="*/ 2147483647 h 24"/>
              <a:gd name="T30" fmla="*/ 2147483647 w 64"/>
              <a:gd name="T31" fmla="*/ 2147483647 h 24"/>
              <a:gd name="T32" fmla="*/ 2147483647 w 64"/>
              <a:gd name="T33" fmla="*/ 2147483647 h 24"/>
              <a:gd name="T34" fmla="*/ 2147483647 w 64"/>
              <a:gd name="T35" fmla="*/ 2147483647 h 24"/>
              <a:gd name="T36" fmla="*/ 2147483647 w 64"/>
              <a:gd name="T37" fmla="*/ 2147483647 h 24"/>
              <a:gd name="T38" fmla="*/ 2147483647 w 64"/>
              <a:gd name="T39" fmla="*/ 2147483647 h 24"/>
              <a:gd name="T40" fmla="*/ 0 w 64"/>
              <a:gd name="T41" fmla="*/ 2147483647 h 24"/>
              <a:gd name="T42" fmla="*/ 0 w 64"/>
              <a:gd name="T43" fmla="*/ 2147483647 h 24"/>
              <a:gd name="T44" fmla="*/ 0 w 64"/>
              <a:gd name="T45" fmla="*/ 2147483647 h 24"/>
              <a:gd name="T46" fmla="*/ 0 w 64"/>
              <a:gd name="T47" fmla="*/ 2147483647 h 24"/>
              <a:gd name="T48" fmla="*/ 0 w 64"/>
              <a:gd name="T49" fmla="*/ 0 h 24"/>
              <a:gd name="T50" fmla="*/ 2147483647 w 64"/>
              <a:gd name="T51" fmla="*/ 0 h 24"/>
              <a:gd name="T52" fmla="*/ 2147483647 w 64"/>
              <a:gd name="T53" fmla="*/ 0 h 24"/>
              <a:gd name="T54" fmla="*/ 2147483647 w 64"/>
              <a:gd name="T55" fmla="*/ 0 h 24"/>
              <a:gd name="T56" fmla="*/ 2147483647 w 64"/>
              <a:gd name="T57" fmla="*/ 0 h 24"/>
              <a:gd name="T58" fmla="*/ 2147483647 w 64"/>
              <a:gd name="T59" fmla="*/ 2147483647 h 24"/>
              <a:gd name="T60" fmla="*/ 2147483647 w 64"/>
              <a:gd name="T61" fmla="*/ 2147483647 h 24"/>
              <a:gd name="T62" fmla="*/ 2147483647 w 64"/>
              <a:gd name="T63" fmla="*/ 2147483647 h 24"/>
              <a:gd name="T64" fmla="*/ 2147483647 w 64"/>
              <a:gd name="T65" fmla="*/ 2147483647 h 24"/>
              <a:gd name="T66" fmla="*/ 2147483647 w 64"/>
              <a:gd name="T67" fmla="*/ 2147483647 h 24"/>
              <a:gd name="T68" fmla="*/ 2147483647 w 64"/>
              <a:gd name="T69" fmla="*/ 2147483647 h 24"/>
              <a:gd name="T70" fmla="*/ 2147483647 w 64"/>
              <a:gd name="T71" fmla="*/ 2147483647 h 24"/>
              <a:gd name="T72" fmla="*/ 2147483647 w 64"/>
              <a:gd name="T73" fmla="*/ 2147483647 h 24"/>
              <a:gd name="T74" fmla="*/ 2147483647 w 64"/>
              <a:gd name="T75" fmla="*/ 2147483647 h 24"/>
              <a:gd name="T76" fmla="*/ 2147483647 w 64"/>
              <a:gd name="T77" fmla="*/ 2147483647 h 24"/>
              <a:gd name="T78" fmla="*/ 2147483647 w 64"/>
              <a:gd name="T79" fmla="*/ 2147483647 h 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"/>
              <a:gd name="T121" fmla="*/ 0 h 24"/>
              <a:gd name="T122" fmla="*/ 64 w 64"/>
              <a:gd name="T123" fmla="*/ 24 h 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" h="24">
                <a:moveTo>
                  <a:pt x="64" y="24"/>
                </a:moveTo>
                <a:lnTo>
                  <a:pt x="11" y="9"/>
                </a:lnTo>
                <a:lnTo>
                  <a:pt x="9" y="9"/>
                </a:lnTo>
                <a:lnTo>
                  <a:pt x="9" y="6"/>
                </a:lnTo>
                <a:lnTo>
                  <a:pt x="7" y="6"/>
                </a:lnTo>
                <a:lnTo>
                  <a:pt x="5" y="6"/>
                </a:lnTo>
                <a:lnTo>
                  <a:pt x="5" y="9"/>
                </a:lnTo>
                <a:lnTo>
                  <a:pt x="5" y="11"/>
                </a:lnTo>
                <a:lnTo>
                  <a:pt x="7" y="11"/>
                </a:lnTo>
                <a:lnTo>
                  <a:pt x="7" y="13"/>
                </a:lnTo>
                <a:lnTo>
                  <a:pt x="9" y="13"/>
                </a:lnTo>
                <a:lnTo>
                  <a:pt x="11" y="15"/>
                </a:lnTo>
                <a:lnTo>
                  <a:pt x="9" y="17"/>
                </a:lnTo>
                <a:lnTo>
                  <a:pt x="9" y="15"/>
                </a:lnTo>
                <a:lnTo>
                  <a:pt x="7" y="15"/>
                </a:lnTo>
                <a:lnTo>
                  <a:pt x="7" y="13"/>
                </a:lnTo>
                <a:lnTo>
                  <a:pt x="5" y="13"/>
                </a:lnTo>
                <a:lnTo>
                  <a:pt x="5" y="11"/>
                </a:lnTo>
                <a:lnTo>
                  <a:pt x="2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2"/>
                </a:lnTo>
                <a:lnTo>
                  <a:pt x="53" y="13"/>
                </a:lnTo>
                <a:lnTo>
                  <a:pt x="55" y="13"/>
                </a:lnTo>
                <a:lnTo>
                  <a:pt x="55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62" y="9"/>
                </a:lnTo>
                <a:lnTo>
                  <a:pt x="64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1" name="Freeform 388"/>
          <p:cNvSpPr>
            <a:spLocks noEditPoints="1"/>
          </p:cNvSpPr>
          <p:nvPr/>
        </p:nvSpPr>
        <p:spPr bwMode="auto">
          <a:xfrm rot="-5400000">
            <a:off x="700088" y="6345238"/>
            <a:ext cx="104775" cy="66675"/>
          </a:xfrm>
          <a:custGeom>
            <a:avLst/>
            <a:gdLst>
              <a:gd name="T0" fmla="*/ 2147483647 w 63"/>
              <a:gd name="T1" fmla="*/ 0 h 39"/>
              <a:gd name="T2" fmla="*/ 2147483647 w 63"/>
              <a:gd name="T3" fmla="*/ 0 h 39"/>
              <a:gd name="T4" fmla="*/ 2147483647 w 63"/>
              <a:gd name="T5" fmla="*/ 2147483647 h 39"/>
              <a:gd name="T6" fmla="*/ 2147483647 w 63"/>
              <a:gd name="T7" fmla="*/ 2147483647 h 39"/>
              <a:gd name="T8" fmla="*/ 2147483647 w 63"/>
              <a:gd name="T9" fmla="*/ 2147483647 h 39"/>
              <a:gd name="T10" fmla="*/ 2147483647 w 63"/>
              <a:gd name="T11" fmla="*/ 2147483647 h 39"/>
              <a:gd name="T12" fmla="*/ 2147483647 w 63"/>
              <a:gd name="T13" fmla="*/ 2147483647 h 39"/>
              <a:gd name="T14" fmla="*/ 2147483647 w 63"/>
              <a:gd name="T15" fmla="*/ 2147483647 h 39"/>
              <a:gd name="T16" fmla="*/ 2147483647 w 63"/>
              <a:gd name="T17" fmla="*/ 2147483647 h 39"/>
              <a:gd name="T18" fmla="*/ 2147483647 w 63"/>
              <a:gd name="T19" fmla="*/ 2147483647 h 39"/>
              <a:gd name="T20" fmla="*/ 2147483647 w 63"/>
              <a:gd name="T21" fmla="*/ 2147483647 h 39"/>
              <a:gd name="T22" fmla="*/ 2147483647 w 63"/>
              <a:gd name="T23" fmla="*/ 2147483647 h 39"/>
              <a:gd name="T24" fmla="*/ 2147483647 w 63"/>
              <a:gd name="T25" fmla="*/ 2147483647 h 39"/>
              <a:gd name="T26" fmla="*/ 2147483647 w 63"/>
              <a:gd name="T27" fmla="*/ 2147483647 h 39"/>
              <a:gd name="T28" fmla="*/ 2147483647 w 63"/>
              <a:gd name="T29" fmla="*/ 2147483647 h 39"/>
              <a:gd name="T30" fmla="*/ 2147483647 w 63"/>
              <a:gd name="T31" fmla="*/ 2147483647 h 39"/>
              <a:gd name="T32" fmla="*/ 2147483647 w 63"/>
              <a:gd name="T33" fmla="*/ 2147483647 h 39"/>
              <a:gd name="T34" fmla="*/ 2147483647 w 63"/>
              <a:gd name="T35" fmla="*/ 2147483647 h 39"/>
              <a:gd name="T36" fmla="*/ 2147483647 w 63"/>
              <a:gd name="T37" fmla="*/ 2147483647 h 39"/>
              <a:gd name="T38" fmla="*/ 2147483647 w 63"/>
              <a:gd name="T39" fmla="*/ 2147483647 h 39"/>
              <a:gd name="T40" fmla="*/ 2147483647 w 63"/>
              <a:gd name="T41" fmla="*/ 2147483647 h 39"/>
              <a:gd name="T42" fmla="*/ 2147483647 w 63"/>
              <a:gd name="T43" fmla="*/ 0 h 39"/>
              <a:gd name="T44" fmla="*/ 2147483647 w 63"/>
              <a:gd name="T45" fmla="*/ 0 h 39"/>
              <a:gd name="T46" fmla="*/ 2147483647 w 63"/>
              <a:gd name="T47" fmla="*/ 2147483647 h 39"/>
              <a:gd name="T48" fmla="*/ 2147483647 w 63"/>
              <a:gd name="T49" fmla="*/ 2147483647 h 39"/>
              <a:gd name="T50" fmla="*/ 2147483647 w 63"/>
              <a:gd name="T51" fmla="*/ 2147483647 h 39"/>
              <a:gd name="T52" fmla="*/ 2147483647 w 63"/>
              <a:gd name="T53" fmla="*/ 2147483647 h 39"/>
              <a:gd name="T54" fmla="*/ 2147483647 w 63"/>
              <a:gd name="T55" fmla="*/ 2147483647 h 39"/>
              <a:gd name="T56" fmla="*/ 2147483647 w 63"/>
              <a:gd name="T57" fmla="*/ 2147483647 h 39"/>
              <a:gd name="T58" fmla="*/ 2147483647 w 63"/>
              <a:gd name="T59" fmla="*/ 2147483647 h 39"/>
              <a:gd name="T60" fmla="*/ 2147483647 w 63"/>
              <a:gd name="T61" fmla="*/ 2147483647 h 39"/>
              <a:gd name="T62" fmla="*/ 2147483647 w 63"/>
              <a:gd name="T63" fmla="*/ 2147483647 h 39"/>
              <a:gd name="T64" fmla="*/ 2147483647 w 63"/>
              <a:gd name="T65" fmla="*/ 2147483647 h 39"/>
              <a:gd name="T66" fmla="*/ 2147483647 w 63"/>
              <a:gd name="T67" fmla="*/ 2147483647 h 39"/>
              <a:gd name="T68" fmla="*/ 2147483647 w 63"/>
              <a:gd name="T69" fmla="*/ 2147483647 h 39"/>
              <a:gd name="T70" fmla="*/ 2147483647 w 63"/>
              <a:gd name="T71" fmla="*/ 2147483647 h 39"/>
              <a:gd name="T72" fmla="*/ 2147483647 w 63"/>
              <a:gd name="T73" fmla="*/ 2147483647 h 39"/>
              <a:gd name="T74" fmla="*/ 2147483647 w 63"/>
              <a:gd name="T75" fmla="*/ 2147483647 h 39"/>
              <a:gd name="T76" fmla="*/ 2147483647 w 63"/>
              <a:gd name="T77" fmla="*/ 2147483647 h 39"/>
              <a:gd name="T78" fmla="*/ 2147483647 w 63"/>
              <a:gd name="T79" fmla="*/ 2147483647 h 39"/>
              <a:gd name="T80" fmla="*/ 2147483647 w 63"/>
              <a:gd name="T81" fmla="*/ 2147483647 h 39"/>
              <a:gd name="T82" fmla="*/ 2147483647 w 63"/>
              <a:gd name="T83" fmla="*/ 2147483647 h 39"/>
              <a:gd name="T84" fmla="*/ 2147483647 w 63"/>
              <a:gd name="T85" fmla="*/ 2147483647 h 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"/>
              <a:gd name="T130" fmla="*/ 0 h 39"/>
              <a:gd name="T131" fmla="*/ 63 w 63"/>
              <a:gd name="T132" fmla="*/ 39 h 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" h="39">
                <a:moveTo>
                  <a:pt x="32" y="0"/>
                </a:move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3" y="0"/>
                </a:lnTo>
                <a:lnTo>
                  <a:pt x="46" y="0"/>
                </a:lnTo>
                <a:lnTo>
                  <a:pt x="48" y="2"/>
                </a:lnTo>
                <a:lnTo>
                  <a:pt x="50" y="2"/>
                </a:lnTo>
                <a:lnTo>
                  <a:pt x="52" y="2"/>
                </a:lnTo>
                <a:lnTo>
                  <a:pt x="52" y="4"/>
                </a:lnTo>
                <a:lnTo>
                  <a:pt x="54" y="4"/>
                </a:lnTo>
                <a:lnTo>
                  <a:pt x="57" y="6"/>
                </a:lnTo>
                <a:lnTo>
                  <a:pt x="59" y="8"/>
                </a:lnTo>
                <a:lnTo>
                  <a:pt x="61" y="11"/>
                </a:lnTo>
                <a:lnTo>
                  <a:pt x="61" y="13"/>
                </a:lnTo>
                <a:lnTo>
                  <a:pt x="63" y="13"/>
                </a:lnTo>
                <a:lnTo>
                  <a:pt x="63" y="15"/>
                </a:lnTo>
                <a:lnTo>
                  <a:pt x="63" y="17"/>
                </a:lnTo>
                <a:lnTo>
                  <a:pt x="63" y="19"/>
                </a:lnTo>
                <a:lnTo>
                  <a:pt x="63" y="21"/>
                </a:lnTo>
                <a:lnTo>
                  <a:pt x="63" y="24"/>
                </a:lnTo>
                <a:lnTo>
                  <a:pt x="61" y="26"/>
                </a:lnTo>
                <a:lnTo>
                  <a:pt x="59" y="28"/>
                </a:lnTo>
                <a:lnTo>
                  <a:pt x="59" y="30"/>
                </a:lnTo>
                <a:lnTo>
                  <a:pt x="57" y="30"/>
                </a:lnTo>
                <a:lnTo>
                  <a:pt x="54" y="32"/>
                </a:lnTo>
                <a:lnTo>
                  <a:pt x="52" y="35"/>
                </a:lnTo>
                <a:lnTo>
                  <a:pt x="48" y="35"/>
                </a:lnTo>
                <a:lnTo>
                  <a:pt x="46" y="37"/>
                </a:lnTo>
                <a:lnTo>
                  <a:pt x="43" y="37"/>
                </a:lnTo>
                <a:lnTo>
                  <a:pt x="39" y="37"/>
                </a:lnTo>
                <a:lnTo>
                  <a:pt x="37" y="37"/>
                </a:lnTo>
                <a:lnTo>
                  <a:pt x="32" y="39"/>
                </a:lnTo>
                <a:lnTo>
                  <a:pt x="30" y="37"/>
                </a:lnTo>
                <a:lnTo>
                  <a:pt x="28" y="37"/>
                </a:lnTo>
                <a:lnTo>
                  <a:pt x="26" y="37"/>
                </a:lnTo>
                <a:lnTo>
                  <a:pt x="24" y="37"/>
                </a:lnTo>
                <a:lnTo>
                  <a:pt x="22" y="37"/>
                </a:lnTo>
                <a:lnTo>
                  <a:pt x="19" y="37"/>
                </a:lnTo>
                <a:lnTo>
                  <a:pt x="17" y="35"/>
                </a:lnTo>
                <a:lnTo>
                  <a:pt x="15" y="35"/>
                </a:lnTo>
                <a:lnTo>
                  <a:pt x="13" y="35"/>
                </a:lnTo>
                <a:lnTo>
                  <a:pt x="11" y="32"/>
                </a:lnTo>
                <a:lnTo>
                  <a:pt x="8" y="32"/>
                </a:lnTo>
                <a:lnTo>
                  <a:pt x="6" y="30"/>
                </a:lnTo>
                <a:lnTo>
                  <a:pt x="4" y="28"/>
                </a:lnTo>
                <a:lnTo>
                  <a:pt x="4" y="26"/>
                </a:lnTo>
                <a:lnTo>
                  <a:pt x="2" y="26"/>
                </a:lnTo>
                <a:lnTo>
                  <a:pt x="2" y="24"/>
                </a:lnTo>
                <a:lnTo>
                  <a:pt x="2" y="21"/>
                </a:lnTo>
                <a:lnTo>
                  <a:pt x="2" y="19"/>
                </a:lnTo>
                <a:lnTo>
                  <a:pt x="0" y="17"/>
                </a:lnTo>
                <a:lnTo>
                  <a:pt x="2" y="15"/>
                </a:lnTo>
                <a:lnTo>
                  <a:pt x="2" y="13"/>
                </a:lnTo>
                <a:lnTo>
                  <a:pt x="4" y="11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11" y="4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9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2" y="0"/>
                </a:lnTo>
                <a:close/>
                <a:moveTo>
                  <a:pt x="30" y="8"/>
                </a:moveTo>
                <a:lnTo>
                  <a:pt x="28" y="8"/>
                </a:lnTo>
                <a:lnTo>
                  <a:pt x="24" y="8"/>
                </a:lnTo>
                <a:lnTo>
                  <a:pt x="22" y="8"/>
                </a:lnTo>
                <a:lnTo>
                  <a:pt x="19" y="8"/>
                </a:lnTo>
                <a:lnTo>
                  <a:pt x="17" y="8"/>
                </a:lnTo>
                <a:lnTo>
                  <a:pt x="15" y="8"/>
                </a:lnTo>
                <a:lnTo>
                  <a:pt x="13" y="11"/>
                </a:lnTo>
                <a:lnTo>
                  <a:pt x="11" y="11"/>
                </a:lnTo>
                <a:lnTo>
                  <a:pt x="8" y="11"/>
                </a:lnTo>
                <a:lnTo>
                  <a:pt x="6" y="13"/>
                </a:lnTo>
                <a:lnTo>
                  <a:pt x="6" y="15"/>
                </a:lnTo>
                <a:lnTo>
                  <a:pt x="4" y="15"/>
                </a:lnTo>
                <a:lnTo>
                  <a:pt x="4" y="17"/>
                </a:lnTo>
                <a:lnTo>
                  <a:pt x="4" y="19"/>
                </a:lnTo>
                <a:lnTo>
                  <a:pt x="4" y="21"/>
                </a:lnTo>
                <a:lnTo>
                  <a:pt x="6" y="24"/>
                </a:lnTo>
                <a:lnTo>
                  <a:pt x="8" y="26"/>
                </a:lnTo>
                <a:lnTo>
                  <a:pt x="11" y="26"/>
                </a:lnTo>
                <a:lnTo>
                  <a:pt x="13" y="26"/>
                </a:lnTo>
                <a:lnTo>
                  <a:pt x="13" y="28"/>
                </a:lnTo>
                <a:lnTo>
                  <a:pt x="15" y="28"/>
                </a:lnTo>
                <a:lnTo>
                  <a:pt x="17" y="28"/>
                </a:lnTo>
                <a:lnTo>
                  <a:pt x="19" y="28"/>
                </a:lnTo>
                <a:lnTo>
                  <a:pt x="22" y="28"/>
                </a:lnTo>
                <a:lnTo>
                  <a:pt x="26" y="28"/>
                </a:lnTo>
                <a:lnTo>
                  <a:pt x="28" y="28"/>
                </a:lnTo>
                <a:lnTo>
                  <a:pt x="30" y="30"/>
                </a:lnTo>
                <a:lnTo>
                  <a:pt x="35" y="30"/>
                </a:lnTo>
                <a:lnTo>
                  <a:pt x="37" y="30"/>
                </a:lnTo>
                <a:lnTo>
                  <a:pt x="39" y="28"/>
                </a:lnTo>
                <a:lnTo>
                  <a:pt x="41" y="28"/>
                </a:lnTo>
                <a:lnTo>
                  <a:pt x="43" y="28"/>
                </a:lnTo>
                <a:lnTo>
                  <a:pt x="46" y="28"/>
                </a:lnTo>
                <a:lnTo>
                  <a:pt x="48" y="28"/>
                </a:lnTo>
                <a:lnTo>
                  <a:pt x="50" y="28"/>
                </a:lnTo>
                <a:lnTo>
                  <a:pt x="52" y="28"/>
                </a:lnTo>
                <a:lnTo>
                  <a:pt x="52" y="26"/>
                </a:lnTo>
                <a:lnTo>
                  <a:pt x="54" y="26"/>
                </a:lnTo>
                <a:lnTo>
                  <a:pt x="57" y="26"/>
                </a:lnTo>
                <a:lnTo>
                  <a:pt x="57" y="24"/>
                </a:lnTo>
                <a:lnTo>
                  <a:pt x="59" y="24"/>
                </a:lnTo>
                <a:lnTo>
                  <a:pt x="59" y="21"/>
                </a:lnTo>
                <a:lnTo>
                  <a:pt x="61" y="21"/>
                </a:lnTo>
                <a:lnTo>
                  <a:pt x="61" y="19"/>
                </a:lnTo>
                <a:lnTo>
                  <a:pt x="61" y="17"/>
                </a:lnTo>
                <a:lnTo>
                  <a:pt x="59" y="15"/>
                </a:lnTo>
                <a:lnTo>
                  <a:pt x="59" y="13"/>
                </a:lnTo>
                <a:lnTo>
                  <a:pt x="57" y="13"/>
                </a:lnTo>
                <a:lnTo>
                  <a:pt x="54" y="11"/>
                </a:lnTo>
                <a:lnTo>
                  <a:pt x="52" y="11"/>
                </a:lnTo>
                <a:lnTo>
                  <a:pt x="50" y="11"/>
                </a:lnTo>
                <a:lnTo>
                  <a:pt x="48" y="8"/>
                </a:lnTo>
                <a:lnTo>
                  <a:pt x="46" y="8"/>
                </a:lnTo>
                <a:lnTo>
                  <a:pt x="43" y="8"/>
                </a:lnTo>
                <a:lnTo>
                  <a:pt x="41" y="8"/>
                </a:lnTo>
                <a:lnTo>
                  <a:pt x="39" y="8"/>
                </a:lnTo>
                <a:lnTo>
                  <a:pt x="37" y="8"/>
                </a:lnTo>
                <a:lnTo>
                  <a:pt x="35" y="8"/>
                </a:lnTo>
                <a:lnTo>
                  <a:pt x="32" y="8"/>
                </a:lnTo>
                <a:lnTo>
                  <a:pt x="3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2" name="Freeform 389"/>
          <p:cNvSpPr>
            <a:spLocks/>
          </p:cNvSpPr>
          <p:nvPr/>
        </p:nvSpPr>
        <p:spPr bwMode="auto">
          <a:xfrm rot="-5400000">
            <a:off x="3994944" y="6353969"/>
            <a:ext cx="68263" cy="73025"/>
          </a:xfrm>
          <a:custGeom>
            <a:avLst/>
            <a:gdLst>
              <a:gd name="T0" fmla="*/ 2147483647 w 41"/>
              <a:gd name="T1" fmla="*/ 2147483647 h 44"/>
              <a:gd name="T2" fmla="*/ 2147483647 w 41"/>
              <a:gd name="T3" fmla="*/ 2147483647 h 44"/>
              <a:gd name="T4" fmla="*/ 2147483647 w 41"/>
              <a:gd name="T5" fmla="*/ 2147483647 h 44"/>
              <a:gd name="T6" fmla="*/ 2147483647 w 41"/>
              <a:gd name="T7" fmla="*/ 2147483647 h 44"/>
              <a:gd name="T8" fmla="*/ 2147483647 w 41"/>
              <a:gd name="T9" fmla="*/ 2147483647 h 44"/>
              <a:gd name="T10" fmla="*/ 2147483647 w 41"/>
              <a:gd name="T11" fmla="*/ 2147483647 h 44"/>
              <a:gd name="T12" fmla="*/ 2147483647 w 41"/>
              <a:gd name="T13" fmla="*/ 2147483647 h 44"/>
              <a:gd name="T14" fmla="*/ 2147483647 w 41"/>
              <a:gd name="T15" fmla="*/ 2147483647 h 44"/>
              <a:gd name="T16" fmla="*/ 2147483647 w 41"/>
              <a:gd name="T17" fmla="*/ 2147483647 h 44"/>
              <a:gd name="T18" fmla="*/ 2147483647 w 41"/>
              <a:gd name="T19" fmla="*/ 2147483647 h 44"/>
              <a:gd name="T20" fmla="*/ 2147483647 w 41"/>
              <a:gd name="T21" fmla="*/ 2147483647 h 44"/>
              <a:gd name="T22" fmla="*/ 2147483647 w 41"/>
              <a:gd name="T23" fmla="*/ 2147483647 h 44"/>
              <a:gd name="T24" fmla="*/ 2147483647 w 41"/>
              <a:gd name="T25" fmla="*/ 2147483647 h 44"/>
              <a:gd name="T26" fmla="*/ 2147483647 w 41"/>
              <a:gd name="T27" fmla="*/ 2147483647 h 44"/>
              <a:gd name="T28" fmla="*/ 2147483647 w 41"/>
              <a:gd name="T29" fmla="*/ 2147483647 h 44"/>
              <a:gd name="T30" fmla="*/ 2147483647 w 41"/>
              <a:gd name="T31" fmla="*/ 2147483647 h 44"/>
              <a:gd name="T32" fmla="*/ 2147483647 w 41"/>
              <a:gd name="T33" fmla="*/ 2147483647 h 44"/>
              <a:gd name="T34" fmla="*/ 2147483647 w 41"/>
              <a:gd name="T35" fmla="*/ 2147483647 h 44"/>
              <a:gd name="T36" fmla="*/ 0 w 41"/>
              <a:gd name="T37" fmla="*/ 2147483647 h 44"/>
              <a:gd name="T38" fmla="*/ 2147483647 w 41"/>
              <a:gd name="T39" fmla="*/ 2147483647 h 44"/>
              <a:gd name="T40" fmla="*/ 2147483647 w 41"/>
              <a:gd name="T41" fmla="*/ 2147483647 h 44"/>
              <a:gd name="T42" fmla="*/ 2147483647 w 41"/>
              <a:gd name="T43" fmla="*/ 2147483647 h 44"/>
              <a:gd name="T44" fmla="*/ 2147483647 w 41"/>
              <a:gd name="T45" fmla="*/ 2147483647 h 44"/>
              <a:gd name="T46" fmla="*/ 2147483647 w 41"/>
              <a:gd name="T47" fmla="*/ 2147483647 h 44"/>
              <a:gd name="T48" fmla="*/ 2147483647 w 41"/>
              <a:gd name="T49" fmla="*/ 2147483647 h 44"/>
              <a:gd name="T50" fmla="*/ 2147483647 w 41"/>
              <a:gd name="T51" fmla="*/ 2147483647 h 44"/>
              <a:gd name="T52" fmla="*/ 2147483647 w 41"/>
              <a:gd name="T53" fmla="*/ 2147483647 h 44"/>
              <a:gd name="T54" fmla="*/ 2147483647 w 41"/>
              <a:gd name="T55" fmla="*/ 2147483647 h 44"/>
              <a:gd name="T56" fmla="*/ 0 w 41"/>
              <a:gd name="T57" fmla="*/ 0 h 44"/>
              <a:gd name="T58" fmla="*/ 2147483647 w 41"/>
              <a:gd name="T59" fmla="*/ 2147483647 h 44"/>
              <a:gd name="T60" fmla="*/ 2147483647 w 41"/>
              <a:gd name="T61" fmla="*/ 2147483647 h 44"/>
              <a:gd name="T62" fmla="*/ 2147483647 w 41"/>
              <a:gd name="T63" fmla="*/ 2147483647 h 44"/>
              <a:gd name="T64" fmla="*/ 2147483647 w 41"/>
              <a:gd name="T65" fmla="*/ 2147483647 h 44"/>
              <a:gd name="T66" fmla="*/ 2147483647 w 41"/>
              <a:gd name="T67" fmla="*/ 2147483647 h 44"/>
              <a:gd name="T68" fmla="*/ 2147483647 w 41"/>
              <a:gd name="T69" fmla="*/ 2147483647 h 44"/>
              <a:gd name="T70" fmla="*/ 2147483647 w 41"/>
              <a:gd name="T71" fmla="*/ 0 h 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"/>
              <a:gd name="T109" fmla="*/ 0 h 44"/>
              <a:gd name="T110" fmla="*/ 41 w 41"/>
              <a:gd name="T111" fmla="*/ 44 h 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" h="44">
                <a:moveTo>
                  <a:pt x="41" y="0"/>
                </a:moveTo>
                <a:lnTo>
                  <a:pt x="41" y="20"/>
                </a:lnTo>
                <a:lnTo>
                  <a:pt x="39" y="20"/>
                </a:lnTo>
                <a:lnTo>
                  <a:pt x="39" y="17"/>
                </a:lnTo>
                <a:lnTo>
                  <a:pt x="39" y="14"/>
                </a:lnTo>
                <a:lnTo>
                  <a:pt x="37" y="14"/>
                </a:lnTo>
                <a:lnTo>
                  <a:pt x="35" y="14"/>
                </a:lnTo>
                <a:lnTo>
                  <a:pt x="35" y="17"/>
                </a:lnTo>
                <a:lnTo>
                  <a:pt x="33" y="17"/>
                </a:lnTo>
                <a:lnTo>
                  <a:pt x="30" y="17"/>
                </a:lnTo>
                <a:lnTo>
                  <a:pt x="26" y="22"/>
                </a:lnTo>
                <a:lnTo>
                  <a:pt x="30" y="24"/>
                </a:lnTo>
                <a:lnTo>
                  <a:pt x="33" y="25"/>
                </a:lnTo>
                <a:lnTo>
                  <a:pt x="35" y="25"/>
                </a:lnTo>
                <a:lnTo>
                  <a:pt x="35" y="28"/>
                </a:lnTo>
                <a:lnTo>
                  <a:pt x="37" y="28"/>
                </a:lnTo>
                <a:lnTo>
                  <a:pt x="39" y="25"/>
                </a:lnTo>
                <a:lnTo>
                  <a:pt x="39" y="24"/>
                </a:lnTo>
                <a:lnTo>
                  <a:pt x="41" y="24"/>
                </a:lnTo>
                <a:lnTo>
                  <a:pt x="41" y="39"/>
                </a:lnTo>
                <a:lnTo>
                  <a:pt x="39" y="39"/>
                </a:lnTo>
                <a:lnTo>
                  <a:pt x="39" y="36"/>
                </a:lnTo>
                <a:lnTo>
                  <a:pt x="39" y="35"/>
                </a:lnTo>
                <a:lnTo>
                  <a:pt x="37" y="35"/>
                </a:lnTo>
                <a:lnTo>
                  <a:pt x="37" y="33"/>
                </a:lnTo>
                <a:lnTo>
                  <a:pt x="35" y="33"/>
                </a:lnTo>
                <a:lnTo>
                  <a:pt x="35" y="31"/>
                </a:lnTo>
                <a:lnTo>
                  <a:pt x="33" y="31"/>
                </a:lnTo>
                <a:lnTo>
                  <a:pt x="30" y="28"/>
                </a:lnTo>
                <a:lnTo>
                  <a:pt x="24" y="24"/>
                </a:lnTo>
                <a:lnTo>
                  <a:pt x="9" y="33"/>
                </a:lnTo>
                <a:lnTo>
                  <a:pt x="9" y="35"/>
                </a:lnTo>
                <a:lnTo>
                  <a:pt x="6" y="35"/>
                </a:lnTo>
                <a:lnTo>
                  <a:pt x="4" y="36"/>
                </a:lnTo>
                <a:lnTo>
                  <a:pt x="2" y="39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24"/>
                </a:lnTo>
                <a:lnTo>
                  <a:pt x="2" y="24"/>
                </a:lnTo>
                <a:lnTo>
                  <a:pt x="2" y="25"/>
                </a:lnTo>
                <a:lnTo>
                  <a:pt x="2" y="28"/>
                </a:lnTo>
                <a:lnTo>
                  <a:pt x="4" y="28"/>
                </a:lnTo>
                <a:lnTo>
                  <a:pt x="4" y="25"/>
                </a:lnTo>
                <a:lnTo>
                  <a:pt x="6" y="25"/>
                </a:lnTo>
                <a:lnTo>
                  <a:pt x="9" y="25"/>
                </a:lnTo>
                <a:lnTo>
                  <a:pt x="9" y="24"/>
                </a:lnTo>
                <a:lnTo>
                  <a:pt x="17" y="20"/>
                </a:lnTo>
                <a:lnTo>
                  <a:pt x="9" y="13"/>
                </a:lnTo>
                <a:lnTo>
                  <a:pt x="9" y="11"/>
                </a:lnTo>
                <a:lnTo>
                  <a:pt x="6" y="11"/>
                </a:lnTo>
                <a:lnTo>
                  <a:pt x="6" y="9"/>
                </a:lnTo>
                <a:lnTo>
                  <a:pt x="4" y="9"/>
                </a:lnTo>
                <a:lnTo>
                  <a:pt x="2" y="9"/>
                </a:lnTo>
                <a:lnTo>
                  <a:pt x="2" y="11"/>
                </a:lnTo>
                <a:lnTo>
                  <a:pt x="2" y="13"/>
                </a:lnTo>
                <a:lnTo>
                  <a:pt x="0" y="13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4"/>
                </a:lnTo>
                <a:lnTo>
                  <a:pt x="6" y="6"/>
                </a:lnTo>
                <a:lnTo>
                  <a:pt x="9" y="6"/>
                </a:lnTo>
                <a:lnTo>
                  <a:pt x="9" y="9"/>
                </a:lnTo>
                <a:lnTo>
                  <a:pt x="20" y="17"/>
                </a:lnTo>
                <a:lnTo>
                  <a:pt x="33" y="9"/>
                </a:lnTo>
                <a:lnTo>
                  <a:pt x="35" y="9"/>
                </a:lnTo>
                <a:lnTo>
                  <a:pt x="35" y="6"/>
                </a:lnTo>
                <a:lnTo>
                  <a:pt x="37" y="6"/>
                </a:lnTo>
                <a:lnTo>
                  <a:pt x="37" y="4"/>
                </a:lnTo>
                <a:lnTo>
                  <a:pt x="39" y="2"/>
                </a:lnTo>
                <a:lnTo>
                  <a:pt x="39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3" name="Freeform 390"/>
          <p:cNvSpPr>
            <a:spLocks/>
          </p:cNvSpPr>
          <p:nvPr/>
        </p:nvSpPr>
        <p:spPr bwMode="auto">
          <a:xfrm rot="-5400000">
            <a:off x="4054475" y="6435726"/>
            <a:ext cx="77787" cy="30162"/>
          </a:xfrm>
          <a:custGeom>
            <a:avLst/>
            <a:gdLst>
              <a:gd name="T0" fmla="*/ 2147483647 w 50"/>
              <a:gd name="T1" fmla="*/ 0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2147483647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2147483647 w 50"/>
              <a:gd name="T15" fmla="*/ 2147483647 h 18"/>
              <a:gd name="T16" fmla="*/ 2147483647 w 50"/>
              <a:gd name="T17" fmla="*/ 2147483647 h 18"/>
              <a:gd name="T18" fmla="*/ 2147483647 w 50"/>
              <a:gd name="T19" fmla="*/ 2147483647 h 18"/>
              <a:gd name="T20" fmla="*/ 0 w 50"/>
              <a:gd name="T21" fmla="*/ 2147483647 h 18"/>
              <a:gd name="T22" fmla="*/ 0 w 50"/>
              <a:gd name="T23" fmla="*/ 0 h 18"/>
              <a:gd name="T24" fmla="*/ 2147483647 w 50"/>
              <a:gd name="T25" fmla="*/ 0 h 18"/>
              <a:gd name="T26" fmla="*/ 2147483647 w 50"/>
              <a:gd name="T27" fmla="*/ 2147483647 h 18"/>
              <a:gd name="T28" fmla="*/ 2147483647 w 50"/>
              <a:gd name="T29" fmla="*/ 2147483647 h 18"/>
              <a:gd name="T30" fmla="*/ 2147483647 w 50"/>
              <a:gd name="T31" fmla="*/ 2147483647 h 18"/>
              <a:gd name="T32" fmla="*/ 2147483647 w 50"/>
              <a:gd name="T33" fmla="*/ 2147483647 h 18"/>
              <a:gd name="T34" fmla="*/ 2147483647 w 50"/>
              <a:gd name="T35" fmla="*/ 2147483647 h 18"/>
              <a:gd name="T36" fmla="*/ 2147483647 w 50"/>
              <a:gd name="T37" fmla="*/ 2147483647 h 18"/>
              <a:gd name="T38" fmla="*/ 2147483647 w 50"/>
              <a:gd name="T39" fmla="*/ 2147483647 h 18"/>
              <a:gd name="T40" fmla="*/ 2147483647 w 50"/>
              <a:gd name="T41" fmla="*/ 2147483647 h 18"/>
              <a:gd name="T42" fmla="*/ 2147483647 w 50"/>
              <a:gd name="T43" fmla="*/ 2147483647 h 18"/>
              <a:gd name="T44" fmla="*/ 2147483647 w 50"/>
              <a:gd name="T45" fmla="*/ 2147483647 h 18"/>
              <a:gd name="T46" fmla="*/ 2147483647 w 50"/>
              <a:gd name="T47" fmla="*/ 2147483647 h 18"/>
              <a:gd name="T48" fmla="*/ 2147483647 w 50"/>
              <a:gd name="T49" fmla="*/ 2147483647 h 18"/>
              <a:gd name="T50" fmla="*/ 2147483647 w 50"/>
              <a:gd name="T51" fmla="*/ 2147483647 h 18"/>
              <a:gd name="T52" fmla="*/ 2147483647 w 50"/>
              <a:gd name="T53" fmla="*/ 0 h 18"/>
              <a:gd name="T54" fmla="*/ 2147483647 w 50"/>
              <a:gd name="T55" fmla="*/ 0 h 18"/>
              <a:gd name="T56" fmla="*/ 2147483647 w 50"/>
              <a:gd name="T57" fmla="*/ 0 h 1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18"/>
              <a:gd name="T89" fmla="*/ 50 w 50"/>
              <a:gd name="T90" fmla="*/ 18 h 1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18">
                <a:moveTo>
                  <a:pt x="44" y="0"/>
                </a:moveTo>
                <a:lnTo>
                  <a:pt x="50" y="11"/>
                </a:lnTo>
                <a:lnTo>
                  <a:pt x="50" y="13"/>
                </a:lnTo>
                <a:lnTo>
                  <a:pt x="8" y="13"/>
                </a:lnTo>
                <a:lnTo>
                  <a:pt x="6" y="13"/>
                </a:lnTo>
                <a:lnTo>
                  <a:pt x="4" y="13"/>
                </a:lnTo>
                <a:lnTo>
                  <a:pt x="1" y="13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34" y="5"/>
                </a:lnTo>
                <a:lnTo>
                  <a:pt x="36" y="5"/>
                </a:lnTo>
                <a:lnTo>
                  <a:pt x="39" y="5"/>
                </a:lnTo>
                <a:lnTo>
                  <a:pt x="41" y="5"/>
                </a:lnTo>
                <a:lnTo>
                  <a:pt x="44" y="5"/>
                </a:lnTo>
                <a:lnTo>
                  <a:pt x="44" y="4"/>
                </a:lnTo>
                <a:lnTo>
                  <a:pt x="44" y="2"/>
                </a:lnTo>
                <a:lnTo>
                  <a:pt x="44" y="0"/>
                </a:lnTo>
                <a:lnTo>
                  <a:pt x="41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4" name="Freeform 391"/>
          <p:cNvSpPr>
            <a:spLocks noEditPoints="1"/>
          </p:cNvSpPr>
          <p:nvPr/>
        </p:nvSpPr>
        <p:spPr bwMode="auto">
          <a:xfrm rot="-5400000">
            <a:off x="1710532" y="6536531"/>
            <a:ext cx="107950" cy="68263"/>
          </a:xfrm>
          <a:custGeom>
            <a:avLst/>
            <a:gdLst>
              <a:gd name="T0" fmla="*/ 2147483647 w 65"/>
              <a:gd name="T1" fmla="*/ 2147483647 h 42"/>
              <a:gd name="T2" fmla="*/ 2147483647 w 65"/>
              <a:gd name="T3" fmla="*/ 2147483647 h 42"/>
              <a:gd name="T4" fmla="*/ 2147483647 w 65"/>
              <a:gd name="T5" fmla="*/ 2147483647 h 42"/>
              <a:gd name="T6" fmla="*/ 2147483647 w 65"/>
              <a:gd name="T7" fmla="*/ 2147483647 h 42"/>
              <a:gd name="T8" fmla="*/ 2147483647 w 65"/>
              <a:gd name="T9" fmla="*/ 2147483647 h 42"/>
              <a:gd name="T10" fmla="*/ 2147483647 w 65"/>
              <a:gd name="T11" fmla="*/ 2147483647 h 42"/>
              <a:gd name="T12" fmla="*/ 2147483647 w 65"/>
              <a:gd name="T13" fmla="*/ 2147483647 h 42"/>
              <a:gd name="T14" fmla="*/ 2147483647 w 65"/>
              <a:gd name="T15" fmla="*/ 2147483647 h 42"/>
              <a:gd name="T16" fmla="*/ 2147483647 w 65"/>
              <a:gd name="T17" fmla="*/ 2147483647 h 42"/>
              <a:gd name="T18" fmla="*/ 2147483647 w 65"/>
              <a:gd name="T19" fmla="*/ 2147483647 h 42"/>
              <a:gd name="T20" fmla="*/ 2147483647 w 65"/>
              <a:gd name="T21" fmla="*/ 2147483647 h 42"/>
              <a:gd name="T22" fmla="*/ 2147483647 w 65"/>
              <a:gd name="T23" fmla="*/ 2147483647 h 42"/>
              <a:gd name="T24" fmla="*/ 2147483647 w 65"/>
              <a:gd name="T25" fmla="*/ 2147483647 h 42"/>
              <a:gd name="T26" fmla="*/ 2147483647 w 65"/>
              <a:gd name="T27" fmla="*/ 2147483647 h 42"/>
              <a:gd name="T28" fmla="*/ 2147483647 w 65"/>
              <a:gd name="T29" fmla="*/ 2147483647 h 42"/>
              <a:gd name="T30" fmla="*/ 2147483647 w 65"/>
              <a:gd name="T31" fmla="*/ 2147483647 h 42"/>
              <a:gd name="T32" fmla="*/ 2147483647 w 65"/>
              <a:gd name="T33" fmla="*/ 2147483647 h 42"/>
              <a:gd name="T34" fmla="*/ 0 w 65"/>
              <a:gd name="T35" fmla="*/ 2147483647 h 42"/>
              <a:gd name="T36" fmla="*/ 2147483647 w 65"/>
              <a:gd name="T37" fmla="*/ 2147483647 h 42"/>
              <a:gd name="T38" fmla="*/ 2147483647 w 65"/>
              <a:gd name="T39" fmla="*/ 2147483647 h 42"/>
              <a:gd name="T40" fmla="*/ 2147483647 w 65"/>
              <a:gd name="T41" fmla="*/ 2147483647 h 42"/>
              <a:gd name="T42" fmla="*/ 2147483647 w 65"/>
              <a:gd name="T43" fmla="*/ 2147483647 h 42"/>
              <a:gd name="T44" fmla="*/ 2147483647 w 65"/>
              <a:gd name="T45" fmla="*/ 2147483647 h 42"/>
              <a:gd name="T46" fmla="*/ 2147483647 w 65"/>
              <a:gd name="T47" fmla="*/ 2147483647 h 42"/>
              <a:gd name="T48" fmla="*/ 2147483647 w 65"/>
              <a:gd name="T49" fmla="*/ 2147483647 h 42"/>
              <a:gd name="T50" fmla="*/ 2147483647 w 65"/>
              <a:gd name="T51" fmla="*/ 2147483647 h 42"/>
              <a:gd name="T52" fmla="*/ 2147483647 w 65"/>
              <a:gd name="T53" fmla="*/ 0 h 42"/>
              <a:gd name="T54" fmla="*/ 2147483647 w 65"/>
              <a:gd name="T55" fmla="*/ 2147483647 h 42"/>
              <a:gd name="T56" fmla="*/ 2147483647 w 65"/>
              <a:gd name="T57" fmla="*/ 2147483647 h 42"/>
              <a:gd name="T58" fmla="*/ 2147483647 w 65"/>
              <a:gd name="T59" fmla="*/ 2147483647 h 42"/>
              <a:gd name="T60" fmla="*/ 2147483647 w 65"/>
              <a:gd name="T61" fmla="*/ 2147483647 h 42"/>
              <a:gd name="T62" fmla="*/ 2147483647 w 65"/>
              <a:gd name="T63" fmla="*/ 2147483647 h 42"/>
              <a:gd name="T64" fmla="*/ 2147483647 w 65"/>
              <a:gd name="T65" fmla="*/ 2147483647 h 42"/>
              <a:gd name="T66" fmla="*/ 2147483647 w 65"/>
              <a:gd name="T67" fmla="*/ 2147483647 h 42"/>
              <a:gd name="T68" fmla="*/ 2147483647 w 65"/>
              <a:gd name="T69" fmla="*/ 2147483647 h 42"/>
              <a:gd name="T70" fmla="*/ 2147483647 w 65"/>
              <a:gd name="T71" fmla="*/ 2147483647 h 42"/>
              <a:gd name="T72" fmla="*/ 2147483647 w 65"/>
              <a:gd name="T73" fmla="*/ 2147483647 h 42"/>
              <a:gd name="T74" fmla="*/ 2147483647 w 65"/>
              <a:gd name="T75" fmla="*/ 2147483647 h 42"/>
              <a:gd name="T76" fmla="*/ 2147483647 w 65"/>
              <a:gd name="T77" fmla="*/ 2147483647 h 42"/>
              <a:gd name="T78" fmla="*/ 2147483647 w 65"/>
              <a:gd name="T79" fmla="*/ 2147483647 h 42"/>
              <a:gd name="T80" fmla="*/ 2147483647 w 65"/>
              <a:gd name="T81" fmla="*/ 2147483647 h 42"/>
              <a:gd name="T82" fmla="*/ 2147483647 w 65"/>
              <a:gd name="T83" fmla="*/ 2147483647 h 42"/>
              <a:gd name="T84" fmla="*/ 2147483647 w 65"/>
              <a:gd name="T85" fmla="*/ 2147483647 h 42"/>
              <a:gd name="T86" fmla="*/ 2147483647 w 65"/>
              <a:gd name="T87" fmla="*/ 2147483647 h 42"/>
              <a:gd name="T88" fmla="*/ 2147483647 w 65"/>
              <a:gd name="T89" fmla="*/ 2147483647 h 42"/>
              <a:gd name="T90" fmla="*/ 2147483647 w 65"/>
              <a:gd name="T91" fmla="*/ 2147483647 h 42"/>
              <a:gd name="T92" fmla="*/ 2147483647 w 65"/>
              <a:gd name="T93" fmla="*/ 2147483647 h 42"/>
              <a:gd name="T94" fmla="*/ 2147483647 w 65"/>
              <a:gd name="T95" fmla="*/ 2147483647 h 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42"/>
              <a:gd name="T146" fmla="*/ 65 w 65"/>
              <a:gd name="T147" fmla="*/ 42 h 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42">
                <a:moveTo>
                  <a:pt x="36" y="14"/>
                </a:moveTo>
                <a:lnTo>
                  <a:pt x="37" y="16"/>
                </a:lnTo>
                <a:lnTo>
                  <a:pt x="39" y="18"/>
                </a:lnTo>
                <a:lnTo>
                  <a:pt x="41" y="18"/>
                </a:lnTo>
                <a:lnTo>
                  <a:pt x="41" y="20"/>
                </a:lnTo>
                <a:lnTo>
                  <a:pt x="43" y="22"/>
                </a:lnTo>
                <a:lnTo>
                  <a:pt x="43" y="25"/>
                </a:lnTo>
                <a:lnTo>
                  <a:pt x="43" y="27"/>
                </a:lnTo>
                <a:lnTo>
                  <a:pt x="43" y="29"/>
                </a:lnTo>
                <a:lnTo>
                  <a:pt x="43" y="31"/>
                </a:lnTo>
                <a:lnTo>
                  <a:pt x="43" y="33"/>
                </a:lnTo>
                <a:lnTo>
                  <a:pt x="41" y="36"/>
                </a:lnTo>
                <a:lnTo>
                  <a:pt x="39" y="38"/>
                </a:lnTo>
                <a:lnTo>
                  <a:pt x="37" y="40"/>
                </a:lnTo>
                <a:lnTo>
                  <a:pt x="36" y="40"/>
                </a:lnTo>
                <a:lnTo>
                  <a:pt x="36" y="42"/>
                </a:lnTo>
                <a:lnTo>
                  <a:pt x="32" y="42"/>
                </a:lnTo>
                <a:lnTo>
                  <a:pt x="30" y="42"/>
                </a:lnTo>
                <a:lnTo>
                  <a:pt x="28" y="42"/>
                </a:lnTo>
                <a:lnTo>
                  <a:pt x="26" y="42"/>
                </a:lnTo>
                <a:lnTo>
                  <a:pt x="24" y="42"/>
                </a:lnTo>
                <a:lnTo>
                  <a:pt x="21" y="42"/>
                </a:lnTo>
                <a:lnTo>
                  <a:pt x="19" y="42"/>
                </a:lnTo>
                <a:lnTo>
                  <a:pt x="17" y="42"/>
                </a:lnTo>
                <a:lnTo>
                  <a:pt x="15" y="42"/>
                </a:lnTo>
                <a:lnTo>
                  <a:pt x="13" y="40"/>
                </a:lnTo>
                <a:lnTo>
                  <a:pt x="10" y="40"/>
                </a:lnTo>
                <a:lnTo>
                  <a:pt x="8" y="38"/>
                </a:lnTo>
                <a:lnTo>
                  <a:pt x="6" y="36"/>
                </a:lnTo>
                <a:lnTo>
                  <a:pt x="4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18"/>
                </a:lnTo>
                <a:lnTo>
                  <a:pt x="2" y="16"/>
                </a:lnTo>
                <a:lnTo>
                  <a:pt x="2" y="14"/>
                </a:lnTo>
                <a:lnTo>
                  <a:pt x="4" y="11"/>
                </a:lnTo>
                <a:lnTo>
                  <a:pt x="4" y="9"/>
                </a:lnTo>
                <a:lnTo>
                  <a:pt x="4" y="7"/>
                </a:lnTo>
                <a:lnTo>
                  <a:pt x="6" y="7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4" y="7"/>
                </a:lnTo>
                <a:lnTo>
                  <a:pt x="58" y="7"/>
                </a:lnTo>
                <a:lnTo>
                  <a:pt x="59" y="7"/>
                </a:lnTo>
                <a:lnTo>
                  <a:pt x="59" y="5"/>
                </a:lnTo>
                <a:lnTo>
                  <a:pt x="59" y="3"/>
                </a:lnTo>
                <a:lnTo>
                  <a:pt x="59" y="0"/>
                </a:lnTo>
                <a:lnTo>
                  <a:pt x="61" y="0"/>
                </a:lnTo>
                <a:lnTo>
                  <a:pt x="65" y="11"/>
                </a:lnTo>
                <a:lnTo>
                  <a:pt x="65" y="14"/>
                </a:lnTo>
                <a:lnTo>
                  <a:pt x="36" y="14"/>
                </a:lnTo>
                <a:close/>
                <a:moveTo>
                  <a:pt x="32" y="14"/>
                </a:moveTo>
                <a:lnTo>
                  <a:pt x="8" y="14"/>
                </a:lnTo>
                <a:lnTo>
                  <a:pt x="8" y="16"/>
                </a:lnTo>
                <a:lnTo>
                  <a:pt x="6" y="16"/>
                </a:lnTo>
                <a:lnTo>
                  <a:pt x="6" y="18"/>
                </a:lnTo>
                <a:lnTo>
                  <a:pt x="4" y="20"/>
                </a:lnTo>
                <a:lnTo>
                  <a:pt x="4" y="22"/>
                </a:lnTo>
                <a:lnTo>
                  <a:pt x="4" y="25"/>
                </a:lnTo>
                <a:lnTo>
                  <a:pt x="4" y="27"/>
                </a:lnTo>
                <a:lnTo>
                  <a:pt x="4" y="29"/>
                </a:lnTo>
                <a:lnTo>
                  <a:pt x="6" y="29"/>
                </a:lnTo>
                <a:lnTo>
                  <a:pt x="6" y="31"/>
                </a:lnTo>
                <a:lnTo>
                  <a:pt x="8" y="31"/>
                </a:lnTo>
                <a:lnTo>
                  <a:pt x="8" y="33"/>
                </a:lnTo>
                <a:lnTo>
                  <a:pt x="10" y="33"/>
                </a:lnTo>
                <a:lnTo>
                  <a:pt x="13" y="33"/>
                </a:lnTo>
                <a:lnTo>
                  <a:pt x="15" y="36"/>
                </a:lnTo>
                <a:lnTo>
                  <a:pt x="17" y="36"/>
                </a:lnTo>
                <a:lnTo>
                  <a:pt x="19" y="36"/>
                </a:lnTo>
                <a:lnTo>
                  <a:pt x="21" y="36"/>
                </a:lnTo>
                <a:lnTo>
                  <a:pt x="24" y="36"/>
                </a:lnTo>
                <a:lnTo>
                  <a:pt x="26" y="36"/>
                </a:lnTo>
                <a:lnTo>
                  <a:pt x="28" y="33"/>
                </a:lnTo>
                <a:lnTo>
                  <a:pt x="30" y="33"/>
                </a:lnTo>
                <a:lnTo>
                  <a:pt x="32" y="33"/>
                </a:lnTo>
                <a:lnTo>
                  <a:pt x="32" y="31"/>
                </a:lnTo>
                <a:lnTo>
                  <a:pt x="36" y="31"/>
                </a:lnTo>
                <a:lnTo>
                  <a:pt x="36" y="29"/>
                </a:lnTo>
                <a:lnTo>
                  <a:pt x="37" y="29"/>
                </a:lnTo>
                <a:lnTo>
                  <a:pt x="37" y="27"/>
                </a:lnTo>
                <a:lnTo>
                  <a:pt x="37" y="25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6" y="16"/>
                </a:lnTo>
                <a:lnTo>
                  <a:pt x="32" y="16"/>
                </a:lnTo>
                <a:lnTo>
                  <a:pt x="32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5" name="Freeform 392"/>
          <p:cNvSpPr>
            <a:spLocks/>
          </p:cNvSpPr>
          <p:nvPr/>
        </p:nvSpPr>
        <p:spPr bwMode="auto">
          <a:xfrm rot="-5400000">
            <a:off x="1795462" y="6611938"/>
            <a:ext cx="79375" cy="25400"/>
          </a:xfrm>
          <a:custGeom>
            <a:avLst/>
            <a:gdLst>
              <a:gd name="T0" fmla="*/ 2147483647 w 49"/>
              <a:gd name="T1" fmla="*/ 0 h 18"/>
              <a:gd name="T2" fmla="*/ 2147483647 w 49"/>
              <a:gd name="T3" fmla="*/ 2147483647 h 18"/>
              <a:gd name="T4" fmla="*/ 2147483647 w 49"/>
              <a:gd name="T5" fmla="*/ 2147483647 h 18"/>
              <a:gd name="T6" fmla="*/ 2147483647 w 49"/>
              <a:gd name="T7" fmla="*/ 2147483647 h 18"/>
              <a:gd name="T8" fmla="*/ 2147483647 w 49"/>
              <a:gd name="T9" fmla="*/ 2147483647 h 18"/>
              <a:gd name="T10" fmla="*/ 2147483647 w 49"/>
              <a:gd name="T11" fmla="*/ 2147483647 h 18"/>
              <a:gd name="T12" fmla="*/ 0 w 49"/>
              <a:gd name="T13" fmla="*/ 2147483647 h 18"/>
              <a:gd name="T14" fmla="*/ 0 w 49"/>
              <a:gd name="T15" fmla="*/ 2147483647 h 18"/>
              <a:gd name="T16" fmla="*/ 0 w 49"/>
              <a:gd name="T17" fmla="*/ 0 h 18"/>
              <a:gd name="T18" fmla="*/ 0 w 49"/>
              <a:gd name="T19" fmla="*/ 2147483647 h 18"/>
              <a:gd name="T20" fmla="*/ 0 w 49"/>
              <a:gd name="T21" fmla="*/ 2147483647 h 18"/>
              <a:gd name="T22" fmla="*/ 2147483647 w 49"/>
              <a:gd name="T23" fmla="*/ 2147483647 h 18"/>
              <a:gd name="T24" fmla="*/ 2147483647 w 49"/>
              <a:gd name="T25" fmla="*/ 2147483647 h 18"/>
              <a:gd name="T26" fmla="*/ 2147483647 w 49"/>
              <a:gd name="T27" fmla="*/ 2147483647 h 18"/>
              <a:gd name="T28" fmla="*/ 2147483647 w 49"/>
              <a:gd name="T29" fmla="*/ 2147483647 h 18"/>
              <a:gd name="T30" fmla="*/ 2147483647 w 49"/>
              <a:gd name="T31" fmla="*/ 2147483647 h 18"/>
              <a:gd name="T32" fmla="*/ 2147483647 w 49"/>
              <a:gd name="T33" fmla="*/ 2147483647 h 18"/>
              <a:gd name="T34" fmla="*/ 2147483647 w 49"/>
              <a:gd name="T35" fmla="*/ 2147483647 h 18"/>
              <a:gd name="T36" fmla="*/ 2147483647 w 49"/>
              <a:gd name="T37" fmla="*/ 2147483647 h 18"/>
              <a:gd name="T38" fmla="*/ 2147483647 w 49"/>
              <a:gd name="T39" fmla="*/ 2147483647 h 18"/>
              <a:gd name="T40" fmla="*/ 2147483647 w 49"/>
              <a:gd name="T41" fmla="*/ 2147483647 h 18"/>
              <a:gd name="T42" fmla="*/ 2147483647 w 49"/>
              <a:gd name="T43" fmla="*/ 2147483647 h 18"/>
              <a:gd name="T44" fmla="*/ 2147483647 w 49"/>
              <a:gd name="T45" fmla="*/ 2147483647 h 18"/>
              <a:gd name="T46" fmla="*/ 2147483647 w 49"/>
              <a:gd name="T47" fmla="*/ 2147483647 h 18"/>
              <a:gd name="T48" fmla="*/ 2147483647 w 49"/>
              <a:gd name="T49" fmla="*/ 2147483647 h 18"/>
              <a:gd name="T50" fmla="*/ 2147483647 w 49"/>
              <a:gd name="T51" fmla="*/ 0 h 18"/>
              <a:gd name="T52" fmla="*/ 2147483647 w 49"/>
              <a:gd name="T53" fmla="*/ 0 h 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9"/>
              <a:gd name="T82" fmla="*/ 0 h 18"/>
              <a:gd name="T83" fmla="*/ 49 w 49"/>
              <a:gd name="T84" fmla="*/ 18 h 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9" h="18">
                <a:moveTo>
                  <a:pt x="44" y="0"/>
                </a:moveTo>
                <a:lnTo>
                  <a:pt x="49" y="11"/>
                </a:lnTo>
                <a:lnTo>
                  <a:pt x="9" y="11"/>
                </a:lnTo>
                <a:lnTo>
                  <a:pt x="7" y="11"/>
                </a:lnTo>
                <a:lnTo>
                  <a:pt x="5" y="13"/>
                </a:lnTo>
                <a:lnTo>
                  <a:pt x="3" y="13"/>
                </a:lnTo>
                <a:lnTo>
                  <a:pt x="0" y="16"/>
                </a:lnTo>
                <a:lnTo>
                  <a:pt x="0" y="18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7" y="7"/>
                </a:lnTo>
                <a:lnTo>
                  <a:pt x="9" y="7"/>
                </a:lnTo>
                <a:lnTo>
                  <a:pt x="33" y="7"/>
                </a:lnTo>
                <a:lnTo>
                  <a:pt x="35" y="7"/>
                </a:lnTo>
                <a:lnTo>
                  <a:pt x="38" y="7"/>
                </a:lnTo>
                <a:lnTo>
                  <a:pt x="40" y="7"/>
                </a:lnTo>
                <a:lnTo>
                  <a:pt x="42" y="7"/>
                </a:lnTo>
                <a:lnTo>
                  <a:pt x="42" y="5"/>
                </a:lnTo>
                <a:lnTo>
                  <a:pt x="44" y="5"/>
                </a:lnTo>
                <a:lnTo>
                  <a:pt x="44" y="2"/>
                </a:lnTo>
                <a:lnTo>
                  <a:pt x="42" y="2"/>
                </a:lnTo>
                <a:lnTo>
                  <a:pt x="42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6" name="Freeform 393"/>
          <p:cNvSpPr>
            <a:spLocks/>
          </p:cNvSpPr>
          <p:nvPr/>
        </p:nvSpPr>
        <p:spPr bwMode="auto">
          <a:xfrm rot="-5400000">
            <a:off x="804070" y="5466556"/>
            <a:ext cx="87312" cy="73025"/>
          </a:xfrm>
          <a:custGeom>
            <a:avLst/>
            <a:gdLst>
              <a:gd name="T0" fmla="*/ 0 w 55"/>
              <a:gd name="T1" fmla="*/ 2147483647 h 44"/>
              <a:gd name="T2" fmla="*/ 0 w 55"/>
              <a:gd name="T3" fmla="*/ 2147483647 h 44"/>
              <a:gd name="T4" fmla="*/ 2147483647 w 55"/>
              <a:gd name="T5" fmla="*/ 2147483647 h 44"/>
              <a:gd name="T6" fmla="*/ 0 w 55"/>
              <a:gd name="T7" fmla="*/ 0 h 44"/>
              <a:gd name="T8" fmla="*/ 0 w 55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4"/>
              <a:gd name="T17" fmla="*/ 55 w 55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4">
                <a:moveTo>
                  <a:pt x="0" y="22"/>
                </a:moveTo>
                <a:lnTo>
                  <a:pt x="0" y="44"/>
                </a:lnTo>
                <a:lnTo>
                  <a:pt x="55" y="22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7" name="Line 394"/>
          <p:cNvSpPr>
            <a:spLocks noChangeShapeType="1"/>
          </p:cNvSpPr>
          <p:nvPr/>
        </p:nvSpPr>
        <p:spPr bwMode="auto">
          <a:xfrm rot="16200000" flipH="1">
            <a:off x="419100" y="5976938"/>
            <a:ext cx="860425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8" name="Freeform 395"/>
          <p:cNvSpPr>
            <a:spLocks/>
          </p:cNvSpPr>
          <p:nvPr/>
        </p:nvSpPr>
        <p:spPr bwMode="auto">
          <a:xfrm rot="-5400000">
            <a:off x="3836194" y="6352381"/>
            <a:ext cx="71438" cy="92075"/>
          </a:xfrm>
          <a:custGeom>
            <a:avLst/>
            <a:gdLst>
              <a:gd name="T0" fmla="*/ 2147483647 w 44"/>
              <a:gd name="T1" fmla="*/ 0 h 55"/>
              <a:gd name="T2" fmla="*/ 0 w 44"/>
              <a:gd name="T3" fmla="*/ 0 h 55"/>
              <a:gd name="T4" fmla="*/ 2147483647 w 44"/>
              <a:gd name="T5" fmla="*/ 2147483647 h 55"/>
              <a:gd name="T6" fmla="*/ 2147483647 w 44"/>
              <a:gd name="T7" fmla="*/ 0 h 55"/>
              <a:gd name="T8" fmla="*/ 2147483647 w 44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5"/>
              <a:gd name="T17" fmla="*/ 44 w 44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5">
                <a:moveTo>
                  <a:pt x="22" y="0"/>
                </a:moveTo>
                <a:lnTo>
                  <a:pt x="0" y="0"/>
                </a:lnTo>
                <a:lnTo>
                  <a:pt x="22" y="55"/>
                </a:lnTo>
                <a:lnTo>
                  <a:pt x="44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79" name="Line 396"/>
          <p:cNvSpPr>
            <a:spLocks noChangeShapeType="1"/>
          </p:cNvSpPr>
          <p:nvPr/>
        </p:nvSpPr>
        <p:spPr bwMode="auto">
          <a:xfrm rot="-5400000" flipH="1" flipV="1">
            <a:off x="2335212" y="4913313"/>
            <a:ext cx="3175" cy="29781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0" name="Line 397"/>
          <p:cNvSpPr>
            <a:spLocks noChangeShapeType="1"/>
          </p:cNvSpPr>
          <p:nvPr/>
        </p:nvSpPr>
        <p:spPr bwMode="auto">
          <a:xfrm rot="-5400000">
            <a:off x="915194" y="5782469"/>
            <a:ext cx="815975" cy="4079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1" name="Line 398"/>
          <p:cNvSpPr>
            <a:spLocks noChangeShapeType="1"/>
          </p:cNvSpPr>
          <p:nvPr/>
        </p:nvSpPr>
        <p:spPr bwMode="auto">
          <a:xfrm rot="16200000" flipH="1">
            <a:off x="887412" y="5548313"/>
            <a:ext cx="3175" cy="889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2" name="Line 399"/>
          <p:cNvSpPr>
            <a:spLocks noChangeShapeType="1"/>
          </p:cNvSpPr>
          <p:nvPr/>
        </p:nvSpPr>
        <p:spPr bwMode="auto">
          <a:xfrm rot="16200000" flipH="1">
            <a:off x="1477169" y="5788819"/>
            <a:ext cx="814388" cy="4064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3" name="Line 400"/>
          <p:cNvSpPr>
            <a:spLocks noChangeShapeType="1"/>
          </p:cNvSpPr>
          <p:nvPr/>
        </p:nvSpPr>
        <p:spPr bwMode="auto">
          <a:xfrm rot="-5400000">
            <a:off x="1511300" y="5770563"/>
            <a:ext cx="814388" cy="4429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4" name="Line 401"/>
          <p:cNvSpPr>
            <a:spLocks noChangeShapeType="1"/>
          </p:cNvSpPr>
          <p:nvPr/>
        </p:nvSpPr>
        <p:spPr bwMode="auto">
          <a:xfrm rot="-5400000">
            <a:off x="2492375" y="5233988"/>
            <a:ext cx="3175" cy="6953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5" name="Line 402"/>
          <p:cNvSpPr>
            <a:spLocks noChangeShapeType="1"/>
          </p:cNvSpPr>
          <p:nvPr/>
        </p:nvSpPr>
        <p:spPr bwMode="auto">
          <a:xfrm rot="16200000" flipH="1">
            <a:off x="2667794" y="5745956"/>
            <a:ext cx="827088" cy="4794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6" name="Line 403"/>
          <p:cNvSpPr>
            <a:spLocks noChangeShapeType="1"/>
          </p:cNvSpPr>
          <p:nvPr/>
        </p:nvSpPr>
        <p:spPr bwMode="auto">
          <a:xfrm rot="-5400000">
            <a:off x="2543175" y="5797550"/>
            <a:ext cx="793750" cy="412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7" name="Line 404"/>
          <p:cNvSpPr>
            <a:spLocks noChangeShapeType="1"/>
          </p:cNvSpPr>
          <p:nvPr/>
        </p:nvSpPr>
        <p:spPr bwMode="auto">
          <a:xfrm rot="16200000" flipH="1">
            <a:off x="3065463" y="5815013"/>
            <a:ext cx="788987" cy="3635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8" name="Line 405"/>
          <p:cNvSpPr>
            <a:spLocks noChangeShapeType="1"/>
          </p:cNvSpPr>
          <p:nvPr/>
        </p:nvSpPr>
        <p:spPr bwMode="auto">
          <a:xfrm rot="16200000" flipH="1">
            <a:off x="1752601" y="5518150"/>
            <a:ext cx="635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9" name="Line 406"/>
          <p:cNvSpPr>
            <a:spLocks noChangeShapeType="1"/>
          </p:cNvSpPr>
          <p:nvPr/>
        </p:nvSpPr>
        <p:spPr bwMode="auto">
          <a:xfrm rot="16200000" flipH="1">
            <a:off x="1767682" y="5606256"/>
            <a:ext cx="3333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0" name="Line 407"/>
          <p:cNvSpPr>
            <a:spLocks noChangeShapeType="1"/>
          </p:cNvSpPr>
          <p:nvPr/>
        </p:nvSpPr>
        <p:spPr bwMode="auto">
          <a:xfrm rot="16200000" flipH="1">
            <a:off x="1778001" y="5661025"/>
            <a:ext cx="127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1" name="Line 408"/>
          <p:cNvSpPr>
            <a:spLocks noChangeShapeType="1"/>
          </p:cNvSpPr>
          <p:nvPr/>
        </p:nvSpPr>
        <p:spPr bwMode="auto">
          <a:xfrm rot="16200000" flipH="1">
            <a:off x="1753395" y="5739606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2" name="Line 409"/>
          <p:cNvSpPr>
            <a:spLocks noChangeShapeType="1"/>
          </p:cNvSpPr>
          <p:nvPr/>
        </p:nvSpPr>
        <p:spPr bwMode="auto">
          <a:xfrm rot="16200000" flipH="1">
            <a:off x="1771651" y="5830887"/>
            <a:ext cx="254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3" name="Line 410"/>
          <p:cNvSpPr>
            <a:spLocks noChangeShapeType="1"/>
          </p:cNvSpPr>
          <p:nvPr/>
        </p:nvSpPr>
        <p:spPr bwMode="auto">
          <a:xfrm rot="16200000" flipH="1">
            <a:off x="1778001" y="5883275"/>
            <a:ext cx="127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4" name="Line 411"/>
          <p:cNvSpPr>
            <a:spLocks noChangeShapeType="1"/>
          </p:cNvSpPr>
          <p:nvPr/>
        </p:nvSpPr>
        <p:spPr bwMode="auto">
          <a:xfrm rot="16200000" flipH="1">
            <a:off x="1752601" y="5967412"/>
            <a:ext cx="635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5" name="Line 412"/>
          <p:cNvSpPr>
            <a:spLocks noChangeShapeType="1"/>
          </p:cNvSpPr>
          <p:nvPr/>
        </p:nvSpPr>
        <p:spPr bwMode="auto">
          <a:xfrm rot="16200000" flipH="1">
            <a:off x="1769270" y="6053931"/>
            <a:ext cx="3016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6" name="Line 413"/>
          <p:cNvSpPr>
            <a:spLocks noChangeShapeType="1"/>
          </p:cNvSpPr>
          <p:nvPr/>
        </p:nvSpPr>
        <p:spPr bwMode="auto">
          <a:xfrm rot="16200000" flipH="1">
            <a:off x="1778001" y="6110287"/>
            <a:ext cx="127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7" name="Line 414"/>
          <p:cNvSpPr>
            <a:spLocks noChangeShapeType="1"/>
          </p:cNvSpPr>
          <p:nvPr/>
        </p:nvSpPr>
        <p:spPr bwMode="auto">
          <a:xfrm rot="16200000" flipH="1">
            <a:off x="1753394" y="6188869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8" name="Line 415"/>
          <p:cNvSpPr>
            <a:spLocks noChangeShapeType="1"/>
          </p:cNvSpPr>
          <p:nvPr/>
        </p:nvSpPr>
        <p:spPr bwMode="auto">
          <a:xfrm rot="16200000" flipH="1">
            <a:off x="1771651" y="6280150"/>
            <a:ext cx="254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99" name="Line 416"/>
          <p:cNvSpPr>
            <a:spLocks noChangeShapeType="1"/>
          </p:cNvSpPr>
          <p:nvPr/>
        </p:nvSpPr>
        <p:spPr bwMode="auto">
          <a:xfrm rot="16200000" flipH="1">
            <a:off x="1776413" y="6330950"/>
            <a:ext cx="15875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0" name="Line 417"/>
          <p:cNvSpPr>
            <a:spLocks noChangeShapeType="1"/>
          </p:cNvSpPr>
          <p:nvPr/>
        </p:nvSpPr>
        <p:spPr bwMode="auto">
          <a:xfrm rot="16200000" flipH="1">
            <a:off x="1754982" y="6412706"/>
            <a:ext cx="5873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1" name="Line 418"/>
          <p:cNvSpPr>
            <a:spLocks noChangeShapeType="1"/>
          </p:cNvSpPr>
          <p:nvPr/>
        </p:nvSpPr>
        <p:spPr bwMode="auto">
          <a:xfrm rot="-5400000">
            <a:off x="1602581" y="5504657"/>
            <a:ext cx="3175" cy="1476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5702" name="Group 439"/>
          <p:cNvGrpSpPr>
            <a:grpSpLocks/>
          </p:cNvGrpSpPr>
          <p:nvPr/>
        </p:nvGrpSpPr>
        <p:grpSpPr bwMode="auto">
          <a:xfrm rot="-5400000">
            <a:off x="4327525" y="1627188"/>
            <a:ext cx="763588" cy="246062"/>
            <a:chOff x="1855" y="2411"/>
            <a:chExt cx="233" cy="75"/>
          </a:xfrm>
        </p:grpSpPr>
        <p:sp>
          <p:nvSpPr>
            <p:cNvPr id="27227" name="Freeform 419"/>
            <p:cNvSpPr>
              <a:spLocks/>
            </p:cNvSpPr>
            <p:nvPr/>
          </p:nvSpPr>
          <p:spPr bwMode="auto">
            <a:xfrm>
              <a:off x="1856" y="2412"/>
              <a:ext cx="23" cy="28"/>
            </a:xfrm>
            <a:custGeom>
              <a:avLst/>
              <a:gdLst>
                <a:gd name="T0" fmla="*/ 6 w 46"/>
                <a:gd name="T1" fmla="*/ 0 h 55"/>
                <a:gd name="T2" fmla="*/ 1 w 46"/>
                <a:gd name="T3" fmla="*/ 7 h 55"/>
                <a:gd name="T4" fmla="*/ 5 w 46"/>
                <a:gd name="T5" fmla="*/ 7 h 55"/>
                <a:gd name="T6" fmla="*/ 5 w 46"/>
                <a:gd name="T7" fmla="*/ 7 h 55"/>
                <a:gd name="T8" fmla="*/ 5 w 46"/>
                <a:gd name="T9" fmla="*/ 7 h 55"/>
                <a:gd name="T10" fmla="*/ 5 w 46"/>
                <a:gd name="T11" fmla="*/ 7 h 55"/>
                <a:gd name="T12" fmla="*/ 5 w 46"/>
                <a:gd name="T13" fmla="*/ 6 h 55"/>
                <a:gd name="T14" fmla="*/ 6 w 46"/>
                <a:gd name="T15" fmla="*/ 6 h 55"/>
                <a:gd name="T16" fmla="*/ 6 w 46"/>
                <a:gd name="T17" fmla="*/ 6 h 55"/>
                <a:gd name="T18" fmla="*/ 6 w 46"/>
                <a:gd name="T19" fmla="*/ 6 h 55"/>
                <a:gd name="T20" fmla="*/ 6 w 46"/>
                <a:gd name="T21" fmla="*/ 6 h 55"/>
                <a:gd name="T22" fmla="*/ 6 w 46"/>
                <a:gd name="T23" fmla="*/ 5 h 55"/>
                <a:gd name="T24" fmla="*/ 6 w 46"/>
                <a:gd name="T25" fmla="*/ 5 h 55"/>
                <a:gd name="T26" fmla="*/ 6 w 46"/>
                <a:gd name="T27" fmla="*/ 7 h 55"/>
                <a:gd name="T28" fmla="*/ 0 w 46"/>
                <a:gd name="T29" fmla="*/ 7 h 55"/>
                <a:gd name="T30" fmla="*/ 0 w 46"/>
                <a:gd name="T31" fmla="*/ 7 h 55"/>
                <a:gd name="T32" fmla="*/ 5 w 46"/>
                <a:gd name="T33" fmla="*/ 1 h 55"/>
                <a:gd name="T34" fmla="*/ 3 w 46"/>
                <a:gd name="T35" fmla="*/ 1 h 55"/>
                <a:gd name="T36" fmla="*/ 1 w 46"/>
                <a:gd name="T37" fmla="*/ 1 h 55"/>
                <a:gd name="T38" fmla="*/ 1 w 46"/>
                <a:gd name="T39" fmla="*/ 1 h 55"/>
                <a:gd name="T40" fmla="*/ 1 w 46"/>
                <a:gd name="T41" fmla="*/ 1 h 55"/>
                <a:gd name="T42" fmla="*/ 1 w 46"/>
                <a:gd name="T43" fmla="*/ 1 h 55"/>
                <a:gd name="T44" fmla="*/ 1 w 46"/>
                <a:gd name="T45" fmla="*/ 1 h 55"/>
                <a:gd name="T46" fmla="*/ 1 w 46"/>
                <a:gd name="T47" fmla="*/ 1 h 55"/>
                <a:gd name="T48" fmla="*/ 1 w 46"/>
                <a:gd name="T49" fmla="*/ 2 h 55"/>
                <a:gd name="T50" fmla="*/ 1 w 46"/>
                <a:gd name="T51" fmla="*/ 2 h 55"/>
                <a:gd name="T52" fmla="*/ 1 w 46"/>
                <a:gd name="T53" fmla="*/ 2 h 55"/>
                <a:gd name="T54" fmla="*/ 1 w 46"/>
                <a:gd name="T55" fmla="*/ 2 h 55"/>
                <a:gd name="T56" fmla="*/ 1 w 46"/>
                <a:gd name="T57" fmla="*/ 0 h 55"/>
                <a:gd name="T58" fmla="*/ 6 w 46"/>
                <a:gd name="T59" fmla="*/ 0 h 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55"/>
                <a:gd name="T92" fmla="*/ 46 w 46"/>
                <a:gd name="T93" fmla="*/ 55 h 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55">
                  <a:moveTo>
                    <a:pt x="46" y="0"/>
                  </a:moveTo>
                  <a:lnTo>
                    <a:pt x="9" y="51"/>
                  </a:lnTo>
                  <a:lnTo>
                    <a:pt x="33" y="51"/>
                  </a:lnTo>
                  <a:lnTo>
                    <a:pt x="35" y="51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41" y="48"/>
                  </a:lnTo>
                  <a:lnTo>
                    <a:pt x="41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4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35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8" name="Freeform 420"/>
            <p:cNvSpPr>
              <a:spLocks/>
            </p:cNvSpPr>
            <p:nvPr/>
          </p:nvSpPr>
          <p:spPr bwMode="auto">
            <a:xfrm>
              <a:off x="1880" y="2421"/>
              <a:ext cx="21" cy="19"/>
            </a:xfrm>
            <a:custGeom>
              <a:avLst/>
              <a:gdLst>
                <a:gd name="T0" fmla="*/ 5 w 41"/>
                <a:gd name="T1" fmla="*/ 0 h 37"/>
                <a:gd name="T2" fmla="*/ 5 w 41"/>
                <a:gd name="T3" fmla="*/ 3 h 37"/>
                <a:gd name="T4" fmla="*/ 5 w 41"/>
                <a:gd name="T5" fmla="*/ 3 h 37"/>
                <a:gd name="T6" fmla="*/ 5 w 41"/>
                <a:gd name="T7" fmla="*/ 4 h 37"/>
                <a:gd name="T8" fmla="*/ 5 w 41"/>
                <a:gd name="T9" fmla="*/ 4 h 37"/>
                <a:gd name="T10" fmla="*/ 5 w 41"/>
                <a:gd name="T11" fmla="*/ 4 h 37"/>
                <a:gd name="T12" fmla="*/ 5 w 41"/>
                <a:gd name="T13" fmla="*/ 5 h 37"/>
                <a:gd name="T14" fmla="*/ 5 w 41"/>
                <a:gd name="T15" fmla="*/ 5 h 37"/>
                <a:gd name="T16" fmla="*/ 5 w 41"/>
                <a:gd name="T17" fmla="*/ 5 h 37"/>
                <a:gd name="T18" fmla="*/ 6 w 41"/>
                <a:gd name="T19" fmla="*/ 5 h 37"/>
                <a:gd name="T20" fmla="*/ 4 w 41"/>
                <a:gd name="T21" fmla="*/ 5 h 37"/>
                <a:gd name="T22" fmla="*/ 4 w 41"/>
                <a:gd name="T23" fmla="*/ 5 h 37"/>
                <a:gd name="T24" fmla="*/ 4 w 41"/>
                <a:gd name="T25" fmla="*/ 4 h 37"/>
                <a:gd name="T26" fmla="*/ 4 w 41"/>
                <a:gd name="T27" fmla="*/ 4 h 37"/>
                <a:gd name="T28" fmla="*/ 4 w 41"/>
                <a:gd name="T29" fmla="*/ 5 h 37"/>
                <a:gd name="T30" fmla="*/ 3 w 41"/>
                <a:gd name="T31" fmla="*/ 5 h 37"/>
                <a:gd name="T32" fmla="*/ 3 w 41"/>
                <a:gd name="T33" fmla="*/ 5 h 37"/>
                <a:gd name="T34" fmla="*/ 3 w 41"/>
                <a:gd name="T35" fmla="*/ 5 h 37"/>
                <a:gd name="T36" fmla="*/ 3 w 41"/>
                <a:gd name="T37" fmla="*/ 5 h 37"/>
                <a:gd name="T38" fmla="*/ 3 w 41"/>
                <a:gd name="T39" fmla="*/ 5 h 37"/>
                <a:gd name="T40" fmla="*/ 3 w 41"/>
                <a:gd name="T41" fmla="*/ 5 h 37"/>
                <a:gd name="T42" fmla="*/ 2 w 41"/>
                <a:gd name="T43" fmla="*/ 5 h 37"/>
                <a:gd name="T44" fmla="*/ 2 w 41"/>
                <a:gd name="T45" fmla="*/ 5 h 37"/>
                <a:gd name="T46" fmla="*/ 2 w 41"/>
                <a:gd name="T47" fmla="*/ 5 h 37"/>
                <a:gd name="T48" fmla="*/ 2 w 41"/>
                <a:gd name="T49" fmla="*/ 5 h 37"/>
                <a:gd name="T50" fmla="*/ 2 w 41"/>
                <a:gd name="T51" fmla="*/ 5 h 37"/>
                <a:gd name="T52" fmla="*/ 1 w 41"/>
                <a:gd name="T53" fmla="*/ 5 h 37"/>
                <a:gd name="T54" fmla="*/ 1 w 41"/>
                <a:gd name="T55" fmla="*/ 4 h 37"/>
                <a:gd name="T56" fmla="*/ 1 w 41"/>
                <a:gd name="T57" fmla="*/ 4 h 37"/>
                <a:gd name="T58" fmla="*/ 1 w 41"/>
                <a:gd name="T59" fmla="*/ 4 h 37"/>
                <a:gd name="T60" fmla="*/ 1 w 41"/>
                <a:gd name="T61" fmla="*/ 3 h 37"/>
                <a:gd name="T62" fmla="*/ 1 w 41"/>
                <a:gd name="T63" fmla="*/ 1 h 37"/>
                <a:gd name="T64" fmla="*/ 1 w 41"/>
                <a:gd name="T65" fmla="*/ 1 h 37"/>
                <a:gd name="T66" fmla="*/ 1 w 41"/>
                <a:gd name="T67" fmla="*/ 1 h 37"/>
                <a:gd name="T68" fmla="*/ 1 w 41"/>
                <a:gd name="T69" fmla="*/ 1 h 37"/>
                <a:gd name="T70" fmla="*/ 1 w 41"/>
                <a:gd name="T71" fmla="*/ 1 h 37"/>
                <a:gd name="T72" fmla="*/ 0 w 41"/>
                <a:gd name="T73" fmla="*/ 1 h 37"/>
                <a:gd name="T74" fmla="*/ 0 w 41"/>
                <a:gd name="T75" fmla="*/ 0 h 37"/>
                <a:gd name="T76" fmla="*/ 2 w 41"/>
                <a:gd name="T77" fmla="*/ 0 h 37"/>
                <a:gd name="T78" fmla="*/ 2 w 41"/>
                <a:gd name="T79" fmla="*/ 3 h 37"/>
                <a:gd name="T80" fmla="*/ 2 w 41"/>
                <a:gd name="T81" fmla="*/ 4 h 37"/>
                <a:gd name="T82" fmla="*/ 2 w 41"/>
                <a:gd name="T83" fmla="*/ 4 h 37"/>
                <a:gd name="T84" fmla="*/ 2 w 41"/>
                <a:gd name="T85" fmla="*/ 4 h 37"/>
                <a:gd name="T86" fmla="*/ 2 w 41"/>
                <a:gd name="T87" fmla="*/ 4 h 37"/>
                <a:gd name="T88" fmla="*/ 2 w 41"/>
                <a:gd name="T89" fmla="*/ 5 h 37"/>
                <a:gd name="T90" fmla="*/ 3 w 41"/>
                <a:gd name="T91" fmla="*/ 5 h 37"/>
                <a:gd name="T92" fmla="*/ 3 w 41"/>
                <a:gd name="T93" fmla="*/ 5 h 37"/>
                <a:gd name="T94" fmla="*/ 3 w 41"/>
                <a:gd name="T95" fmla="*/ 5 h 37"/>
                <a:gd name="T96" fmla="*/ 3 w 41"/>
                <a:gd name="T97" fmla="*/ 5 h 37"/>
                <a:gd name="T98" fmla="*/ 3 w 41"/>
                <a:gd name="T99" fmla="*/ 4 h 37"/>
                <a:gd name="T100" fmla="*/ 4 w 41"/>
                <a:gd name="T101" fmla="*/ 4 h 37"/>
                <a:gd name="T102" fmla="*/ 4 w 41"/>
                <a:gd name="T103" fmla="*/ 4 h 37"/>
                <a:gd name="T104" fmla="*/ 4 w 41"/>
                <a:gd name="T105" fmla="*/ 4 h 37"/>
                <a:gd name="T106" fmla="*/ 4 w 41"/>
                <a:gd name="T107" fmla="*/ 1 h 37"/>
                <a:gd name="T108" fmla="*/ 4 w 41"/>
                <a:gd name="T109" fmla="*/ 1 h 37"/>
                <a:gd name="T110" fmla="*/ 4 w 41"/>
                <a:gd name="T111" fmla="*/ 1 h 37"/>
                <a:gd name="T112" fmla="*/ 4 w 41"/>
                <a:gd name="T113" fmla="*/ 1 h 37"/>
                <a:gd name="T114" fmla="*/ 3 w 41"/>
                <a:gd name="T115" fmla="*/ 1 h 37"/>
                <a:gd name="T116" fmla="*/ 3 w 41"/>
                <a:gd name="T117" fmla="*/ 1 h 37"/>
                <a:gd name="T118" fmla="*/ 3 w 41"/>
                <a:gd name="T119" fmla="*/ 0 h 37"/>
                <a:gd name="T120" fmla="*/ 5 w 41"/>
                <a:gd name="T121" fmla="*/ 0 h 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37"/>
                <a:gd name="T185" fmla="*/ 41 w 41"/>
                <a:gd name="T186" fmla="*/ 37 h 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37">
                  <a:moveTo>
                    <a:pt x="35" y="0"/>
                  </a:moveTo>
                  <a:lnTo>
                    <a:pt x="35" y="22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9" name="Freeform 421"/>
            <p:cNvSpPr>
              <a:spLocks noEditPoints="1"/>
            </p:cNvSpPr>
            <p:nvPr/>
          </p:nvSpPr>
          <p:spPr bwMode="auto">
            <a:xfrm>
              <a:off x="1902" y="2421"/>
              <a:ext cx="19" cy="27"/>
            </a:xfrm>
            <a:custGeom>
              <a:avLst/>
              <a:gdLst>
                <a:gd name="T0" fmla="*/ 1 w 37"/>
                <a:gd name="T1" fmla="*/ 2 h 55"/>
                <a:gd name="T2" fmla="*/ 1 w 37"/>
                <a:gd name="T3" fmla="*/ 1 h 55"/>
                <a:gd name="T4" fmla="*/ 1 w 37"/>
                <a:gd name="T5" fmla="*/ 1 h 55"/>
                <a:gd name="T6" fmla="*/ 1 w 37"/>
                <a:gd name="T7" fmla="*/ 0 h 55"/>
                <a:gd name="T8" fmla="*/ 1 w 37"/>
                <a:gd name="T9" fmla="*/ 0 h 55"/>
                <a:gd name="T10" fmla="*/ 2 w 37"/>
                <a:gd name="T11" fmla="*/ 0 h 55"/>
                <a:gd name="T12" fmla="*/ 3 w 37"/>
                <a:gd name="T13" fmla="*/ 0 h 55"/>
                <a:gd name="T14" fmla="*/ 4 w 37"/>
                <a:gd name="T15" fmla="*/ 0 h 55"/>
                <a:gd name="T16" fmla="*/ 5 w 37"/>
                <a:gd name="T17" fmla="*/ 0 h 55"/>
                <a:gd name="T18" fmla="*/ 4 w 37"/>
                <a:gd name="T19" fmla="*/ 0 h 55"/>
                <a:gd name="T20" fmla="*/ 4 w 37"/>
                <a:gd name="T21" fmla="*/ 0 h 55"/>
                <a:gd name="T22" fmla="*/ 4 w 37"/>
                <a:gd name="T23" fmla="*/ 1 h 55"/>
                <a:gd name="T24" fmla="*/ 4 w 37"/>
                <a:gd name="T25" fmla="*/ 2 h 55"/>
                <a:gd name="T26" fmla="*/ 3 w 37"/>
                <a:gd name="T27" fmla="*/ 3 h 55"/>
                <a:gd name="T28" fmla="*/ 3 w 37"/>
                <a:gd name="T29" fmla="*/ 3 h 55"/>
                <a:gd name="T30" fmla="*/ 2 w 37"/>
                <a:gd name="T31" fmla="*/ 3 h 55"/>
                <a:gd name="T32" fmla="*/ 2 w 37"/>
                <a:gd name="T33" fmla="*/ 3 h 55"/>
                <a:gd name="T34" fmla="*/ 1 w 37"/>
                <a:gd name="T35" fmla="*/ 3 h 55"/>
                <a:gd name="T36" fmla="*/ 2 w 37"/>
                <a:gd name="T37" fmla="*/ 3 h 55"/>
                <a:gd name="T38" fmla="*/ 3 w 37"/>
                <a:gd name="T39" fmla="*/ 3 h 55"/>
                <a:gd name="T40" fmla="*/ 4 w 37"/>
                <a:gd name="T41" fmla="*/ 4 h 55"/>
                <a:gd name="T42" fmla="*/ 4 w 37"/>
                <a:gd name="T43" fmla="*/ 4 h 55"/>
                <a:gd name="T44" fmla="*/ 5 w 37"/>
                <a:gd name="T45" fmla="*/ 4 h 55"/>
                <a:gd name="T46" fmla="*/ 5 w 37"/>
                <a:gd name="T47" fmla="*/ 5 h 55"/>
                <a:gd name="T48" fmla="*/ 4 w 37"/>
                <a:gd name="T49" fmla="*/ 6 h 55"/>
                <a:gd name="T50" fmla="*/ 4 w 37"/>
                <a:gd name="T51" fmla="*/ 6 h 55"/>
                <a:gd name="T52" fmla="*/ 3 w 37"/>
                <a:gd name="T53" fmla="*/ 6 h 55"/>
                <a:gd name="T54" fmla="*/ 2 w 37"/>
                <a:gd name="T55" fmla="*/ 6 h 55"/>
                <a:gd name="T56" fmla="*/ 1 w 37"/>
                <a:gd name="T57" fmla="*/ 6 h 55"/>
                <a:gd name="T58" fmla="*/ 0 w 37"/>
                <a:gd name="T59" fmla="*/ 6 h 55"/>
                <a:gd name="T60" fmla="*/ 0 w 37"/>
                <a:gd name="T61" fmla="*/ 5 h 55"/>
                <a:gd name="T62" fmla="*/ 1 w 37"/>
                <a:gd name="T63" fmla="*/ 4 h 55"/>
                <a:gd name="T64" fmla="*/ 1 w 37"/>
                <a:gd name="T65" fmla="*/ 4 h 55"/>
                <a:gd name="T66" fmla="*/ 1 w 37"/>
                <a:gd name="T67" fmla="*/ 3 h 55"/>
                <a:gd name="T68" fmla="*/ 1 w 37"/>
                <a:gd name="T69" fmla="*/ 3 h 55"/>
                <a:gd name="T70" fmla="*/ 1 w 37"/>
                <a:gd name="T71" fmla="*/ 3 h 55"/>
                <a:gd name="T72" fmla="*/ 2 w 37"/>
                <a:gd name="T73" fmla="*/ 0 h 55"/>
                <a:gd name="T74" fmla="*/ 1 w 37"/>
                <a:gd name="T75" fmla="*/ 0 h 55"/>
                <a:gd name="T76" fmla="*/ 1 w 37"/>
                <a:gd name="T77" fmla="*/ 1 h 55"/>
                <a:gd name="T78" fmla="*/ 2 w 37"/>
                <a:gd name="T79" fmla="*/ 2 h 55"/>
                <a:gd name="T80" fmla="*/ 2 w 37"/>
                <a:gd name="T81" fmla="*/ 2 h 55"/>
                <a:gd name="T82" fmla="*/ 3 w 37"/>
                <a:gd name="T83" fmla="*/ 3 h 55"/>
                <a:gd name="T84" fmla="*/ 3 w 37"/>
                <a:gd name="T85" fmla="*/ 2 h 55"/>
                <a:gd name="T86" fmla="*/ 3 w 37"/>
                <a:gd name="T87" fmla="*/ 1 h 55"/>
                <a:gd name="T88" fmla="*/ 3 w 37"/>
                <a:gd name="T89" fmla="*/ 1 h 55"/>
                <a:gd name="T90" fmla="*/ 3 w 37"/>
                <a:gd name="T91" fmla="*/ 0 h 55"/>
                <a:gd name="T92" fmla="*/ 3 w 37"/>
                <a:gd name="T93" fmla="*/ 0 h 55"/>
                <a:gd name="T94" fmla="*/ 1 w 37"/>
                <a:gd name="T95" fmla="*/ 4 h 55"/>
                <a:gd name="T96" fmla="*/ 1 w 37"/>
                <a:gd name="T97" fmla="*/ 5 h 55"/>
                <a:gd name="T98" fmla="*/ 1 w 37"/>
                <a:gd name="T99" fmla="*/ 5 h 55"/>
                <a:gd name="T100" fmla="*/ 2 w 37"/>
                <a:gd name="T101" fmla="*/ 6 h 55"/>
                <a:gd name="T102" fmla="*/ 3 w 37"/>
                <a:gd name="T103" fmla="*/ 6 h 55"/>
                <a:gd name="T104" fmla="*/ 3 w 37"/>
                <a:gd name="T105" fmla="*/ 6 h 55"/>
                <a:gd name="T106" fmla="*/ 4 w 37"/>
                <a:gd name="T107" fmla="*/ 5 h 55"/>
                <a:gd name="T108" fmla="*/ 4 w 37"/>
                <a:gd name="T109" fmla="*/ 4 h 55"/>
                <a:gd name="T110" fmla="*/ 4 w 37"/>
                <a:gd name="T111" fmla="*/ 4 h 55"/>
                <a:gd name="T112" fmla="*/ 3 w 37"/>
                <a:gd name="T113" fmla="*/ 4 h 55"/>
                <a:gd name="T114" fmla="*/ 2 w 37"/>
                <a:gd name="T115" fmla="*/ 4 h 55"/>
                <a:gd name="T116" fmla="*/ 1 w 37"/>
                <a:gd name="T117" fmla="*/ 4 h 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"/>
                <a:gd name="T178" fmla="*/ 0 h 55"/>
                <a:gd name="T179" fmla="*/ 37 w 37"/>
                <a:gd name="T180" fmla="*/ 55 h 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" h="55">
                  <a:moveTo>
                    <a:pt x="8" y="24"/>
                  </a:moveTo>
                  <a:lnTo>
                    <a:pt x="6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2" y="35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close/>
                  <a:moveTo>
                    <a:pt x="15" y="2"/>
                  </a:move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close/>
                  <a:moveTo>
                    <a:pt x="8" y="37"/>
                  </a:moveTo>
                  <a:lnTo>
                    <a:pt x="6" y="39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0" name="Freeform 422"/>
            <p:cNvSpPr>
              <a:spLocks noEditPoints="1"/>
            </p:cNvSpPr>
            <p:nvPr/>
          </p:nvSpPr>
          <p:spPr bwMode="auto">
            <a:xfrm>
              <a:off x="1923" y="2421"/>
              <a:ext cx="15" cy="19"/>
            </a:xfrm>
            <a:custGeom>
              <a:avLst/>
              <a:gdLst>
                <a:gd name="T0" fmla="*/ 0 w 31"/>
                <a:gd name="T1" fmla="*/ 2 h 37"/>
                <a:gd name="T2" fmla="*/ 0 w 31"/>
                <a:gd name="T3" fmla="*/ 3 h 37"/>
                <a:gd name="T4" fmla="*/ 0 w 31"/>
                <a:gd name="T5" fmla="*/ 3 h 37"/>
                <a:gd name="T6" fmla="*/ 1 w 31"/>
                <a:gd name="T7" fmla="*/ 4 h 37"/>
                <a:gd name="T8" fmla="*/ 2 w 31"/>
                <a:gd name="T9" fmla="*/ 4 h 37"/>
                <a:gd name="T10" fmla="*/ 2 w 31"/>
                <a:gd name="T11" fmla="*/ 4 h 37"/>
                <a:gd name="T12" fmla="*/ 3 w 31"/>
                <a:gd name="T13" fmla="*/ 4 h 37"/>
                <a:gd name="T14" fmla="*/ 3 w 31"/>
                <a:gd name="T15" fmla="*/ 4 h 37"/>
                <a:gd name="T16" fmla="*/ 3 w 31"/>
                <a:gd name="T17" fmla="*/ 3 h 37"/>
                <a:gd name="T18" fmla="*/ 3 w 31"/>
                <a:gd name="T19" fmla="*/ 4 h 37"/>
                <a:gd name="T20" fmla="*/ 3 w 31"/>
                <a:gd name="T21" fmla="*/ 4 h 37"/>
                <a:gd name="T22" fmla="*/ 3 w 31"/>
                <a:gd name="T23" fmla="*/ 5 h 37"/>
                <a:gd name="T24" fmla="*/ 2 w 31"/>
                <a:gd name="T25" fmla="*/ 5 h 37"/>
                <a:gd name="T26" fmla="*/ 2 w 31"/>
                <a:gd name="T27" fmla="*/ 5 h 37"/>
                <a:gd name="T28" fmla="*/ 1 w 31"/>
                <a:gd name="T29" fmla="*/ 5 h 37"/>
                <a:gd name="T30" fmla="*/ 1 w 31"/>
                <a:gd name="T31" fmla="*/ 5 h 37"/>
                <a:gd name="T32" fmla="*/ 0 w 31"/>
                <a:gd name="T33" fmla="*/ 5 h 37"/>
                <a:gd name="T34" fmla="*/ 0 w 31"/>
                <a:gd name="T35" fmla="*/ 4 h 37"/>
                <a:gd name="T36" fmla="*/ 0 w 31"/>
                <a:gd name="T37" fmla="*/ 3 h 37"/>
                <a:gd name="T38" fmla="*/ 0 w 31"/>
                <a:gd name="T39" fmla="*/ 3 h 37"/>
                <a:gd name="T40" fmla="*/ 0 w 31"/>
                <a:gd name="T41" fmla="*/ 2 h 37"/>
                <a:gd name="T42" fmla="*/ 0 w 31"/>
                <a:gd name="T43" fmla="*/ 2 h 37"/>
                <a:gd name="T44" fmla="*/ 0 w 31"/>
                <a:gd name="T45" fmla="*/ 1 h 37"/>
                <a:gd name="T46" fmla="*/ 0 w 31"/>
                <a:gd name="T47" fmla="*/ 1 h 37"/>
                <a:gd name="T48" fmla="*/ 1 w 31"/>
                <a:gd name="T49" fmla="*/ 1 h 37"/>
                <a:gd name="T50" fmla="*/ 1 w 31"/>
                <a:gd name="T51" fmla="*/ 0 h 37"/>
                <a:gd name="T52" fmla="*/ 2 w 31"/>
                <a:gd name="T53" fmla="*/ 0 h 37"/>
                <a:gd name="T54" fmla="*/ 2 w 31"/>
                <a:gd name="T55" fmla="*/ 0 h 37"/>
                <a:gd name="T56" fmla="*/ 3 w 31"/>
                <a:gd name="T57" fmla="*/ 1 h 37"/>
                <a:gd name="T58" fmla="*/ 3 w 31"/>
                <a:gd name="T59" fmla="*/ 1 h 37"/>
                <a:gd name="T60" fmla="*/ 3 w 31"/>
                <a:gd name="T61" fmla="*/ 2 h 37"/>
                <a:gd name="T62" fmla="*/ 3 w 31"/>
                <a:gd name="T63" fmla="*/ 2 h 37"/>
                <a:gd name="T64" fmla="*/ 0 w 31"/>
                <a:gd name="T65" fmla="*/ 2 h 37"/>
                <a:gd name="T66" fmla="*/ 2 w 31"/>
                <a:gd name="T67" fmla="*/ 2 h 37"/>
                <a:gd name="T68" fmla="*/ 2 w 31"/>
                <a:gd name="T69" fmla="*/ 1 h 37"/>
                <a:gd name="T70" fmla="*/ 2 w 31"/>
                <a:gd name="T71" fmla="*/ 1 h 37"/>
                <a:gd name="T72" fmla="*/ 2 w 31"/>
                <a:gd name="T73" fmla="*/ 1 h 37"/>
                <a:gd name="T74" fmla="*/ 1 w 31"/>
                <a:gd name="T75" fmla="*/ 1 h 37"/>
                <a:gd name="T76" fmla="*/ 0 w 31"/>
                <a:gd name="T77" fmla="*/ 1 h 37"/>
                <a:gd name="T78" fmla="*/ 0 w 31"/>
                <a:gd name="T79" fmla="*/ 2 h 37"/>
                <a:gd name="T80" fmla="*/ 0 w 31"/>
                <a:gd name="T81" fmla="*/ 2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"/>
                <a:gd name="T124" fmla="*/ 0 h 37"/>
                <a:gd name="T125" fmla="*/ 31 w 31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" h="37">
                  <a:moveTo>
                    <a:pt x="5" y="13"/>
                  </a:moveTo>
                  <a:lnTo>
                    <a:pt x="5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26" y="33"/>
                  </a:lnTo>
                  <a:lnTo>
                    <a:pt x="24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5" y="13"/>
                  </a:lnTo>
                  <a:close/>
                  <a:moveTo>
                    <a:pt x="5" y="11"/>
                  </a:move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1" name="Freeform 423"/>
            <p:cNvSpPr>
              <a:spLocks/>
            </p:cNvSpPr>
            <p:nvPr/>
          </p:nvSpPr>
          <p:spPr bwMode="auto">
            <a:xfrm>
              <a:off x="1940" y="2411"/>
              <a:ext cx="20" cy="29"/>
            </a:xfrm>
            <a:custGeom>
              <a:avLst/>
              <a:gdLst>
                <a:gd name="T0" fmla="*/ 1 w 42"/>
                <a:gd name="T1" fmla="*/ 4 h 57"/>
                <a:gd name="T2" fmla="*/ 1 w 42"/>
                <a:gd name="T3" fmla="*/ 3 h 57"/>
                <a:gd name="T4" fmla="*/ 2 w 42"/>
                <a:gd name="T5" fmla="*/ 3 h 57"/>
                <a:gd name="T6" fmla="*/ 2 w 42"/>
                <a:gd name="T7" fmla="*/ 3 h 57"/>
                <a:gd name="T8" fmla="*/ 2 w 42"/>
                <a:gd name="T9" fmla="*/ 3 h 57"/>
                <a:gd name="T10" fmla="*/ 3 w 42"/>
                <a:gd name="T11" fmla="*/ 3 h 57"/>
                <a:gd name="T12" fmla="*/ 4 w 42"/>
                <a:gd name="T13" fmla="*/ 3 h 57"/>
                <a:gd name="T14" fmla="*/ 4 w 42"/>
                <a:gd name="T15" fmla="*/ 3 h 57"/>
                <a:gd name="T16" fmla="*/ 4 w 42"/>
                <a:gd name="T17" fmla="*/ 4 h 57"/>
                <a:gd name="T18" fmla="*/ 4 w 42"/>
                <a:gd name="T19" fmla="*/ 5 h 57"/>
                <a:gd name="T20" fmla="*/ 4 w 42"/>
                <a:gd name="T21" fmla="*/ 6 h 57"/>
                <a:gd name="T22" fmla="*/ 4 w 42"/>
                <a:gd name="T23" fmla="*/ 7 h 57"/>
                <a:gd name="T24" fmla="*/ 4 w 42"/>
                <a:gd name="T25" fmla="*/ 7 h 57"/>
                <a:gd name="T26" fmla="*/ 5 w 42"/>
                <a:gd name="T27" fmla="*/ 7 h 57"/>
                <a:gd name="T28" fmla="*/ 2 w 42"/>
                <a:gd name="T29" fmla="*/ 8 h 57"/>
                <a:gd name="T30" fmla="*/ 3 w 42"/>
                <a:gd name="T31" fmla="*/ 7 h 57"/>
                <a:gd name="T32" fmla="*/ 3 w 42"/>
                <a:gd name="T33" fmla="*/ 7 h 57"/>
                <a:gd name="T34" fmla="*/ 3 w 42"/>
                <a:gd name="T35" fmla="*/ 6 h 57"/>
                <a:gd name="T36" fmla="*/ 3 w 42"/>
                <a:gd name="T37" fmla="*/ 5 h 57"/>
                <a:gd name="T38" fmla="*/ 3 w 42"/>
                <a:gd name="T39" fmla="*/ 4 h 57"/>
                <a:gd name="T40" fmla="*/ 3 w 42"/>
                <a:gd name="T41" fmla="*/ 4 h 57"/>
                <a:gd name="T42" fmla="*/ 2 w 42"/>
                <a:gd name="T43" fmla="*/ 3 h 57"/>
                <a:gd name="T44" fmla="*/ 2 w 42"/>
                <a:gd name="T45" fmla="*/ 3 h 57"/>
                <a:gd name="T46" fmla="*/ 2 w 42"/>
                <a:gd name="T47" fmla="*/ 4 h 57"/>
                <a:gd name="T48" fmla="*/ 1 w 42"/>
                <a:gd name="T49" fmla="*/ 4 h 57"/>
                <a:gd name="T50" fmla="*/ 1 w 42"/>
                <a:gd name="T51" fmla="*/ 6 h 57"/>
                <a:gd name="T52" fmla="*/ 1 w 42"/>
                <a:gd name="T53" fmla="*/ 7 h 57"/>
                <a:gd name="T54" fmla="*/ 1 w 42"/>
                <a:gd name="T55" fmla="*/ 7 h 57"/>
                <a:gd name="T56" fmla="*/ 2 w 42"/>
                <a:gd name="T57" fmla="*/ 7 h 57"/>
                <a:gd name="T58" fmla="*/ 0 w 42"/>
                <a:gd name="T59" fmla="*/ 8 h 57"/>
                <a:gd name="T60" fmla="*/ 0 w 42"/>
                <a:gd name="T61" fmla="*/ 7 h 57"/>
                <a:gd name="T62" fmla="*/ 0 w 42"/>
                <a:gd name="T63" fmla="*/ 7 h 57"/>
                <a:gd name="T64" fmla="*/ 0 w 42"/>
                <a:gd name="T65" fmla="*/ 6 h 57"/>
                <a:gd name="T66" fmla="*/ 0 w 42"/>
                <a:gd name="T67" fmla="*/ 2 h 57"/>
                <a:gd name="T68" fmla="*/ 0 w 42"/>
                <a:gd name="T69" fmla="*/ 2 h 57"/>
                <a:gd name="T70" fmla="*/ 0 w 42"/>
                <a:gd name="T71" fmla="*/ 1 h 57"/>
                <a:gd name="T72" fmla="*/ 0 w 42"/>
                <a:gd name="T73" fmla="*/ 1 h 57"/>
                <a:gd name="T74" fmla="*/ 0 w 42"/>
                <a:gd name="T75" fmla="*/ 1 h 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57"/>
                <a:gd name="T116" fmla="*/ 42 w 42"/>
                <a:gd name="T117" fmla="*/ 57 h 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57">
                  <a:moveTo>
                    <a:pt x="13" y="0"/>
                  </a:moveTo>
                  <a:lnTo>
                    <a:pt x="13" y="26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2" name="Freeform 424"/>
            <p:cNvSpPr>
              <a:spLocks noEditPoints="1"/>
            </p:cNvSpPr>
            <p:nvPr/>
          </p:nvSpPr>
          <p:spPr bwMode="auto">
            <a:xfrm>
              <a:off x="1961" y="2412"/>
              <a:ext cx="18" cy="28"/>
            </a:xfrm>
            <a:custGeom>
              <a:avLst/>
              <a:gdLst>
                <a:gd name="T0" fmla="*/ 3 w 35"/>
                <a:gd name="T1" fmla="*/ 3 h 55"/>
                <a:gd name="T2" fmla="*/ 4 w 35"/>
                <a:gd name="T3" fmla="*/ 3 h 55"/>
                <a:gd name="T4" fmla="*/ 4 w 35"/>
                <a:gd name="T5" fmla="*/ 3 h 55"/>
                <a:gd name="T6" fmla="*/ 5 w 35"/>
                <a:gd name="T7" fmla="*/ 4 h 55"/>
                <a:gd name="T8" fmla="*/ 5 w 35"/>
                <a:gd name="T9" fmla="*/ 5 h 55"/>
                <a:gd name="T10" fmla="*/ 5 w 35"/>
                <a:gd name="T11" fmla="*/ 6 h 55"/>
                <a:gd name="T12" fmla="*/ 5 w 35"/>
                <a:gd name="T13" fmla="*/ 6 h 55"/>
                <a:gd name="T14" fmla="*/ 4 w 35"/>
                <a:gd name="T15" fmla="*/ 7 h 55"/>
                <a:gd name="T16" fmla="*/ 4 w 35"/>
                <a:gd name="T17" fmla="*/ 7 h 55"/>
                <a:gd name="T18" fmla="*/ 3 w 35"/>
                <a:gd name="T19" fmla="*/ 7 h 55"/>
                <a:gd name="T20" fmla="*/ 2 w 35"/>
                <a:gd name="T21" fmla="*/ 7 h 55"/>
                <a:gd name="T22" fmla="*/ 1 w 35"/>
                <a:gd name="T23" fmla="*/ 7 h 55"/>
                <a:gd name="T24" fmla="*/ 1 w 35"/>
                <a:gd name="T25" fmla="*/ 6 h 55"/>
                <a:gd name="T26" fmla="*/ 0 w 35"/>
                <a:gd name="T27" fmla="*/ 5 h 55"/>
                <a:gd name="T28" fmla="*/ 0 w 35"/>
                <a:gd name="T29" fmla="*/ 5 h 55"/>
                <a:gd name="T30" fmla="*/ 1 w 35"/>
                <a:gd name="T31" fmla="*/ 4 h 55"/>
                <a:gd name="T32" fmla="*/ 1 w 35"/>
                <a:gd name="T33" fmla="*/ 3 h 55"/>
                <a:gd name="T34" fmla="*/ 2 w 35"/>
                <a:gd name="T35" fmla="*/ 3 h 55"/>
                <a:gd name="T36" fmla="*/ 2 w 35"/>
                <a:gd name="T37" fmla="*/ 3 h 55"/>
                <a:gd name="T38" fmla="*/ 3 w 35"/>
                <a:gd name="T39" fmla="*/ 3 h 55"/>
                <a:gd name="T40" fmla="*/ 2 w 35"/>
                <a:gd name="T41" fmla="*/ 3 h 55"/>
                <a:gd name="T42" fmla="*/ 2 w 35"/>
                <a:gd name="T43" fmla="*/ 4 h 55"/>
                <a:gd name="T44" fmla="*/ 2 w 35"/>
                <a:gd name="T45" fmla="*/ 5 h 55"/>
                <a:gd name="T46" fmla="*/ 2 w 35"/>
                <a:gd name="T47" fmla="*/ 6 h 55"/>
                <a:gd name="T48" fmla="*/ 2 w 35"/>
                <a:gd name="T49" fmla="*/ 6 h 55"/>
                <a:gd name="T50" fmla="*/ 2 w 35"/>
                <a:gd name="T51" fmla="*/ 7 h 55"/>
                <a:gd name="T52" fmla="*/ 3 w 35"/>
                <a:gd name="T53" fmla="*/ 7 h 55"/>
                <a:gd name="T54" fmla="*/ 4 w 35"/>
                <a:gd name="T55" fmla="*/ 7 h 55"/>
                <a:gd name="T56" fmla="*/ 4 w 35"/>
                <a:gd name="T57" fmla="*/ 6 h 55"/>
                <a:gd name="T58" fmla="*/ 4 w 35"/>
                <a:gd name="T59" fmla="*/ 5 h 55"/>
                <a:gd name="T60" fmla="*/ 4 w 35"/>
                <a:gd name="T61" fmla="*/ 5 h 55"/>
                <a:gd name="T62" fmla="*/ 4 w 35"/>
                <a:gd name="T63" fmla="*/ 4 h 55"/>
                <a:gd name="T64" fmla="*/ 3 w 35"/>
                <a:gd name="T65" fmla="*/ 3 h 55"/>
                <a:gd name="T66" fmla="*/ 3 w 35"/>
                <a:gd name="T67" fmla="*/ 3 h 55"/>
                <a:gd name="T68" fmla="*/ 4 w 35"/>
                <a:gd name="T69" fmla="*/ 0 h 55"/>
                <a:gd name="T70" fmla="*/ 4 w 35"/>
                <a:gd name="T71" fmla="*/ 1 h 55"/>
                <a:gd name="T72" fmla="*/ 4 w 35"/>
                <a:gd name="T73" fmla="*/ 2 h 55"/>
                <a:gd name="T74" fmla="*/ 3 w 35"/>
                <a:gd name="T75" fmla="*/ 1 h 55"/>
                <a:gd name="T76" fmla="*/ 3 w 35"/>
                <a:gd name="T77" fmla="*/ 1 h 55"/>
                <a:gd name="T78" fmla="*/ 3 w 35"/>
                <a:gd name="T79" fmla="*/ 0 h 55"/>
                <a:gd name="T80" fmla="*/ 2 w 35"/>
                <a:gd name="T81" fmla="*/ 1 h 55"/>
                <a:gd name="T82" fmla="*/ 2 w 35"/>
                <a:gd name="T83" fmla="*/ 1 h 55"/>
                <a:gd name="T84" fmla="*/ 2 w 35"/>
                <a:gd name="T85" fmla="*/ 2 h 55"/>
                <a:gd name="T86" fmla="*/ 1 w 35"/>
                <a:gd name="T87" fmla="*/ 1 h 55"/>
                <a:gd name="T88" fmla="*/ 2 w 35"/>
                <a:gd name="T89" fmla="*/ 1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"/>
                <a:gd name="T136" fmla="*/ 0 h 55"/>
                <a:gd name="T137" fmla="*/ 35 w 3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" h="55">
                  <a:moveTo>
                    <a:pt x="17" y="18"/>
                  </a:moveTo>
                  <a:lnTo>
                    <a:pt x="19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4" y="55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9" y="53"/>
                  </a:lnTo>
                  <a:lnTo>
                    <a:pt x="6" y="53"/>
                  </a:lnTo>
                  <a:lnTo>
                    <a:pt x="6" y="51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8"/>
                  </a:lnTo>
                  <a:close/>
                  <a:moveTo>
                    <a:pt x="17" y="20"/>
                  </a:moveTo>
                  <a:lnTo>
                    <a:pt x="15" y="20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7" y="20"/>
                  </a:lnTo>
                  <a:close/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0"/>
                  </a:lnTo>
                  <a:close/>
                  <a:moveTo>
                    <a:pt x="11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3" name="Freeform 425"/>
            <p:cNvSpPr>
              <a:spLocks/>
            </p:cNvSpPr>
            <p:nvPr/>
          </p:nvSpPr>
          <p:spPr bwMode="auto">
            <a:xfrm>
              <a:off x="1981" y="2421"/>
              <a:ext cx="14" cy="19"/>
            </a:xfrm>
            <a:custGeom>
              <a:avLst/>
              <a:gdLst>
                <a:gd name="T0" fmla="*/ 1 w 29"/>
                <a:gd name="T1" fmla="*/ 0 h 37"/>
                <a:gd name="T2" fmla="*/ 1 w 29"/>
                <a:gd name="T3" fmla="*/ 1 h 37"/>
                <a:gd name="T4" fmla="*/ 1 w 29"/>
                <a:gd name="T5" fmla="*/ 1 h 37"/>
                <a:gd name="T6" fmla="*/ 1 w 29"/>
                <a:gd name="T7" fmla="*/ 1 h 37"/>
                <a:gd name="T8" fmla="*/ 2 w 29"/>
                <a:gd name="T9" fmla="*/ 1 h 37"/>
                <a:gd name="T10" fmla="*/ 2 w 29"/>
                <a:gd name="T11" fmla="*/ 0 h 37"/>
                <a:gd name="T12" fmla="*/ 2 w 29"/>
                <a:gd name="T13" fmla="*/ 0 h 37"/>
                <a:gd name="T14" fmla="*/ 3 w 29"/>
                <a:gd name="T15" fmla="*/ 0 h 37"/>
                <a:gd name="T16" fmla="*/ 3 w 29"/>
                <a:gd name="T17" fmla="*/ 0 h 37"/>
                <a:gd name="T18" fmla="*/ 3 w 29"/>
                <a:gd name="T19" fmla="*/ 1 h 37"/>
                <a:gd name="T20" fmla="*/ 3 w 29"/>
                <a:gd name="T21" fmla="*/ 1 h 37"/>
                <a:gd name="T22" fmla="*/ 3 w 29"/>
                <a:gd name="T23" fmla="*/ 1 h 37"/>
                <a:gd name="T24" fmla="*/ 3 w 29"/>
                <a:gd name="T25" fmla="*/ 1 h 37"/>
                <a:gd name="T26" fmla="*/ 3 w 29"/>
                <a:gd name="T27" fmla="*/ 1 h 37"/>
                <a:gd name="T28" fmla="*/ 3 w 29"/>
                <a:gd name="T29" fmla="*/ 1 h 37"/>
                <a:gd name="T30" fmla="*/ 2 w 29"/>
                <a:gd name="T31" fmla="*/ 1 h 37"/>
                <a:gd name="T32" fmla="*/ 2 w 29"/>
                <a:gd name="T33" fmla="*/ 1 h 37"/>
                <a:gd name="T34" fmla="*/ 2 w 29"/>
                <a:gd name="T35" fmla="*/ 1 h 37"/>
                <a:gd name="T36" fmla="*/ 2 w 29"/>
                <a:gd name="T37" fmla="*/ 1 h 37"/>
                <a:gd name="T38" fmla="*/ 1 w 29"/>
                <a:gd name="T39" fmla="*/ 1 h 37"/>
                <a:gd name="T40" fmla="*/ 1 w 29"/>
                <a:gd name="T41" fmla="*/ 2 h 37"/>
                <a:gd name="T42" fmla="*/ 1 w 29"/>
                <a:gd name="T43" fmla="*/ 2 h 37"/>
                <a:gd name="T44" fmla="*/ 1 w 29"/>
                <a:gd name="T45" fmla="*/ 2 h 37"/>
                <a:gd name="T46" fmla="*/ 1 w 29"/>
                <a:gd name="T47" fmla="*/ 4 h 37"/>
                <a:gd name="T48" fmla="*/ 1 w 29"/>
                <a:gd name="T49" fmla="*/ 4 h 37"/>
                <a:gd name="T50" fmla="*/ 1 w 29"/>
                <a:gd name="T51" fmla="*/ 5 h 37"/>
                <a:gd name="T52" fmla="*/ 1 w 29"/>
                <a:gd name="T53" fmla="*/ 5 h 37"/>
                <a:gd name="T54" fmla="*/ 2 w 29"/>
                <a:gd name="T55" fmla="*/ 5 h 37"/>
                <a:gd name="T56" fmla="*/ 2 w 29"/>
                <a:gd name="T57" fmla="*/ 5 h 37"/>
                <a:gd name="T58" fmla="*/ 2 w 29"/>
                <a:gd name="T59" fmla="*/ 5 h 37"/>
                <a:gd name="T60" fmla="*/ 0 w 29"/>
                <a:gd name="T61" fmla="*/ 5 h 37"/>
                <a:gd name="T62" fmla="*/ 0 w 29"/>
                <a:gd name="T63" fmla="*/ 5 h 37"/>
                <a:gd name="T64" fmla="*/ 0 w 29"/>
                <a:gd name="T65" fmla="*/ 5 h 37"/>
                <a:gd name="T66" fmla="*/ 0 w 29"/>
                <a:gd name="T67" fmla="*/ 5 h 37"/>
                <a:gd name="T68" fmla="*/ 0 w 29"/>
                <a:gd name="T69" fmla="*/ 5 h 37"/>
                <a:gd name="T70" fmla="*/ 0 w 29"/>
                <a:gd name="T71" fmla="*/ 5 h 37"/>
                <a:gd name="T72" fmla="*/ 0 w 29"/>
                <a:gd name="T73" fmla="*/ 4 h 37"/>
                <a:gd name="T74" fmla="*/ 0 w 29"/>
                <a:gd name="T75" fmla="*/ 4 h 37"/>
                <a:gd name="T76" fmla="*/ 0 w 29"/>
                <a:gd name="T77" fmla="*/ 2 h 37"/>
                <a:gd name="T78" fmla="*/ 0 w 29"/>
                <a:gd name="T79" fmla="*/ 2 h 37"/>
                <a:gd name="T80" fmla="*/ 0 w 29"/>
                <a:gd name="T81" fmla="*/ 2 h 37"/>
                <a:gd name="T82" fmla="*/ 0 w 29"/>
                <a:gd name="T83" fmla="*/ 2 h 37"/>
                <a:gd name="T84" fmla="*/ 0 w 29"/>
                <a:gd name="T85" fmla="*/ 1 h 37"/>
                <a:gd name="T86" fmla="*/ 0 w 29"/>
                <a:gd name="T87" fmla="*/ 1 h 37"/>
                <a:gd name="T88" fmla="*/ 0 w 29"/>
                <a:gd name="T89" fmla="*/ 1 h 37"/>
                <a:gd name="T90" fmla="*/ 0 w 29"/>
                <a:gd name="T91" fmla="*/ 1 h 37"/>
                <a:gd name="T92" fmla="*/ 0 w 29"/>
                <a:gd name="T93" fmla="*/ 1 h 37"/>
                <a:gd name="T94" fmla="*/ 1 w 29"/>
                <a:gd name="T95" fmla="*/ 0 h 37"/>
                <a:gd name="T96" fmla="*/ 1 w 29"/>
                <a:gd name="T97" fmla="*/ 0 h 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37"/>
                <a:gd name="T149" fmla="*/ 29 w 29"/>
                <a:gd name="T150" fmla="*/ 37 h 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37">
                  <a:moveTo>
                    <a:pt x="13" y="0"/>
                  </a:moveTo>
                  <a:lnTo>
                    <a:pt x="13" y="6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4" name="Freeform 426"/>
            <p:cNvSpPr>
              <a:spLocks noEditPoints="1"/>
            </p:cNvSpPr>
            <p:nvPr/>
          </p:nvSpPr>
          <p:spPr bwMode="auto">
            <a:xfrm>
              <a:off x="1995" y="2411"/>
              <a:ext cx="10" cy="29"/>
            </a:xfrm>
            <a:custGeom>
              <a:avLst/>
              <a:gdLst>
                <a:gd name="T0" fmla="*/ 2 w 19"/>
                <a:gd name="T1" fmla="*/ 0 h 57"/>
                <a:gd name="T2" fmla="*/ 2 w 19"/>
                <a:gd name="T3" fmla="*/ 0 h 57"/>
                <a:gd name="T4" fmla="*/ 2 w 19"/>
                <a:gd name="T5" fmla="*/ 1 h 57"/>
                <a:gd name="T6" fmla="*/ 2 w 19"/>
                <a:gd name="T7" fmla="*/ 1 h 57"/>
                <a:gd name="T8" fmla="*/ 2 w 19"/>
                <a:gd name="T9" fmla="*/ 1 h 57"/>
                <a:gd name="T10" fmla="*/ 2 w 19"/>
                <a:gd name="T11" fmla="*/ 1 h 57"/>
                <a:gd name="T12" fmla="*/ 2 w 19"/>
                <a:gd name="T13" fmla="*/ 2 h 57"/>
                <a:gd name="T14" fmla="*/ 1 w 19"/>
                <a:gd name="T15" fmla="*/ 2 h 57"/>
                <a:gd name="T16" fmla="*/ 1 w 19"/>
                <a:gd name="T17" fmla="*/ 1 h 57"/>
                <a:gd name="T18" fmla="*/ 1 w 19"/>
                <a:gd name="T19" fmla="*/ 1 h 57"/>
                <a:gd name="T20" fmla="*/ 1 w 19"/>
                <a:gd name="T21" fmla="*/ 1 h 57"/>
                <a:gd name="T22" fmla="*/ 1 w 19"/>
                <a:gd name="T23" fmla="*/ 1 h 57"/>
                <a:gd name="T24" fmla="*/ 1 w 19"/>
                <a:gd name="T25" fmla="*/ 0 h 57"/>
                <a:gd name="T26" fmla="*/ 1 w 19"/>
                <a:gd name="T27" fmla="*/ 0 h 57"/>
                <a:gd name="T28" fmla="*/ 2 w 19"/>
                <a:gd name="T29" fmla="*/ 0 h 57"/>
                <a:gd name="T30" fmla="*/ 2 w 19"/>
                <a:gd name="T31" fmla="*/ 0 h 57"/>
                <a:gd name="T32" fmla="*/ 2 w 19"/>
                <a:gd name="T33" fmla="*/ 3 h 57"/>
                <a:gd name="T34" fmla="*/ 2 w 19"/>
                <a:gd name="T35" fmla="*/ 6 h 57"/>
                <a:gd name="T36" fmla="*/ 2 w 19"/>
                <a:gd name="T37" fmla="*/ 7 h 57"/>
                <a:gd name="T38" fmla="*/ 2 w 19"/>
                <a:gd name="T39" fmla="*/ 7 h 57"/>
                <a:gd name="T40" fmla="*/ 2 w 19"/>
                <a:gd name="T41" fmla="*/ 7 h 57"/>
                <a:gd name="T42" fmla="*/ 2 w 19"/>
                <a:gd name="T43" fmla="*/ 7 h 57"/>
                <a:gd name="T44" fmla="*/ 3 w 19"/>
                <a:gd name="T45" fmla="*/ 7 h 57"/>
                <a:gd name="T46" fmla="*/ 3 w 19"/>
                <a:gd name="T47" fmla="*/ 7 h 57"/>
                <a:gd name="T48" fmla="*/ 3 w 19"/>
                <a:gd name="T49" fmla="*/ 8 h 57"/>
                <a:gd name="T50" fmla="*/ 0 w 19"/>
                <a:gd name="T51" fmla="*/ 8 h 57"/>
                <a:gd name="T52" fmla="*/ 0 w 19"/>
                <a:gd name="T53" fmla="*/ 7 h 57"/>
                <a:gd name="T54" fmla="*/ 1 w 19"/>
                <a:gd name="T55" fmla="*/ 7 h 57"/>
                <a:gd name="T56" fmla="*/ 1 w 19"/>
                <a:gd name="T57" fmla="*/ 7 h 57"/>
                <a:gd name="T58" fmla="*/ 1 w 19"/>
                <a:gd name="T59" fmla="*/ 7 h 57"/>
                <a:gd name="T60" fmla="*/ 1 w 19"/>
                <a:gd name="T61" fmla="*/ 7 h 57"/>
                <a:gd name="T62" fmla="*/ 1 w 19"/>
                <a:gd name="T63" fmla="*/ 7 h 57"/>
                <a:gd name="T64" fmla="*/ 1 w 19"/>
                <a:gd name="T65" fmla="*/ 6 h 57"/>
                <a:gd name="T66" fmla="*/ 1 w 19"/>
                <a:gd name="T67" fmla="*/ 5 h 57"/>
                <a:gd name="T68" fmla="*/ 1 w 19"/>
                <a:gd name="T69" fmla="*/ 5 h 57"/>
                <a:gd name="T70" fmla="*/ 1 w 19"/>
                <a:gd name="T71" fmla="*/ 4 h 57"/>
                <a:gd name="T72" fmla="*/ 1 w 19"/>
                <a:gd name="T73" fmla="*/ 4 h 57"/>
                <a:gd name="T74" fmla="*/ 1 w 19"/>
                <a:gd name="T75" fmla="*/ 4 h 57"/>
                <a:gd name="T76" fmla="*/ 1 w 19"/>
                <a:gd name="T77" fmla="*/ 3 h 57"/>
                <a:gd name="T78" fmla="*/ 1 w 19"/>
                <a:gd name="T79" fmla="*/ 3 h 57"/>
                <a:gd name="T80" fmla="*/ 1 w 19"/>
                <a:gd name="T81" fmla="*/ 3 h 57"/>
                <a:gd name="T82" fmla="*/ 0 w 19"/>
                <a:gd name="T83" fmla="*/ 3 h 57"/>
                <a:gd name="T84" fmla="*/ 2 w 19"/>
                <a:gd name="T85" fmla="*/ 3 h 57"/>
                <a:gd name="T86" fmla="*/ 2 w 19"/>
                <a:gd name="T87" fmla="*/ 3 h 57"/>
                <a:gd name="T88" fmla="*/ 2 w 19"/>
                <a:gd name="T89" fmla="*/ 3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7"/>
                <a:gd name="T137" fmla="*/ 19 w 19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7">
                  <a:moveTo>
                    <a:pt x="11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close/>
                  <a:moveTo>
                    <a:pt x="13" y="20"/>
                  </a:moveTo>
                  <a:lnTo>
                    <a:pt x="13" y="48"/>
                  </a:lnTo>
                  <a:lnTo>
                    <a:pt x="13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1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5" name="Freeform 427"/>
            <p:cNvSpPr>
              <a:spLocks noEditPoints="1"/>
            </p:cNvSpPr>
            <p:nvPr/>
          </p:nvSpPr>
          <p:spPr bwMode="auto">
            <a:xfrm>
              <a:off x="2007" y="2421"/>
              <a:ext cx="19" cy="27"/>
            </a:xfrm>
            <a:custGeom>
              <a:avLst/>
              <a:gdLst>
                <a:gd name="T0" fmla="*/ 1 w 37"/>
                <a:gd name="T1" fmla="*/ 2 h 55"/>
                <a:gd name="T2" fmla="*/ 1 w 37"/>
                <a:gd name="T3" fmla="*/ 2 h 55"/>
                <a:gd name="T4" fmla="*/ 1 w 37"/>
                <a:gd name="T5" fmla="*/ 1 h 55"/>
                <a:gd name="T6" fmla="*/ 1 w 37"/>
                <a:gd name="T7" fmla="*/ 0 h 55"/>
                <a:gd name="T8" fmla="*/ 1 w 37"/>
                <a:gd name="T9" fmla="*/ 0 h 55"/>
                <a:gd name="T10" fmla="*/ 2 w 37"/>
                <a:gd name="T11" fmla="*/ 0 h 55"/>
                <a:gd name="T12" fmla="*/ 3 w 37"/>
                <a:gd name="T13" fmla="*/ 0 h 55"/>
                <a:gd name="T14" fmla="*/ 4 w 37"/>
                <a:gd name="T15" fmla="*/ 0 h 55"/>
                <a:gd name="T16" fmla="*/ 5 w 37"/>
                <a:gd name="T17" fmla="*/ 0 h 55"/>
                <a:gd name="T18" fmla="*/ 5 w 37"/>
                <a:gd name="T19" fmla="*/ 0 h 55"/>
                <a:gd name="T20" fmla="*/ 4 w 37"/>
                <a:gd name="T21" fmla="*/ 1 h 55"/>
                <a:gd name="T22" fmla="*/ 4 w 37"/>
                <a:gd name="T23" fmla="*/ 1 h 55"/>
                <a:gd name="T24" fmla="*/ 4 w 37"/>
                <a:gd name="T25" fmla="*/ 2 h 55"/>
                <a:gd name="T26" fmla="*/ 4 w 37"/>
                <a:gd name="T27" fmla="*/ 3 h 55"/>
                <a:gd name="T28" fmla="*/ 3 w 37"/>
                <a:gd name="T29" fmla="*/ 3 h 55"/>
                <a:gd name="T30" fmla="*/ 2 w 37"/>
                <a:gd name="T31" fmla="*/ 3 h 55"/>
                <a:gd name="T32" fmla="*/ 2 w 37"/>
                <a:gd name="T33" fmla="*/ 3 h 55"/>
                <a:gd name="T34" fmla="*/ 1 w 37"/>
                <a:gd name="T35" fmla="*/ 3 h 55"/>
                <a:gd name="T36" fmla="*/ 2 w 37"/>
                <a:gd name="T37" fmla="*/ 3 h 55"/>
                <a:gd name="T38" fmla="*/ 3 w 37"/>
                <a:gd name="T39" fmla="*/ 3 h 55"/>
                <a:gd name="T40" fmla="*/ 4 w 37"/>
                <a:gd name="T41" fmla="*/ 4 h 55"/>
                <a:gd name="T42" fmla="*/ 5 w 37"/>
                <a:gd name="T43" fmla="*/ 4 h 55"/>
                <a:gd name="T44" fmla="*/ 5 w 37"/>
                <a:gd name="T45" fmla="*/ 4 h 55"/>
                <a:gd name="T46" fmla="*/ 5 w 37"/>
                <a:gd name="T47" fmla="*/ 5 h 55"/>
                <a:gd name="T48" fmla="*/ 5 w 37"/>
                <a:gd name="T49" fmla="*/ 6 h 55"/>
                <a:gd name="T50" fmla="*/ 4 w 37"/>
                <a:gd name="T51" fmla="*/ 6 h 55"/>
                <a:gd name="T52" fmla="*/ 3 w 37"/>
                <a:gd name="T53" fmla="*/ 6 h 55"/>
                <a:gd name="T54" fmla="*/ 2 w 37"/>
                <a:gd name="T55" fmla="*/ 6 h 55"/>
                <a:gd name="T56" fmla="*/ 1 w 37"/>
                <a:gd name="T57" fmla="*/ 6 h 55"/>
                <a:gd name="T58" fmla="*/ 0 w 37"/>
                <a:gd name="T59" fmla="*/ 6 h 55"/>
                <a:gd name="T60" fmla="*/ 0 w 37"/>
                <a:gd name="T61" fmla="*/ 5 h 55"/>
                <a:gd name="T62" fmla="*/ 1 w 37"/>
                <a:gd name="T63" fmla="*/ 4 h 55"/>
                <a:gd name="T64" fmla="*/ 1 w 37"/>
                <a:gd name="T65" fmla="*/ 4 h 55"/>
                <a:gd name="T66" fmla="*/ 1 w 37"/>
                <a:gd name="T67" fmla="*/ 3 h 55"/>
                <a:gd name="T68" fmla="*/ 1 w 37"/>
                <a:gd name="T69" fmla="*/ 3 h 55"/>
                <a:gd name="T70" fmla="*/ 2 w 37"/>
                <a:gd name="T71" fmla="*/ 0 h 55"/>
                <a:gd name="T72" fmla="*/ 2 w 37"/>
                <a:gd name="T73" fmla="*/ 0 h 55"/>
                <a:gd name="T74" fmla="*/ 1 w 37"/>
                <a:gd name="T75" fmla="*/ 1 h 55"/>
                <a:gd name="T76" fmla="*/ 1 w 37"/>
                <a:gd name="T77" fmla="*/ 1 h 55"/>
                <a:gd name="T78" fmla="*/ 2 w 37"/>
                <a:gd name="T79" fmla="*/ 2 h 55"/>
                <a:gd name="T80" fmla="*/ 2 w 37"/>
                <a:gd name="T81" fmla="*/ 2 h 55"/>
                <a:gd name="T82" fmla="*/ 3 w 37"/>
                <a:gd name="T83" fmla="*/ 3 h 55"/>
                <a:gd name="T84" fmla="*/ 3 w 37"/>
                <a:gd name="T85" fmla="*/ 2 h 55"/>
                <a:gd name="T86" fmla="*/ 3 w 37"/>
                <a:gd name="T87" fmla="*/ 1 h 55"/>
                <a:gd name="T88" fmla="*/ 3 w 37"/>
                <a:gd name="T89" fmla="*/ 1 h 55"/>
                <a:gd name="T90" fmla="*/ 3 w 37"/>
                <a:gd name="T91" fmla="*/ 0 h 55"/>
                <a:gd name="T92" fmla="*/ 3 w 37"/>
                <a:gd name="T93" fmla="*/ 0 h 55"/>
                <a:gd name="T94" fmla="*/ 1 w 37"/>
                <a:gd name="T95" fmla="*/ 4 h 55"/>
                <a:gd name="T96" fmla="*/ 1 w 37"/>
                <a:gd name="T97" fmla="*/ 5 h 55"/>
                <a:gd name="T98" fmla="*/ 1 w 37"/>
                <a:gd name="T99" fmla="*/ 5 h 55"/>
                <a:gd name="T100" fmla="*/ 2 w 37"/>
                <a:gd name="T101" fmla="*/ 6 h 55"/>
                <a:gd name="T102" fmla="*/ 3 w 37"/>
                <a:gd name="T103" fmla="*/ 6 h 55"/>
                <a:gd name="T104" fmla="*/ 3 w 37"/>
                <a:gd name="T105" fmla="*/ 6 h 55"/>
                <a:gd name="T106" fmla="*/ 4 w 37"/>
                <a:gd name="T107" fmla="*/ 6 h 55"/>
                <a:gd name="T108" fmla="*/ 5 w 37"/>
                <a:gd name="T109" fmla="*/ 5 h 55"/>
                <a:gd name="T110" fmla="*/ 5 w 37"/>
                <a:gd name="T111" fmla="*/ 4 h 55"/>
                <a:gd name="T112" fmla="*/ 4 w 37"/>
                <a:gd name="T113" fmla="*/ 4 h 55"/>
                <a:gd name="T114" fmla="*/ 3 w 37"/>
                <a:gd name="T115" fmla="*/ 4 h 55"/>
                <a:gd name="T116" fmla="*/ 2 w 37"/>
                <a:gd name="T117" fmla="*/ 4 h 55"/>
                <a:gd name="T118" fmla="*/ 1 w 37"/>
                <a:gd name="T119" fmla="*/ 4 h 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55"/>
                <a:gd name="T182" fmla="*/ 37 w 37"/>
                <a:gd name="T183" fmla="*/ 55 h 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55">
                  <a:moveTo>
                    <a:pt x="8" y="24"/>
                  </a:moveTo>
                  <a:lnTo>
                    <a:pt x="8" y="22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close/>
                  <a:moveTo>
                    <a:pt x="15" y="2"/>
                  </a:move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close/>
                  <a:moveTo>
                    <a:pt x="8" y="37"/>
                  </a:moveTo>
                  <a:lnTo>
                    <a:pt x="6" y="39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6" name="Freeform 428"/>
            <p:cNvSpPr>
              <a:spLocks/>
            </p:cNvSpPr>
            <p:nvPr/>
          </p:nvSpPr>
          <p:spPr bwMode="auto">
            <a:xfrm>
              <a:off x="2027" y="2411"/>
              <a:ext cx="20" cy="29"/>
            </a:xfrm>
            <a:custGeom>
              <a:avLst/>
              <a:gdLst>
                <a:gd name="T0" fmla="*/ 2 w 39"/>
                <a:gd name="T1" fmla="*/ 0 h 57"/>
                <a:gd name="T2" fmla="*/ 2 w 39"/>
                <a:gd name="T3" fmla="*/ 5 h 57"/>
                <a:gd name="T4" fmla="*/ 3 w 39"/>
                <a:gd name="T5" fmla="*/ 4 h 57"/>
                <a:gd name="T6" fmla="*/ 3 w 39"/>
                <a:gd name="T7" fmla="*/ 4 h 57"/>
                <a:gd name="T8" fmla="*/ 3 w 39"/>
                <a:gd name="T9" fmla="*/ 4 h 57"/>
                <a:gd name="T10" fmla="*/ 3 w 39"/>
                <a:gd name="T11" fmla="*/ 3 h 57"/>
                <a:gd name="T12" fmla="*/ 3 w 39"/>
                <a:gd name="T13" fmla="*/ 3 h 57"/>
                <a:gd name="T14" fmla="*/ 3 w 39"/>
                <a:gd name="T15" fmla="*/ 3 h 57"/>
                <a:gd name="T16" fmla="*/ 3 w 39"/>
                <a:gd name="T17" fmla="*/ 3 h 57"/>
                <a:gd name="T18" fmla="*/ 5 w 39"/>
                <a:gd name="T19" fmla="*/ 3 h 57"/>
                <a:gd name="T20" fmla="*/ 5 w 39"/>
                <a:gd name="T21" fmla="*/ 3 h 57"/>
                <a:gd name="T22" fmla="*/ 5 w 39"/>
                <a:gd name="T23" fmla="*/ 3 h 57"/>
                <a:gd name="T24" fmla="*/ 5 w 39"/>
                <a:gd name="T25" fmla="*/ 3 h 57"/>
                <a:gd name="T26" fmla="*/ 4 w 39"/>
                <a:gd name="T27" fmla="*/ 3 h 57"/>
                <a:gd name="T28" fmla="*/ 4 w 39"/>
                <a:gd name="T29" fmla="*/ 3 h 57"/>
                <a:gd name="T30" fmla="*/ 4 w 39"/>
                <a:gd name="T31" fmla="*/ 3 h 57"/>
                <a:gd name="T32" fmla="*/ 4 w 39"/>
                <a:gd name="T33" fmla="*/ 4 h 57"/>
                <a:gd name="T34" fmla="*/ 3 w 39"/>
                <a:gd name="T35" fmla="*/ 5 h 57"/>
                <a:gd name="T36" fmla="*/ 4 w 39"/>
                <a:gd name="T37" fmla="*/ 6 h 57"/>
                <a:gd name="T38" fmla="*/ 4 w 39"/>
                <a:gd name="T39" fmla="*/ 6 h 57"/>
                <a:gd name="T40" fmla="*/ 4 w 39"/>
                <a:gd name="T41" fmla="*/ 7 h 57"/>
                <a:gd name="T42" fmla="*/ 5 w 39"/>
                <a:gd name="T43" fmla="*/ 7 h 57"/>
                <a:gd name="T44" fmla="*/ 5 w 39"/>
                <a:gd name="T45" fmla="*/ 7 h 57"/>
                <a:gd name="T46" fmla="*/ 5 w 39"/>
                <a:gd name="T47" fmla="*/ 7 h 57"/>
                <a:gd name="T48" fmla="*/ 5 w 39"/>
                <a:gd name="T49" fmla="*/ 7 h 57"/>
                <a:gd name="T50" fmla="*/ 5 w 39"/>
                <a:gd name="T51" fmla="*/ 8 h 57"/>
                <a:gd name="T52" fmla="*/ 3 w 39"/>
                <a:gd name="T53" fmla="*/ 8 h 57"/>
                <a:gd name="T54" fmla="*/ 3 w 39"/>
                <a:gd name="T55" fmla="*/ 7 h 57"/>
                <a:gd name="T56" fmla="*/ 3 w 39"/>
                <a:gd name="T57" fmla="*/ 7 h 57"/>
                <a:gd name="T58" fmla="*/ 3 w 39"/>
                <a:gd name="T59" fmla="*/ 7 h 57"/>
                <a:gd name="T60" fmla="*/ 3 w 39"/>
                <a:gd name="T61" fmla="*/ 7 h 57"/>
                <a:gd name="T62" fmla="*/ 3 w 39"/>
                <a:gd name="T63" fmla="*/ 7 h 57"/>
                <a:gd name="T64" fmla="*/ 2 w 39"/>
                <a:gd name="T65" fmla="*/ 5 h 57"/>
                <a:gd name="T66" fmla="*/ 2 w 39"/>
                <a:gd name="T67" fmla="*/ 6 h 57"/>
                <a:gd name="T68" fmla="*/ 2 w 39"/>
                <a:gd name="T69" fmla="*/ 7 h 57"/>
                <a:gd name="T70" fmla="*/ 2 w 39"/>
                <a:gd name="T71" fmla="*/ 7 h 57"/>
                <a:gd name="T72" fmla="*/ 2 w 39"/>
                <a:gd name="T73" fmla="*/ 7 h 57"/>
                <a:gd name="T74" fmla="*/ 2 w 39"/>
                <a:gd name="T75" fmla="*/ 7 h 57"/>
                <a:gd name="T76" fmla="*/ 2 w 39"/>
                <a:gd name="T77" fmla="*/ 7 h 57"/>
                <a:gd name="T78" fmla="*/ 3 w 39"/>
                <a:gd name="T79" fmla="*/ 7 h 57"/>
                <a:gd name="T80" fmla="*/ 3 w 39"/>
                <a:gd name="T81" fmla="*/ 8 h 57"/>
                <a:gd name="T82" fmla="*/ 0 w 39"/>
                <a:gd name="T83" fmla="*/ 8 h 57"/>
                <a:gd name="T84" fmla="*/ 0 w 39"/>
                <a:gd name="T85" fmla="*/ 7 h 57"/>
                <a:gd name="T86" fmla="*/ 1 w 39"/>
                <a:gd name="T87" fmla="*/ 7 h 57"/>
                <a:gd name="T88" fmla="*/ 1 w 39"/>
                <a:gd name="T89" fmla="*/ 7 h 57"/>
                <a:gd name="T90" fmla="*/ 1 w 39"/>
                <a:gd name="T91" fmla="*/ 7 h 57"/>
                <a:gd name="T92" fmla="*/ 1 w 39"/>
                <a:gd name="T93" fmla="*/ 7 h 57"/>
                <a:gd name="T94" fmla="*/ 1 w 39"/>
                <a:gd name="T95" fmla="*/ 6 h 57"/>
                <a:gd name="T96" fmla="*/ 1 w 39"/>
                <a:gd name="T97" fmla="*/ 2 h 57"/>
                <a:gd name="T98" fmla="*/ 1 w 39"/>
                <a:gd name="T99" fmla="*/ 2 h 57"/>
                <a:gd name="T100" fmla="*/ 1 w 39"/>
                <a:gd name="T101" fmla="*/ 2 h 57"/>
                <a:gd name="T102" fmla="*/ 1 w 39"/>
                <a:gd name="T103" fmla="*/ 2 h 57"/>
                <a:gd name="T104" fmla="*/ 1 w 39"/>
                <a:gd name="T105" fmla="*/ 1 h 57"/>
                <a:gd name="T106" fmla="*/ 1 w 39"/>
                <a:gd name="T107" fmla="*/ 1 h 57"/>
                <a:gd name="T108" fmla="*/ 1 w 39"/>
                <a:gd name="T109" fmla="*/ 1 h 57"/>
                <a:gd name="T110" fmla="*/ 0 w 39"/>
                <a:gd name="T111" fmla="*/ 1 h 57"/>
                <a:gd name="T112" fmla="*/ 0 w 39"/>
                <a:gd name="T113" fmla="*/ 1 h 57"/>
                <a:gd name="T114" fmla="*/ 0 w 39"/>
                <a:gd name="T115" fmla="*/ 1 h 57"/>
                <a:gd name="T116" fmla="*/ 2 w 39"/>
                <a:gd name="T117" fmla="*/ 0 h 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"/>
                <a:gd name="T178" fmla="*/ 0 h 57"/>
                <a:gd name="T179" fmla="*/ 39 w 39"/>
                <a:gd name="T180" fmla="*/ 57 h 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" h="57">
                  <a:moveTo>
                    <a:pt x="11" y="0"/>
                  </a:moveTo>
                  <a:lnTo>
                    <a:pt x="11" y="37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18" y="35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39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11" y="37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7" name="Freeform 429"/>
            <p:cNvSpPr>
              <a:spLocks noEditPoints="1"/>
            </p:cNvSpPr>
            <p:nvPr/>
          </p:nvSpPr>
          <p:spPr bwMode="auto">
            <a:xfrm>
              <a:off x="2049" y="2421"/>
              <a:ext cx="15" cy="19"/>
            </a:xfrm>
            <a:custGeom>
              <a:avLst/>
              <a:gdLst>
                <a:gd name="T0" fmla="*/ 1 w 29"/>
                <a:gd name="T1" fmla="*/ 2 h 37"/>
                <a:gd name="T2" fmla="*/ 1 w 29"/>
                <a:gd name="T3" fmla="*/ 3 h 37"/>
                <a:gd name="T4" fmla="*/ 1 w 29"/>
                <a:gd name="T5" fmla="*/ 3 h 37"/>
                <a:gd name="T6" fmla="*/ 1 w 29"/>
                <a:gd name="T7" fmla="*/ 4 h 37"/>
                <a:gd name="T8" fmla="*/ 2 w 29"/>
                <a:gd name="T9" fmla="*/ 4 h 37"/>
                <a:gd name="T10" fmla="*/ 2 w 29"/>
                <a:gd name="T11" fmla="*/ 4 h 37"/>
                <a:gd name="T12" fmla="*/ 3 w 29"/>
                <a:gd name="T13" fmla="*/ 4 h 37"/>
                <a:gd name="T14" fmla="*/ 3 w 29"/>
                <a:gd name="T15" fmla="*/ 4 h 37"/>
                <a:gd name="T16" fmla="*/ 3 w 29"/>
                <a:gd name="T17" fmla="*/ 4 h 37"/>
                <a:gd name="T18" fmla="*/ 4 w 29"/>
                <a:gd name="T19" fmla="*/ 4 h 37"/>
                <a:gd name="T20" fmla="*/ 4 w 29"/>
                <a:gd name="T21" fmla="*/ 3 h 37"/>
                <a:gd name="T22" fmla="*/ 4 w 29"/>
                <a:gd name="T23" fmla="*/ 4 h 37"/>
                <a:gd name="T24" fmla="*/ 4 w 29"/>
                <a:gd name="T25" fmla="*/ 4 h 37"/>
                <a:gd name="T26" fmla="*/ 4 w 29"/>
                <a:gd name="T27" fmla="*/ 5 h 37"/>
                <a:gd name="T28" fmla="*/ 3 w 29"/>
                <a:gd name="T29" fmla="*/ 5 h 37"/>
                <a:gd name="T30" fmla="*/ 3 w 29"/>
                <a:gd name="T31" fmla="*/ 5 h 37"/>
                <a:gd name="T32" fmla="*/ 3 w 29"/>
                <a:gd name="T33" fmla="*/ 5 h 37"/>
                <a:gd name="T34" fmla="*/ 2 w 29"/>
                <a:gd name="T35" fmla="*/ 5 h 37"/>
                <a:gd name="T36" fmla="*/ 1 w 29"/>
                <a:gd name="T37" fmla="*/ 5 h 37"/>
                <a:gd name="T38" fmla="*/ 1 w 29"/>
                <a:gd name="T39" fmla="*/ 5 h 37"/>
                <a:gd name="T40" fmla="*/ 1 w 29"/>
                <a:gd name="T41" fmla="*/ 5 h 37"/>
                <a:gd name="T42" fmla="*/ 0 w 29"/>
                <a:gd name="T43" fmla="*/ 4 h 37"/>
                <a:gd name="T44" fmla="*/ 0 w 29"/>
                <a:gd name="T45" fmla="*/ 3 h 37"/>
                <a:gd name="T46" fmla="*/ 0 w 29"/>
                <a:gd name="T47" fmla="*/ 3 h 37"/>
                <a:gd name="T48" fmla="*/ 0 w 29"/>
                <a:gd name="T49" fmla="*/ 2 h 37"/>
                <a:gd name="T50" fmla="*/ 0 w 29"/>
                <a:gd name="T51" fmla="*/ 2 h 37"/>
                <a:gd name="T52" fmla="*/ 1 w 29"/>
                <a:gd name="T53" fmla="*/ 1 h 37"/>
                <a:gd name="T54" fmla="*/ 1 w 29"/>
                <a:gd name="T55" fmla="*/ 1 h 37"/>
                <a:gd name="T56" fmla="*/ 1 w 29"/>
                <a:gd name="T57" fmla="*/ 1 h 37"/>
                <a:gd name="T58" fmla="*/ 2 w 29"/>
                <a:gd name="T59" fmla="*/ 0 h 37"/>
                <a:gd name="T60" fmla="*/ 2 w 29"/>
                <a:gd name="T61" fmla="*/ 0 h 37"/>
                <a:gd name="T62" fmla="*/ 3 w 29"/>
                <a:gd name="T63" fmla="*/ 0 h 37"/>
                <a:gd name="T64" fmla="*/ 3 w 29"/>
                <a:gd name="T65" fmla="*/ 1 h 37"/>
                <a:gd name="T66" fmla="*/ 4 w 29"/>
                <a:gd name="T67" fmla="*/ 1 h 37"/>
                <a:gd name="T68" fmla="*/ 4 w 29"/>
                <a:gd name="T69" fmla="*/ 1 h 37"/>
                <a:gd name="T70" fmla="*/ 4 w 29"/>
                <a:gd name="T71" fmla="*/ 2 h 37"/>
                <a:gd name="T72" fmla="*/ 1 w 29"/>
                <a:gd name="T73" fmla="*/ 2 h 37"/>
                <a:gd name="T74" fmla="*/ 1 w 29"/>
                <a:gd name="T75" fmla="*/ 2 h 37"/>
                <a:gd name="T76" fmla="*/ 3 w 29"/>
                <a:gd name="T77" fmla="*/ 2 h 37"/>
                <a:gd name="T78" fmla="*/ 3 w 29"/>
                <a:gd name="T79" fmla="*/ 1 h 37"/>
                <a:gd name="T80" fmla="*/ 3 w 29"/>
                <a:gd name="T81" fmla="*/ 1 h 37"/>
                <a:gd name="T82" fmla="*/ 2 w 29"/>
                <a:gd name="T83" fmla="*/ 1 h 37"/>
                <a:gd name="T84" fmla="*/ 2 w 29"/>
                <a:gd name="T85" fmla="*/ 1 h 37"/>
                <a:gd name="T86" fmla="*/ 1 w 29"/>
                <a:gd name="T87" fmla="*/ 1 h 37"/>
                <a:gd name="T88" fmla="*/ 1 w 29"/>
                <a:gd name="T89" fmla="*/ 1 h 37"/>
                <a:gd name="T90" fmla="*/ 1 w 29"/>
                <a:gd name="T91" fmla="*/ 2 h 37"/>
                <a:gd name="T92" fmla="*/ 1 w 29"/>
                <a:gd name="T93" fmla="*/ 2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37"/>
                <a:gd name="T143" fmla="*/ 29 w 29"/>
                <a:gd name="T144" fmla="*/ 37 h 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37">
                  <a:moveTo>
                    <a:pt x="4" y="13"/>
                  </a:move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9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4" y="13"/>
                  </a:lnTo>
                  <a:close/>
                  <a:moveTo>
                    <a:pt x="4" y="11"/>
                  </a:move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8" name="Freeform 430"/>
            <p:cNvSpPr>
              <a:spLocks noEditPoints="1"/>
            </p:cNvSpPr>
            <p:nvPr/>
          </p:nvSpPr>
          <p:spPr bwMode="auto">
            <a:xfrm>
              <a:off x="2066" y="2411"/>
              <a:ext cx="9" cy="29"/>
            </a:xfrm>
            <a:custGeom>
              <a:avLst/>
              <a:gdLst>
                <a:gd name="T0" fmla="*/ 2 w 16"/>
                <a:gd name="T1" fmla="*/ 0 h 57"/>
                <a:gd name="T2" fmla="*/ 2 w 16"/>
                <a:gd name="T3" fmla="*/ 0 h 57"/>
                <a:gd name="T4" fmla="*/ 2 w 16"/>
                <a:gd name="T5" fmla="*/ 1 h 57"/>
                <a:gd name="T6" fmla="*/ 2 w 16"/>
                <a:gd name="T7" fmla="*/ 1 h 57"/>
                <a:gd name="T8" fmla="*/ 2 w 16"/>
                <a:gd name="T9" fmla="*/ 1 h 57"/>
                <a:gd name="T10" fmla="*/ 2 w 16"/>
                <a:gd name="T11" fmla="*/ 1 h 57"/>
                <a:gd name="T12" fmla="*/ 2 w 16"/>
                <a:gd name="T13" fmla="*/ 2 h 57"/>
                <a:gd name="T14" fmla="*/ 2 w 16"/>
                <a:gd name="T15" fmla="*/ 2 h 57"/>
                <a:gd name="T16" fmla="*/ 1 w 16"/>
                <a:gd name="T17" fmla="*/ 1 h 57"/>
                <a:gd name="T18" fmla="*/ 1 w 16"/>
                <a:gd name="T19" fmla="*/ 1 h 57"/>
                <a:gd name="T20" fmla="*/ 1 w 16"/>
                <a:gd name="T21" fmla="*/ 1 h 57"/>
                <a:gd name="T22" fmla="*/ 1 w 16"/>
                <a:gd name="T23" fmla="*/ 1 h 57"/>
                <a:gd name="T24" fmla="*/ 1 w 16"/>
                <a:gd name="T25" fmla="*/ 1 h 57"/>
                <a:gd name="T26" fmla="*/ 1 w 16"/>
                <a:gd name="T27" fmla="*/ 0 h 57"/>
                <a:gd name="T28" fmla="*/ 2 w 16"/>
                <a:gd name="T29" fmla="*/ 0 h 57"/>
                <a:gd name="T30" fmla="*/ 2 w 16"/>
                <a:gd name="T31" fmla="*/ 0 h 57"/>
                <a:gd name="T32" fmla="*/ 2 w 16"/>
                <a:gd name="T33" fmla="*/ 3 h 57"/>
                <a:gd name="T34" fmla="*/ 2 w 16"/>
                <a:gd name="T35" fmla="*/ 6 h 57"/>
                <a:gd name="T36" fmla="*/ 2 w 16"/>
                <a:gd name="T37" fmla="*/ 7 h 57"/>
                <a:gd name="T38" fmla="*/ 2 w 16"/>
                <a:gd name="T39" fmla="*/ 7 h 57"/>
                <a:gd name="T40" fmla="*/ 2 w 16"/>
                <a:gd name="T41" fmla="*/ 7 h 57"/>
                <a:gd name="T42" fmla="*/ 3 w 16"/>
                <a:gd name="T43" fmla="*/ 7 h 57"/>
                <a:gd name="T44" fmla="*/ 3 w 16"/>
                <a:gd name="T45" fmla="*/ 7 h 57"/>
                <a:gd name="T46" fmla="*/ 3 w 16"/>
                <a:gd name="T47" fmla="*/ 8 h 57"/>
                <a:gd name="T48" fmla="*/ 0 w 16"/>
                <a:gd name="T49" fmla="*/ 8 h 57"/>
                <a:gd name="T50" fmla="*/ 0 w 16"/>
                <a:gd name="T51" fmla="*/ 7 h 57"/>
                <a:gd name="T52" fmla="*/ 1 w 16"/>
                <a:gd name="T53" fmla="*/ 7 h 57"/>
                <a:gd name="T54" fmla="*/ 1 w 16"/>
                <a:gd name="T55" fmla="*/ 7 h 57"/>
                <a:gd name="T56" fmla="*/ 1 w 16"/>
                <a:gd name="T57" fmla="*/ 7 h 57"/>
                <a:gd name="T58" fmla="*/ 1 w 16"/>
                <a:gd name="T59" fmla="*/ 7 h 57"/>
                <a:gd name="T60" fmla="*/ 1 w 16"/>
                <a:gd name="T61" fmla="*/ 7 h 57"/>
                <a:gd name="T62" fmla="*/ 1 w 16"/>
                <a:gd name="T63" fmla="*/ 6 h 57"/>
                <a:gd name="T64" fmla="*/ 1 w 16"/>
                <a:gd name="T65" fmla="*/ 5 h 57"/>
                <a:gd name="T66" fmla="*/ 1 w 16"/>
                <a:gd name="T67" fmla="*/ 5 h 57"/>
                <a:gd name="T68" fmla="*/ 1 w 16"/>
                <a:gd name="T69" fmla="*/ 4 h 57"/>
                <a:gd name="T70" fmla="*/ 1 w 16"/>
                <a:gd name="T71" fmla="*/ 4 h 57"/>
                <a:gd name="T72" fmla="*/ 1 w 16"/>
                <a:gd name="T73" fmla="*/ 4 h 57"/>
                <a:gd name="T74" fmla="*/ 1 w 16"/>
                <a:gd name="T75" fmla="*/ 4 h 57"/>
                <a:gd name="T76" fmla="*/ 1 w 16"/>
                <a:gd name="T77" fmla="*/ 3 h 57"/>
                <a:gd name="T78" fmla="*/ 1 w 16"/>
                <a:gd name="T79" fmla="*/ 3 h 57"/>
                <a:gd name="T80" fmla="*/ 0 w 16"/>
                <a:gd name="T81" fmla="*/ 3 h 57"/>
                <a:gd name="T82" fmla="*/ 2 w 16"/>
                <a:gd name="T83" fmla="*/ 3 h 57"/>
                <a:gd name="T84" fmla="*/ 2 w 16"/>
                <a:gd name="T85" fmla="*/ 3 h 57"/>
                <a:gd name="T86" fmla="*/ 2 w 16"/>
                <a:gd name="T87" fmla="*/ 3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"/>
                <a:gd name="T133" fmla="*/ 0 h 57"/>
                <a:gd name="T134" fmla="*/ 16 w 1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" h="57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9" y="0"/>
                  </a:lnTo>
                  <a:close/>
                  <a:moveTo>
                    <a:pt x="13" y="20"/>
                  </a:moveTo>
                  <a:lnTo>
                    <a:pt x="13" y="48"/>
                  </a:lnTo>
                  <a:lnTo>
                    <a:pt x="13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1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39" name="Freeform 431"/>
            <p:cNvSpPr>
              <a:spLocks/>
            </p:cNvSpPr>
            <p:nvPr/>
          </p:nvSpPr>
          <p:spPr bwMode="auto">
            <a:xfrm>
              <a:off x="2077" y="2415"/>
              <a:ext cx="11" cy="25"/>
            </a:xfrm>
            <a:custGeom>
              <a:avLst/>
              <a:gdLst>
                <a:gd name="T0" fmla="*/ 1 w 22"/>
                <a:gd name="T1" fmla="*/ 0 h 48"/>
                <a:gd name="T2" fmla="*/ 1 w 22"/>
                <a:gd name="T3" fmla="*/ 2 h 48"/>
                <a:gd name="T4" fmla="*/ 3 w 22"/>
                <a:gd name="T5" fmla="*/ 2 h 48"/>
                <a:gd name="T6" fmla="*/ 3 w 22"/>
                <a:gd name="T7" fmla="*/ 2 h 48"/>
                <a:gd name="T8" fmla="*/ 1 w 22"/>
                <a:gd name="T9" fmla="*/ 2 h 48"/>
                <a:gd name="T10" fmla="*/ 1 w 22"/>
                <a:gd name="T11" fmla="*/ 5 h 48"/>
                <a:gd name="T12" fmla="*/ 1 w 22"/>
                <a:gd name="T13" fmla="*/ 5 h 48"/>
                <a:gd name="T14" fmla="*/ 1 w 22"/>
                <a:gd name="T15" fmla="*/ 6 h 48"/>
                <a:gd name="T16" fmla="*/ 1 w 22"/>
                <a:gd name="T17" fmla="*/ 6 h 48"/>
                <a:gd name="T18" fmla="*/ 1 w 22"/>
                <a:gd name="T19" fmla="*/ 6 h 48"/>
                <a:gd name="T20" fmla="*/ 1 w 22"/>
                <a:gd name="T21" fmla="*/ 6 h 48"/>
                <a:gd name="T22" fmla="*/ 2 w 22"/>
                <a:gd name="T23" fmla="*/ 6 h 48"/>
                <a:gd name="T24" fmla="*/ 2 w 22"/>
                <a:gd name="T25" fmla="*/ 6 h 48"/>
                <a:gd name="T26" fmla="*/ 3 w 22"/>
                <a:gd name="T27" fmla="*/ 6 h 48"/>
                <a:gd name="T28" fmla="*/ 3 w 22"/>
                <a:gd name="T29" fmla="*/ 6 h 48"/>
                <a:gd name="T30" fmla="*/ 3 w 22"/>
                <a:gd name="T31" fmla="*/ 6 h 48"/>
                <a:gd name="T32" fmla="*/ 3 w 22"/>
                <a:gd name="T33" fmla="*/ 6 h 48"/>
                <a:gd name="T34" fmla="*/ 2 w 22"/>
                <a:gd name="T35" fmla="*/ 7 h 48"/>
                <a:gd name="T36" fmla="*/ 1 w 22"/>
                <a:gd name="T37" fmla="*/ 7 h 48"/>
                <a:gd name="T38" fmla="*/ 1 w 22"/>
                <a:gd name="T39" fmla="*/ 7 h 48"/>
                <a:gd name="T40" fmla="*/ 1 w 22"/>
                <a:gd name="T41" fmla="*/ 7 h 48"/>
                <a:gd name="T42" fmla="*/ 1 w 22"/>
                <a:gd name="T43" fmla="*/ 7 h 48"/>
                <a:gd name="T44" fmla="*/ 1 w 22"/>
                <a:gd name="T45" fmla="*/ 7 h 48"/>
                <a:gd name="T46" fmla="*/ 1 w 22"/>
                <a:gd name="T47" fmla="*/ 6 h 48"/>
                <a:gd name="T48" fmla="*/ 1 w 22"/>
                <a:gd name="T49" fmla="*/ 6 h 48"/>
                <a:gd name="T50" fmla="*/ 1 w 22"/>
                <a:gd name="T51" fmla="*/ 6 h 48"/>
                <a:gd name="T52" fmla="*/ 1 w 22"/>
                <a:gd name="T53" fmla="*/ 5 h 48"/>
                <a:gd name="T54" fmla="*/ 1 w 22"/>
                <a:gd name="T55" fmla="*/ 2 h 48"/>
                <a:gd name="T56" fmla="*/ 0 w 22"/>
                <a:gd name="T57" fmla="*/ 2 h 48"/>
                <a:gd name="T58" fmla="*/ 0 w 22"/>
                <a:gd name="T59" fmla="*/ 2 h 48"/>
                <a:gd name="T60" fmla="*/ 1 w 22"/>
                <a:gd name="T61" fmla="*/ 2 h 48"/>
                <a:gd name="T62" fmla="*/ 1 w 22"/>
                <a:gd name="T63" fmla="*/ 2 h 48"/>
                <a:gd name="T64" fmla="*/ 1 w 22"/>
                <a:gd name="T65" fmla="*/ 1 h 48"/>
                <a:gd name="T66" fmla="*/ 1 w 22"/>
                <a:gd name="T67" fmla="*/ 1 h 48"/>
                <a:gd name="T68" fmla="*/ 1 w 22"/>
                <a:gd name="T69" fmla="*/ 1 h 48"/>
                <a:gd name="T70" fmla="*/ 1 w 22"/>
                <a:gd name="T71" fmla="*/ 1 h 48"/>
                <a:gd name="T72" fmla="*/ 1 w 22"/>
                <a:gd name="T73" fmla="*/ 0 h 48"/>
                <a:gd name="T74" fmla="*/ 1 w 22"/>
                <a:gd name="T75" fmla="*/ 0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48"/>
                <a:gd name="T116" fmla="*/ 22 w 22"/>
                <a:gd name="T117" fmla="*/ 48 h 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48">
                  <a:moveTo>
                    <a:pt x="11" y="0"/>
                  </a:moveTo>
                  <a:lnTo>
                    <a:pt x="11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1" y="13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44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0" name="Freeform 432"/>
            <p:cNvSpPr>
              <a:spLocks/>
            </p:cNvSpPr>
            <p:nvPr/>
          </p:nvSpPr>
          <p:spPr bwMode="auto">
            <a:xfrm>
              <a:off x="1855" y="2455"/>
              <a:ext cx="31" cy="29"/>
            </a:xfrm>
            <a:custGeom>
              <a:avLst/>
              <a:gdLst>
                <a:gd name="T0" fmla="*/ 3 w 61"/>
                <a:gd name="T1" fmla="*/ 3 h 59"/>
                <a:gd name="T2" fmla="*/ 4 w 61"/>
                <a:gd name="T3" fmla="*/ 3 h 59"/>
                <a:gd name="T4" fmla="*/ 5 w 61"/>
                <a:gd name="T5" fmla="*/ 3 h 59"/>
                <a:gd name="T6" fmla="*/ 6 w 61"/>
                <a:gd name="T7" fmla="*/ 3 h 59"/>
                <a:gd name="T8" fmla="*/ 6 w 61"/>
                <a:gd name="T9" fmla="*/ 2 h 59"/>
                <a:gd name="T10" fmla="*/ 6 w 61"/>
                <a:gd name="T11" fmla="*/ 2 h 59"/>
                <a:gd name="T12" fmla="*/ 5 w 61"/>
                <a:gd name="T13" fmla="*/ 4 h 59"/>
                <a:gd name="T14" fmla="*/ 5 w 61"/>
                <a:gd name="T15" fmla="*/ 4 h 59"/>
                <a:gd name="T16" fmla="*/ 5 w 61"/>
                <a:gd name="T17" fmla="*/ 4 h 59"/>
                <a:gd name="T18" fmla="*/ 5 w 61"/>
                <a:gd name="T19" fmla="*/ 3 h 59"/>
                <a:gd name="T20" fmla="*/ 4 w 61"/>
                <a:gd name="T21" fmla="*/ 3 h 59"/>
                <a:gd name="T22" fmla="*/ 3 w 61"/>
                <a:gd name="T23" fmla="*/ 6 h 59"/>
                <a:gd name="T24" fmla="*/ 2 w 61"/>
                <a:gd name="T25" fmla="*/ 6 h 59"/>
                <a:gd name="T26" fmla="*/ 2 w 61"/>
                <a:gd name="T27" fmla="*/ 6 h 59"/>
                <a:gd name="T28" fmla="*/ 3 w 61"/>
                <a:gd name="T29" fmla="*/ 7 h 59"/>
                <a:gd name="T30" fmla="*/ 3 w 61"/>
                <a:gd name="T31" fmla="*/ 7 h 59"/>
                <a:gd name="T32" fmla="*/ 1 w 61"/>
                <a:gd name="T33" fmla="*/ 7 h 59"/>
                <a:gd name="T34" fmla="*/ 1 w 61"/>
                <a:gd name="T35" fmla="*/ 7 h 59"/>
                <a:gd name="T36" fmla="*/ 1 w 61"/>
                <a:gd name="T37" fmla="*/ 6 h 59"/>
                <a:gd name="T38" fmla="*/ 1 w 61"/>
                <a:gd name="T39" fmla="*/ 6 h 59"/>
                <a:gd name="T40" fmla="*/ 3 w 61"/>
                <a:gd name="T41" fmla="*/ 1 h 59"/>
                <a:gd name="T42" fmla="*/ 3 w 61"/>
                <a:gd name="T43" fmla="*/ 0 h 59"/>
                <a:gd name="T44" fmla="*/ 3 w 61"/>
                <a:gd name="T45" fmla="*/ 0 h 59"/>
                <a:gd name="T46" fmla="*/ 2 w 61"/>
                <a:gd name="T47" fmla="*/ 0 h 59"/>
                <a:gd name="T48" fmla="*/ 2 w 61"/>
                <a:gd name="T49" fmla="*/ 0 h 59"/>
                <a:gd name="T50" fmla="*/ 7 w 61"/>
                <a:gd name="T51" fmla="*/ 1 h 59"/>
                <a:gd name="T52" fmla="*/ 7 w 61"/>
                <a:gd name="T53" fmla="*/ 1 h 59"/>
                <a:gd name="T54" fmla="*/ 7 w 61"/>
                <a:gd name="T55" fmla="*/ 1 h 59"/>
                <a:gd name="T56" fmla="*/ 7 w 61"/>
                <a:gd name="T57" fmla="*/ 0 h 59"/>
                <a:gd name="T58" fmla="*/ 7 w 61"/>
                <a:gd name="T59" fmla="*/ 0 h 59"/>
                <a:gd name="T60" fmla="*/ 6 w 61"/>
                <a:gd name="T61" fmla="*/ 0 h 59"/>
                <a:gd name="T62" fmla="*/ 6 w 61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59"/>
                <a:gd name="T98" fmla="*/ 61 w 61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59">
                  <a:moveTo>
                    <a:pt x="30" y="2"/>
                  </a:moveTo>
                  <a:lnTo>
                    <a:pt x="21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9" y="37"/>
                  </a:lnTo>
                  <a:lnTo>
                    <a:pt x="39" y="35"/>
                  </a:lnTo>
                  <a:lnTo>
                    <a:pt x="37" y="33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1" y="3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61" y="0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1" name="Freeform 433"/>
            <p:cNvSpPr>
              <a:spLocks noEditPoints="1"/>
            </p:cNvSpPr>
            <p:nvPr/>
          </p:nvSpPr>
          <p:spPr bwMode="auto">
            <a:xfrm>
              <a:off x="1885" y="2465"/>
              <a:ext cx="17" cy="21"/>
            </a:xfrm>
            <a:custGeom>
              <a:avLst/>
              <a:gdLst>
                <a:gd name="T0" fmla="*/ 0 w 35"/>
                <a:gd name="T1" fmla="*/ 3 h 42"/>
                <a:gd name="T2" fmla="*/ 0 w 35"/>
                <a:gd name="T3" fmla="*/ 3 h 42"/>
                <a:gd name="T4" fmla="*/ 1 w 35"/>
                <a:gd name="T5" fmla="*/ 5 h 42"/>
                <a:gd name="T6" fmla="*/ 1 w 35"/>
                <a:gd name="T7" fmla="*/ 5 h 42"/>
                <a:gd name="T8" fmla="*/ 1 w 35"/>
                <a:gd name="T9" fmla="*/ 5 h 42"/>
                <a:gd name="T10" fmla="*/ 2 w 35"/>
                <a:gd name="T11" fmla="*/ 5 h 42"/>
                <a:gd name="T12" fmla="*/ 2 w 35"/>
                <a:gd name="T13" fmla="*/ 5 h 42"/>
                <a:gd name="T14" fmla="*/ 3 w 35"/>
                <a:gd name="T15" fmla="*/ 5 h 42"/>
                <a:gd name="T16" fmla="*/ 3 w 35"/>
                <a:gd name="T17" fmla="*/ 3 h 42"/>
                <a:gd name="T18" fmla="*/ 3 w 35"/>
                <a:gd name="T19" fmla="*/ 3 h 42"/>
                <a:gd name="T20" fmla="*/ 3 w 35"/>
                <a:gd name="T21" fmla="*/ 5 h 42"/>
                <a:gd name="T22" fmla="*/ 3 w 35"/>
                <a:gd name="T23" fmla="*/ 5 h 42"/>
                <a:gd name="T24" fmla="*/ 2 w 35"/>
                <a:gd name="T25" fmla="*/ 5 h 42"/>
                <a:gd name="T26" fmla="*/ 1 w 35"/>
                <a:gd name="T27" fmla="*/ 5 h 42"/>
                <a:gd name="T28" fmla="*/ 1 w 35"/>
                <a:gd name="T29" fmla="*/ 5 h 42"/>
                <a:gd name="T30" fmla="*/ 0 w 35"/>
                <a:gd name="T31" fmla="*/ 5 h 42"/>
                <a:gd name="T32" fmla="*/ 0 w 35"/>
                <a:gd name="T33" fmla="*/ 5 h 42"/>
                <a:gd name="T34" fmla="*/ 0 w 35"/>
                <a:gd name="T35" fmla="*/ 5 h 42"/>
                <a:gd name="T36" fmla="*/ 0 w 35"/>
                <a:gd name="T37" fmla="*/ 5 h 42"/>
                <a:gd name="T38" fmla="*/ 0 w 35"/>
                <a:gd name="T39" fmla="*/ 3 h 42"/>
                <a:gd name="T40" fmla="*/ 0 w 35"/>
                <a:gd name="T41" fmla="*/ 3 h 42"/>
                <a:gd name="T42" fmla="*/ 0 w 35"/>
                <a:gd name="T43" fmla="*/ 3 h 42"/>
                <a:gd name="T44" fmla="*/ 0 w 35"/>
                <a:gd name="T45" fmla="*/ 2 h 42"/>
                <a:gd name="T46" fmla="*/ 0 w 35"/>
                <a:gd name="T47" fmla="*/ 1 h 42"/>
                <a:gd name="T48" fmla="*/ 1 w 35"/>
                <a:gd name="T49" fmla="*/ 1 h 42"/>
                <a:gd name="T50" fmla="*/ 1 w 35"/>
                <a:gd name="T51" fmla="*/ 1 h 42"/>
                <a:gd name="T52" fmla="*/ 1 w 35"/>
                <a:gd name="T53" fmla="*/ 1 h 42"/>
                <a:gd name="T54" fmla="*/ 2 w 35"/>
                <a:gd name="T55" fmla="*/ 0 h 42"/>
                <a:gd name="T56" fmla="*/ 3 w 35"/>
                <a:gd name="T57" fmla="*/ 0 h 42"/>
                <a:gd name="T58" fmla="*/ 3 w 35"/>
                <a:gd name="T59" fmla="*/ 0 h 42"/>
                <a:gd name="T60" fmla="*/ 4 w 35"/>
                <a:gd name="T61" fmla="*/ 0 h 42"/>
                <a:gd name="T62" fmla="*/ 4 w 35"/>
                <a:gd name="T63" fmla="*/ 1 h 42"/>
                <a:gd name="T64" fmla="*/ 4 w 35"/>
                <a:gd name="T65" fmla="*/ 1 h 42"/>
                <a:gd name="T66" fmla="*/ 4 w 35"/>
                <a:gd name="T67" fmla="*/ 1 h 42"/>
                <a:gd name="T68" fmla="*/ 4 w 35"/>
                <a:gd name="T69" fmla="*/ 1 h 42"/>
                <a:gd name="T70" fmla="*/ 3 w 35"/>
                <a:gd name="T71" fmla="*/ 2 h 42"/>
                <a:gd name="T72" fmla="*/ 3 w 35"/>
                <a:gd name="T73" fmla="*/ 3 h 42"/>
                <a:gd name="T74" fmla="*/ 2 w 35"/>
                <a:gd name="T75" fmla="*/ 3 h 42"/>
                <a:gd name="T76" fmla="*/ 2 w 35"/>
                <a:gd name="T77" fmla="*/ 3 h 42"/>
                <a:gd name="T78" fmla="*/ 1 w 35"/>
                <a:gd name="T79" fmla="*/ 3 h 42"/>
                <a:gd name="T80" fmla="*/ 1 w 35"/>
                <a:gd name="T81" fmla="*/ 3 h 42"/>
                <a:gd name="T82" fmla="*/ 0 w 35"/>
                <a:gd name="T83" fmla="*/ 3 h 42"/>
                <a:gd name="T84" fmla="*/ 1 w 35"/>
                <a:gd name="T85" fmla="*/ 3 h 42"/>
                <a:gd name="T86" fmla="*/ 1 w 35"/>
                <a:gd name="T87" fmla="*/ 3 h 42"/>
                <a:gd name="T88" fmla="*/ 2 w 35"/>
                <a:gd name="T89" fmla="*/ 3 h 42"/>
                <a:gd name="T90" fmla="*/ 2 w 35"/>
                <a:gd name="T91" fmla="*/ 3 h 42"/>
                <a:gd name="T92" fmla="*/ 3 w 35"/>
                <a:gd name="T93" fmla="*/ 2 h 42"/>
                <a:gd name="T94" fmla="*/ 3 w 35"/>
                <a:gd name="T95" fmla="*/ 1 h 42"/>
                <a:gd name="T96" fmla="*/ 3 w 35"/>
                <a:gd name="T97" fmla="*/ 1 h 42"/>
                <a:gd name="T98" fmla="*/ 3 w 35"/>
                <a:gd name="T99" fmla="*/ 1 h 42"/>
                <a:gd name="T100" fmla="*/ 3 w 35"/>
                <a:gd name="T101" fmla="*/ 1 h 42"/>
                <a:gd name="T102" fmla="*/ 2 w 35"/>
                <a:gd name="T103" fmla="*/ 1 h 42"/>
                <a:gd name="T104" fmla="*/ 2 w 35"/>
                <a:gd name="T105" fmla="*/ 1 h 42"/>
                <a:gd name="T106" fmla="*/ 1 w 35"/>
                <a:gd name="T107" fmla="*/ 1 h 42"/>
                <a:gd name="T108" fmla="*/ 1 w 35"/>
                <a:gd name="T109" fmla="*/ 1 h 42"/>
                <a:gd name="T110" fmla="*/ 1 w 35"/>
                <a:gd name="T111" fmla="*/ 2 h 42"/>
                <a:gd name="T112" fmla="*/ 1 w 35"/>
                <a:gd name="T113" fmla="*/ 3 h 42"/>
                <a:gd name="T114" fmla="*/ 0 w 35"/>
                <a:gd name="T115" fmla="*/ 3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"/>
                <a:gd name="T175" fmla="*/ 0 h 42"/>
                <a:gd name="T176" fmla="*/ 35 w 35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" h="42">
                  <a:moveTo>
                    <a:pt x="6" y="25"/>
                  </a:move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6" y="25"/>
                  </a:lnTo>
                  <a:close/>
                  <a:moveTo>
                    <a:pt x="6" y="22"/>
                  </a:moveTo>
                  <a:lnTo>
                    <a:pt x="8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2" name="Freeform 434"/>
            <p:cNvSpPr>
              <a:spLocks/>
            </p:cNvSpPr>
            <p:nvPr/>
          </p:nvSpPr>
          <p:spPr bwMode="auto">
            <a:xfrm>
              <a:off x="1905" y="2465"/>
              <a:ext cx="20" cy="21"/>
            </a:xfrm>
            <a:custGeom>
              <a:avLst/>
              <a:gdLst>
                <a:gd name="T0" fmla="*/ 4 w 42"/>
                <a:gd name="T1" fmla="*/ 3 h 42"/>
                <a:gd name="T2" fmla="*/ 3 w 42"/>
                <a:gd name="T3" fmla="*/ 5 h 42"/>
                <a:gd name="T4" fmla="*/ 3 w 42"/>
                <a:gd name="T5" fmla="*/ 5 h 42"/>
                <a:gd name="T6" fmla="*/ 4 w 42"/>
                <a:gd name="T7" fmla="*/ 5 h 42"/>
                <a:gd name="T8" fmla="*/ 4 w 42"/>
                <a:gd name="T9" fmla="*/ 5 h 42"/>
                <a:gd name="T10" fmla="*/ 4 w 42"/>
                <a:gd name="T11" fmla="*/ 3 h 42"/>
                <a:gd name="T12" fmla="*/ 4 w 42"/>
                <a:gd name="T13" fmla="*/ 5 h 42"/>
                <a:gd name="T14" fmla="*/ 4 w 42"/>
                <a:gd name="T15" fmla="*/ 5 h 42"/>
                <a:gd name="T16" fmla="*/ 4 w 42"/>
                <a:gd name="T17" fmla="*/ 5 h 42"/>
                <a:gd name="T18" fmla="*/ 3 w 42"/>
                <a:gd name="T19" fmla="*/ 5 h 42"/>
                <a:gd name="T20" fmla="*/ 3 w 42"/>
                <a:gd name="T21" fmla="*/ 5 h 42"/>
                <a:gd name="T22" fmla="*/ 2 w 42"/>
                <a:gd name="T23" fmla="*/ 5 h 42"/>
                <a:gd name="T24" fmla="*/ 2 w 42"/>
                <a:gd name="T25" fmla="*/ 5 h 42"/>
                <a:gd name="T26" fmla="*/ 3 w 42"/>
                <a:gd name="T27" fmla="*/ 3 h 42"/>
                <a:gd name="T28" fmla="*/ 3 w 42"/>
                <a:gd name="T29" fmla="*/ 3 h 42"/>
                <a:gd name="T30" fmla="*/ 3 w 42"/>
                <a:gd name="T31" fmla="*/ 3 h 42"/>
                <a:gd name="T32" fmla="*/ 3 w 42"/>
                <a:gd name="T33" fmla="*/ 3 h 42"/>
                <a:gd name="T34" fmla="*/ 2 w 42"/>
                <a:gd name="T35" fmla="*/ 3 h 42"/>
                <a:gd name="T36" fmla="*/ 2 w 42"/>
                <a:gd name="T37" fmla="*/ 5 h 42"/>
                <a:gd name="T38" fmla="*/ 1 w 42"/>
                <a:gd name="T39" fmla="*/ 5 h 42"/>
                <a:gd name="T40" fmla="*/ 1 w 42"/>
                <a:gd name="T41" fmla="*/ 5 h 42"/>
                <a:gd name="T42" fmla="*/ 0 w 42"/>
                <a:gd name="T43" fmla="*/ 5 h 42"/>
                <a:gd name="T44" fmla="*/ 0 w 42"/>
                <a:gd name="T45" fmla="*/ 5 h 42"/>
                <a:gd name="T46" fmla="*/ 0 w 42"/>
                <a:gd name="T47" fmla="*/ 5 h 42"/>
                <a:gd name="T48" fmla="*/ 0 w 42"/>
                <a:gd name="T49" fmla="*/ 5 h 42"/>
                <a:gd name="T50" fmla="*/ 0 w 42"/>
                <a:gd name="T51" fmla="*/ 3 h 42"/>
                <a:gd name="T52" fmla="*/ 0 w 42"/>
                <a:gd name="T53" fmla="*/ 1 h 42"/>
                <a:gd name="T54" fmla="*/ 1 w 42"/>
                <a:gd name="T55" fmla="*/ 1 h 42"/>
                <a:gd name="T56" fmla="*/ 1 w 42"/>
                <a:gd name="T57" fmla="*/ 1 h 42"/>
                <a:gd name="T58" fmla="*/ 0 w 42"/>
                <a:gd name="T59" fmla="*/ 1 h 42"/>
                <a:gd name="T60" fmla="*/ 0 w 42"/>
                <a:gd name="T61" fmla="*/ 1 h 42"/>
                <a:gd name="T62" fmla="*/ 0 w 42"/>
                <a:gd name="T63" fmla="*/ 1 h 42"/>
                <a:gd name="T64" fmla="*/ 0 w 42"/>
                <a:gd name="T65" fmla="*/ 1 h 42"/>
                <a:gd name="T66" fmla="*/ 0 w 42"/>
                <a:gd name="T67" fmla="*/ 1 h 42"/>
                <a:gd name="T68" fmla="*/ 1 w 42"/>
                <a:gd name="T69" fmla="*/ 0 h 42"/>
                <a:gd name="T70" fmla="*/ 1 w 42"/>
                <a:gd name="T71" fmla="*/ 0 h 42"/>
                <a:gd name="T72" fmla="*/ 1 w 42"/>
                <a:gd name="T73" fmla="*/ 1 h 42"/>
                <a:gd name="T74" fmla="*/ 1 w 42"/>
                <a:gd name="T75" fmla="*/ 1 h 42"/>
                <a:gd name="T76" fmla="*/ 1 w 42"/>
                <a:gd name="T77" fmla="*/ 1 h 42"/>
                <a:gd name="T78" fmla="*/ 1 w 42"/>
                <a:gd name="T79" fmla="*/ 1 h 42"/>
                <a:gd name="T80" fmla="*/ 1 w 42"/>
                <a:gd name="T81" fmla="*/ 3 h 42"/>
                <a:gd name="T82" fmla="*/ 1 w 42"/>
                <a:gd name="T83" fmla="*/ 3 h 42"/>
                <a:gd name="T84" fmla="*/ 1 w 42"/>
                <a:gd name="T85" fmla="*/ 5 h 42"/>
                <a:gd name="T86" fmla="*/ 1 w 42"/>
                <a:gd name="T87" fmla="*/ 5 h 42"/>
                <a:gd name="T88" fmla="*/ 1 w 42"/>
                <a:gd name="T89" fmla="*/ 5 h 42"/>
                <a:gd name="T90" fmla="*/ 2 w 42"/>
                <a:gd name="T91" fmla="*/ 3 h 42"/>
                <a:gd name="T92" fmla="*/ 2 w 42"/>
                <a:gd name="T93" fmla="*/ 3 h 42"/>
                <a:gd name="T94" fmla="*/ 2 w 42"/>
                <a:gd name="T95" fmla="*/ 3 h 42"/>
                <a:gd name="T96" fmla="*/ 2 w 42"/>
                <a:gd name="T97" fmla="*/ 3 h 42"/>
                <a:gd name="T98" fmla="*/ 3 w 42"/>
                <a:gd name="T99" fmla="*/ 3 h 42"/>
                <a:gd name="T100" fmla="*/ 3 w 42"/>
                <a:gd name="T101" fmla="*/ 2 h 42"/>
                <a:gd name="T102" fmla="*/ 3 w 42"/>
                <a:gd name="T103" fmla="*/ 1 h 42"/>
                <a:gd name="T104" fmla="*/ 4 w 42"/>
                <a:gd name="T105" fmla="*/ 1 h 42"/>
                <a:gd name="T106" fmla="*/ 4 w 42"/>
                <a:gd name="T107" fmla="*/ 0 h 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42"/>
                <a:gd name="T164" fmla="*/ 42 w 42"/>
                <a:gd name="T165" fmla="*/ 42 h 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42">
                  <a:moveTo>
                    <a:pt x="42" y="0"/>
                  </a:moveTo>
                  <a:lnTo>
                    <a:pt x="33" y="29"/>
                  </a:lnTo>
                  <a:lnTo>
                    <a:pt x="33" y="31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35" y="38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4" y="27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3" name="Freeform 435"/>
            <p:cNvSpPr>
              <a:spLocks/>
            </p:cNvSpPr>
            <p:nvPr/>
          </p:nvSpPr>
          <p:spPr bwMode="auto">
            <a:xfrm>
              <a:off x="1927" y="2465"/>
              <a:ext cx="18" cy="21"/>
            </a:xfrm>
            <a:custGeom>
              <a:avLst/>
              <a:gdLst>
                <a:gd name="T0" fmla="*/ 4 w 35"/>
                <a:gd name="T1" fmla="*/ 3 h 42"/>
                <a:gd name="T2" fmla="*/ 4 w 35"/>
                <a:gd name="T3" fmla="*/ 5 h 42"/>
                <a:gd name="T4" fmla="*/ 3 w 35"/>
                <a:gd name="T5" fmla="*/ 5 h 42"/>
                <a:gd name="T6" fmla="*/ 3 w 35"/>
                <a:gd name="T7" fmla="*/ 5 h 42"/>
                <a:gd name="T8" fmla="*/ 2 w 35"/>
                <a:gd name="T9" fmla="*/ 5 h 42"/>
                <a:gd name="T10" fmla="*/ 2 w 35"/>
                <a:gd name="T11" fmla="*/ 5 h 42"/>
                <a:gd name="T12" fmla="*/ 1 w 35"/>
                <a:gd name="T13" fmla="*/ 5 h 42"/>
                <a:gd name="T14" fmla="*/ 1 w 35"/>
                <a:gd name="T15" fmla="*/ 5 h 42"/>
                <a:gd name="T16" fmla="*/ 0 w 35"/>
                <a:gd name="T17" fmla="*/ 5 h 42"/>
                <a:gd name="T18" fmla="*/ 0 w 35"/>
                <a:gd name="T19" fmla="*/ 3 h 42"/>
                <a:gd name="T20" fmla="*/ 0 w 35"/>
                <a:gd name="T21" fmla="*/ 3 h 42"/>
                <a:gd name="T22" fmla="*/ 0 w 35"/>
                <a:gd name="T23" fmla="*/ 3 h 42"/>
                <a:gd name="T24" fmla="*/ 1 w 35"/>
                <a:gd name="T25" fmla="*/ 3 h 42"/>
                <a:gd name="T26" fmla="*/ 1 w 35"/>
                <a:gd name="T27" fmla="*/ 2 h 42"/>
                <a:gd name="T28" fmla="*/ 1 w 35"/>
                <a:gd name="T29" fmla="*/ 1 h 42"/>
                <a:gd name="T30" fmla="*/ 2 w 35"/>
                <a:gd name="T31" fmla="*/ 1 h 42"/>
                <a:gd name="T32" fmla="*/ 2 w 35"/>
                <a:gd name="T33" fmla="*/ 1 h 42"/>
                <a:gd name="T34" fmla="*/ 2 w 35"/>
                <a:gd name="T35" fmla="*/ 1 h 42"/>
                <a:gd name="T36" fmla="*/ 3 w 35"/>
                <a:gd name="T37" fmla="*/ 1 h 42"/>
                <a:gd name="T38" fmla="*/ 3 w 35"/>
                <a:gd name="T39" fmla="*/ 0 h 42"/>
                <a:gd name="T40" fmla="*/ 4 w 35"/>
                <a:gd name="T41" fmla="*/ 0 h 42"/>
                <a:gd name="T42" fmla="*/ 4 w 35"/>
                <a:gd name="T43" fmla="*/ 0 h 42"/>
                <a:gd name="T44" fmla="*/ 5 w 35"/>
                <a:gd name="T45" fmla="*/ 1 h 42"/>
                <a:gd name="T46" fmla="*/ 5 w 35"/>
                <a:gd name="T47" fmla="*/ 1 h 42"/>
                <a:gd name="T48" fmla="*/ 5 w 35"/>
                <a:gd name="T49" fmla="*/ 1 h 42"/>
                <a:gd name="T50" fmla="*/ 5 w 35"/>
                <a:gd name="T51" fmla="*/ 1 h 42"/>
                <a:gd name="T52" fmla="*/ 4 w 35"/>
                <a:gd name="T53" fmla="*/ 1 h 42"/>
                <a:gd name="T54" fmla="*/ 4 w 35"/>
                <a:gd name="T55" fmla="*/ 1 h 42"/>
                <a:gd name="T56" fmla="*/ 4 w 35"/>
                <a:gd name="T57" fmla="*/ 1 h 42"/>
                <a:gd name="T58" fmla="*/ 4 w 35"/>
                <a:gd name="T59" fmla="*/ 1 h 42"/>
                <a:gd name="T60" fmla="*/ 4 w 35"/>
                <a:gd name="T61" fmla="*/ 1 h 42"/>
                <a:gd name="T62" fmla="*/ 3 w 35"/>
                <a:gd name="T63" fmla="*/ 1 h 42"/>
                <a:gd name="T64" fmla="*/ 3 w 35"/>
                <a:gd name="T65" fmla="*/ 1 h 42"/>
                <a:gd name="T66" fmla="*/ 3 w 35"/>
                <a:gd name="T67" fmla="*/ 1 h 42"/>
                <a:gd name="T68" fmla="*/ 2 w 35"/>
                <a:gd name="T69" fmla="*/ 1 h 42"/>
                <a:gd name="T70" fmla="*/ 2 w 35"/>
                <a:gd name="T71" fmla="*/ 1 h 42"/>
                <a:gd name="T72" fmla="*/ 2 w 35"/>
                <a:gd name="T73" fmla="*/ 3 h 42"/>
                <a:gd name="T74" fmla="*/ 1 w 35"/>
                <a:gd name="T75" fmla="*/ 3 h 42"/>
                <a:gd name="T76" fmla="*/ 1 w 35"/>
                <a:gd name="T77" fmla="*/ 3 h 42"/>
                <a:gd name="T78" fmla="*/ 1 w 35"/>
                <a:gd name="T79" fmla="*/ 3 h 42"/>
                <a:gd name="T80" fmla="*/ 2 w 35"/>
                <a:gd name="T81" fmla="*/ 5 h 42"/>
                <a:gd name="T82" fmla="*/ 2 w 35"/>
                <a:gd name="T83" fmla="*/ 5 h 42"/>
                <a:gd name="T84" fmla="*/ 2 w 35"/>
                <a:gd name="T85" fmla="*/ 5 h 42"/>
                <a:gd name="T86" fmla="*/ 3 w 35"/>
                <a:gd name="T87" fmla="*/ 5 h 42"/>
                <a:gd name="T88" fmla="*/ 3 w 35"/>
                <a:gd name="T89" fmla="*/ 5 h 42"/>
                <a:gd name="T90" fmla="*/ 4 w 35"/>
                <a:gd name="T91" fmla="*/ 5 h 42"/>
                <a:gd name="T92" fmla="*/ 4 w 35"/>
                <a:gd name="T93" fmla="*/ 3 h 42"/>
                <a:gd name="T94" fmla="*/ 4 w 35"/>
                <a:gd name="T95" fmla="*/ 3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"/>
                <a:gd name="T145" fmla="*/ 0 h 42"/>
                <a:gd name="T146" fmla="*/ 35 w 35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" h="42">
                  <a:moveTo>
                    <a:pt x="33" y="31"/>
                  </a:moveTo>
                  <a:lnTo>
                    <a:pt x="31" y="31"/>
                  </a:lnTo>
                  <a:lnTo>
                    <a:pt x="31" y="33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4" name="Freeform 436"/>
            <p:cNvSpPr>
              <a:spLocks/>
            </p:cNvSpPr>
            <p:nvPr/>
          </p:nvSpPr>
          <p:spPr bwMode="auto">
            <a:xfrm>
              <a:off x="1947" y="2453"/>
              <a:ext cx="20" cy="33"/>
            </a:xfrm>
            <a:custGeom>
              <a:avLst/>
              <a:gdLst>
                <a:gd name="T0" fmla="*/ 1 w 40"/>
                <a:gd name="T1" fmla="*/ 5 h 66"/>
                <a:gd name="T2" fmla="*/ 3 w 40"/>
                <a:gd name="T3" fmla="*/ 5 h 66"/>
                <a:gd name="T4" fmla="*/ 3 w 40"/>
                <a:gd name="T5" fmla="*/ 4 h 66"/>
                <a:gd name="T6" fmla="*/ 3 w 40"/>
                <a:gd name="T7" fmla="*/ 3 h 66"/>
                <a:gd name="T8" fmla="*/ 3 w 40"/>
                <a:gd name="T9" fmla="*/ 3 h 66"/>
                <a:gd name="T10" fmla="*/ 3 w 40"/>
                <a:gd name="T11" fmla="*/ 3 h 66"/>
                <a:gd name="T12" fmla="*/ 5 w 40"/>
                <a:gd name="T13" fmla="*/ 3 h 66"/>
                <a:gd name="T14" fmla="*/ 5 w 40"/>
                <a:gd name="T15" fmla="*/ 3 h 66"/>
                <a:gd name="T16" fmla="*/ 5 w 40"/>
                <a:gd name="T17" fmla="*/ 3 h 66"/>
                <a:gd name="T18" fmla="*/ 5 w 40"/>
                <a:gd name="T19" fmla="*/ 3 h 66"/>
                <a:gd name="T20" fmla="*/ 5 w 40"/>
                <a:gd name="T21" fmla="*/ 4 h 66"/>
                <a:gd name="T22" fmla="*/ 5 w 40"/>
                <a:gd name="T23" fmla="*/ 6 h 66"/>
                <a:gd name="T24" fmla="*/ 3 w 40"/>
                <a:gd name="T25" fmla="*/ 7 h 66"/>
                <a:gd name="T26" fmla="*/ 5 w 40"/>
                <a:gd name="T27" fmla="*/ 7 h 66"/>
                <a:gd name="T28" fmla="*/ 5 w 40"/>
                <a:gd name="T29" fmla="*/ 7 h 66"/>
                <a:gd name="T30" fmla="*/ 5 w 40"/>
                <a:gd name="T31" fmla="*/ 6 h 66"/>
                <a:gd name="T32" fmla="*/ 5 w 40"/>
                <a:gd name="T33" fmla="*/ 7 h 66"/>
                <a:gd name="T34" fmla="*/ 5 w 40"/>
                <a:gd name="T35" fmla="*/ 7 h 66"/>
                <a:gd name="T36" fmla="*/ 3 w 40"/>
                <a:gd name="T37" fmla="*/ 8 h 66"/>
                <a:gd name="T38" fmla="*/ 3 w 40"/>
                <a:gd name="T39" fmla="*/ 8 h 66"/>
                <a:gd name="T40" fmla="*/ 3 w 40"/>
                <a:gd name="T41" fmla="*/ 8 h 66"/>
                <a:gd name="T42" fmla="*/ 3 w 40"/>
                <a:gd name="T43" fmla="*/ 7 h 66"/>
                <a:gd name="T44" fmla="*/ 3 w 40"/>
                <a:gd name="T45" fmla="*/ 7 h 66"/>
                <a:gd name="T46" fmla="*/ 3 w 40"/>
                <a:gd name="T47" fmla="*/ 4 h 66"/>
                <a:gd name="T48" fmla="*/ 3 w 40"/>
                <a:gd name="T49" fmla="*/ 4 h 66"/>
                <a:gd name="T50" fmla="*/ 5 w 40"/>
                <a:gd name="T51" fmla="*/ 3 h 66"/>
                <a:gd name="T52" fmla="*/ 3 w 40"/>
                <a:gd name="T53" fmla="*/ 3 h 66"/>
                <a:gd name="T54" fmla="*/ 3 w 40"/>
                <a:gd name="T55" fmla="*/ 3 h 66"/>
                <a:gd name="T56" fmla="*/ 3 w 40"/>
                <a:gd name="T57" fmla="*/ 4 h 66"/>
                <a:gd name="T58" fmla="*/ 3 w 40"/>
                <a:gd name="T59" fmla="*/ 4 h 66"/>
                <a:gd name="T60" fmla="*/ 3 w 40"/>
                <a:gd name="T61" fmla="*/ 5 h 66"/>
                <a:gd name="T62" fmla="*/ 2 w 40"/>
                <a:gd name="T63" fmla="*/ 5 h 66"/>
                <a:gd name="T64" fmla="*/ 1 w 40"/>
                <a:gd name="T65" fmla="*/ 6 h 66"/>
                <a:gd name="T66" fmla="*/ 1 w 40"/>
                <a:gd name="T67" fmla="*/ 6 h 66"/>
                <a:gd name="T68" fmla="*/ 1 w 40"/>
                <a:gd name="T69" fmla="*/ 6 h 66"/>
                <a:gd name="T70" fmla="*/ 0 w 40"/>
                <a:gd name="T71" fmla="*/ 8 h 66"/>
                <a:gd name="T72" fmla="*/ 3 w 40"/>
                <a:gd name="T73" fmla="*/ 1 h 66"/>
                <a:gd name="T74" fmla="*/ 2 w 40"/>
                <a:gd name="T75" fmla="*/ 1 h 66"/>
                <a:gd name="T76" fmla="*/ 1 w 40"/>
                <a:gd name="T77" fmla="*/ 1 h 66"/>
                <a:gd name="T78" fmla="*/ 3 w 40"/>
                <a:gd name="T79" fmla="*/ 0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66"/>
                <a:gd name="T122" fmla="*/ 40 w 40"/>
                <a:gd name="T123" fmla="*/ 66 h 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66">
                  <a:moveTo>
                    <a:pt x="24" y="0"/>
                  </a:moveTo>
                  <a:lnTo>
                    <a:pt x="13" y="44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38" y="60"/>
                  </a:lnTo>
                  <a:lnTo>
                    <a:pt x="35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57"/>
                  </a:lnTo>
                  <a:lnTo>
                    <a:pt x="27" y="55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4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5" name="Freeform 437"/>
            <p:cNvSpPr>
              <a:spLocks/>
            </p:cNvSpPr>
            <p:nvPr/>
          </p:nvSpPr>
          <p:spPr bwMode="auto">
            <a:xfrm>
              <a:off x="1971" y="2459"/>
              <a:ext cx="12" cy="27"/>
            </a:xfrm>
            <a:custGeom>
              <a:avLst/>
              <a:gdLst>
                <a:gd name="T0" fmla="*/ 2 w 25"/>
                <a:gd name="T1" fmla="*/ 0 h 53"/>
                <a:gd name="T2" fmla="*/ 2 w 25"/>
                <a:gd name="T3" fmla="*/ 2 h 53"/>
                <a:gd name="T4" fmla="*/ 3 w 25"/>
                <a:gd name="T5" fmla="*/ 2 h 53"/>
                <a:gd name="T6" fmla="*/ 2 w 25"/>
                <a:gd name="T7" fmla="*/ 2 h 53"/>
                <a:gd name="T8" fmla="*/ 2 w 25"/>
                <a:gd name="T9" fmla="*/ 2 h 53"/>
                <a:gd name="T10" fmla="*/ 1 w 25"/>
                <a:gd name="T11" fmla="*/ 6 h 53"/>
                <a:gd name="T12" fmla="*/ 0 w 25"/>
                <a:gd name="T13" fmla="*/ 6 h 53"/>
                <a:gd name="T14" fmla="*/ 0 w 25"/>
                <a:gd name="T15" fmla="*/ 6 h 53"/>
                <a:gd name="T16" fmla="*/ 0 w 25"/>
                <a:gd name="T17" fmla="*/ 7 h 53"/>
                <a:gd name="T18" fmla="*/ 1 w 25"/>
                <a:gd name="T19" fmla="*/ 7 h 53"/>
                <a:gd name="T20" fmla="*/ 1 w 25"/>
                <a:gd name="T21" fmla="*/ 6 h 53"/>
                <a:gd name="T22" fmla="*/ 1 w 25"/>
                <a:gd name="T23" fmla="*/ 6 h 53"/>
                <a:gd name="T24" fmla="*/ 1 w 25"/>
                <a:gd name="T25" fmla="*/ 6 h 53"/>
                <a:gd name="T26" fmla="*/ 2 w 25"/>
                <a:gd name="T27" fmla="*/ 6 h 53"/>
                <a:gd name="T28" fmla="*/ 2 w 25"/>
                <a:gd name="T29" fmla="*/ 6 h 53"/>
                <a:gd name="T30" fmla="*/ 2 w 25"/>
                <a:gd name="T31" fmla="*/ 6 h 53"/>
                <a:gd name="T32" fmla="*/ 1 w 25"/>
                <a:gd name="T33" fmla="*/ 6 h 53"/>
                <a:gd name="T34" fmla="*/ 1 w 25"/>
                <a:gd name="T35" fmla="*/ 7 h 53"/>
                <a:gd name="T36" fmla="*/ 1 w 25"/>
                <a:gd name="T37" fmla="*/ 7 h 53"/>
                <a:gd name="T38" fmla="*/ 1 w 25"/>
                <a:gd name="T39" fmla="*/ 7 h 53"/>
                <a:gd name="T40" fmla="*/ 1 w 25"/>
                <a:gd name="T41" fmla="*/ 7 h 53"/>
                <a:gd name="T42" fmla="*/ 0 w 25"/>
                <a:gd name="T43" fmla="*/ 7 h 53"/>
                <a:gd name="T44" fmla="*/ 0 w 25"/>
                <a:gd name="T45" fmla="*/ 7 h 53"/>
                <a:gd name="T46" fmla="*/ 0 w 25"/>
                <a:gd name="T47" fmla="*/ 7 h 53"/>
                <a:gd name="T48" fmla="*/ 0 w 25"/>
                <a:gd name="T49" fmla="*/ 7 h 53"/>
                <a:gd name="T50" fmla="*/ 0 w 25"/>
                <a:gd name="T51" fmla="*/ 7 h 53"/>
                <a:gd name="T52" fmla="*/ 0 w 25"/>
                <a:gd name="T53" fmla="*/ 7 h 53"/>
                <a:gd name="T54" fmla="*/ 0 w 25"/>
                <a:gd name="T55" fmla="*/ 7 h 53"/>
                <a:gd name="T56" fmla="*/ 0 w 25"/>
                <a:gd name="T57" fmla="*/ 6 h 53"/>
                <a:gd name="T58" fmla="*/ 0 w 25"/>
                <a:gd name="T59" fmla="*/ 6 h 53"/>
                <a:gd name="T60" fmla="*/ 0 w 25"/>
                <a:gd name="T61" fmla="*/ 6 h 53"/>
                <a:gd name="T62" fmla="*/ 0 w 25"/>
                <a:gd name="T63" fmla="*/ 5 h 53"/>
                <a:gd name="T64" fmla="*/ 1 w 25"/>
                <a:gd name="T65" fmla="*/ 2 h 53"/>
                <a:gd name="T66" fmla="*/ 0 w 25"/>
                <a:gd name="T67" fmla="*/ 2 h 53"/>
                <a:gd name="T68" fmla="*/ 0 w 25"/>
                <a:gd name="T69" fmla="*/ 2 h 53"/>
                <a:gd name="T70" fmla="*/ 0 w 25"/>
                <a:gd name="T71" fmla="*/ 2 h 53"/>
                <a:gd name="T72" fmla="*/ 0 w 25"/>
                <a:gd name="T73" fmla="*/ 2 h 53"/>
                <a:gd name="T74" fmla="*/ 1 w 25"/>
                <a:gd name="T75" fmla="*/ 2 h 53"/>
                <a:gd name="T76" fmla="*/ 1 w 25"/>
                <a:gd name="T77" fmla="*/ 2 h 53"/>
                <a:gd name="T78" fmla="*/ 1 w 25"/>
                <a:gd name="T79" fmla="*/ 1 h 53"/>
                <a:gd name="T80" fmla="*/ 1 w 25"/>
                <a:gd name="T81" fmla="*/ 1 h 53"/>
                <a:gd name="T82" fmla="*/ 2 w 25"/>
                <a:gd name="T83" fmla="*/ 1 h 53"/>
                <a:gd name="T84" fmla="*/ 2 w 25"/>
                <a:gd name="T85" fmla="*/ 1 h 53"/>
                <a:gd name="T86" fmla="*/ 2 w 25"/>
                <a:gd name="T87" fmla="*/ 1 h 53"/>
                <a:gd name="T88" fmla="*/ 2 w 25"/>
                <a:gd name="T89" fmla="*/ 0 h 53"/>
                <a:gd name="T90" fmla="*/ 2 w 25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"/>
                <a:gd name="T139" fmla="*/ 0 h 53"/>
                <a:gd name="T140" fmla="*/ 25 w 25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" h="53">
                  <a:moveTo>
                    <a:pt x="20" y="0"/>
                  </a:moveTo>
                  <a:lnTo>
                    <a:pt x="18" y="11"/>
                  </a:lnTo>
                  <a:lnTo>
                    <a:pt x="25" y="11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49"/>
                  </a:lnTo>
                  <a:lnTo>
                    <a:pt x="11" y="47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46" name="Freeform 438"/>
            <p:cNvSpPr>
              <a:spLocks noEditPoints="1"/>
            </p:cNvSpPr>
            <p:nvPr/>
          </p:nvSpPr>
          <p:spPr bwMode="auto">
            <a:xfrm>
              <a:off x="1983" y="2465"/>
              <a:ext cx="19" cy="21"/>
            </a:xfrm>
            <a:custGeom>
              <a:avLst/>
              <a:gdLst>
                <a:gd name="T0" fmla="*/ 1 w 37"/>
                <a:gd name="T1" fmla="*/ 3 h 42"/>
                <a:gd name="T2" fmla="*/ 1 w 37"/>
                <a:gd name="T3" fmla="*/ 3 h 42"/>
                <a:gd name="T4" fmla="*/ 2 w 37"/>
                <a:gd name="T5" fmla="*/ 5 h 42"/>
                <a:gd name="T6" fmla="*/ 2 w 37"/>
                <a:gd name="T7" fmla="*/ 5 h 42"/>
                <a:gd name="T8" fmla="*/ 3 w 37"/>
                <a:gd name="T9" fmla="*/ 5 h 42"/>
                <a:gd name="T10" fmla="*/ 3 w 37"/>
                <a:gd name="T11" fmla="*/ 5 h 42"/>
                <a:gd name="T12" fmla="*/ 4 w 37"/>
                <a:gd name="T13" fmla="*/ 5 h 42"/>
                <a:gd name="T14" fmla="*/ 4 w 37"/>
                <a:gd name="T15" fmla="*/ 3 h 42"/>
                <a:gd name="T16" fmla="*/ 4 w 37"/>
                <a:gd name="T17" fmla="*/ 3 h 42"/>
                <a:gd name="T18" fmla="*/ 4 w 37"/>
                <a:gd name="T19" fmla="*/ 5 h 42"/>
                <a:gd name="T20" fmla="*/ 4 w 37"/>
                <a:gd name="T21" fmla="*/ 5 h 42"/>
                <a:gd name="T22" fmla="*/ 3 w 37"/>
                <a:gd name="T23" fmla="*/ 5 h 42"/>
                <a:gd name="T24" fmla="*/ 2 w 37"/>
                <a:gd name="T25" fmla="*/ 5 h 42"/>
                <a:gd name="T26" fmla="*/ 2 w 37"/>
                <a:gd name="T27" fmla="*/ 5 h 42"/>
                <a:gd name="T28" fmla="*/ 1 w 37"/>
                <a:gd name="T29" fmla="*/ 5 h 42"/>
                <a:gd name="T30" fmla="*/ 1 w 37"/>
                <a:gd name="T31" fmla="*/ 5 h 42"/>
                <a:gd name="T32" fmla="*/ 1 w 37"/>
                <a:gd name="T33" fmla="*/ 5 h 42"/>
                <a:gd name="T34" fmla="*/ 0 w 37"/>
                <a:gd name="T35" fmla="*/ 5 h 42"/>
                <a:gd name="T36" fmla="*/ 0 w 37"/>
                <a:gd name="T37" fmla="*/ 3 h 42"/>
                <a:gd name="T38" fmla="*/ 0 w 37"/>
                <a:gd name="T39" fmla="*/ 3 h 42"/>
                <a:gd name="T40" fmla="*/ 1 w 37"/>
                <a:gd name="T41" fmla="*/ 3 h 42"/>
                <a:gd name="T42" fmla="*/ 1 w 37"/>
                <a:gd name="T43" fmla="*/ 2 h 42"/>
                <a:gd name="T44" fmla="*/ 1 w 37"/>
                <a:gd name="T45" fmla="*/ 1 h 42"/>
                <a:gd name="T46" fmla="*/ 1 w 37"/>
                <a:gd name="T47" fmla="*/ 1 h 42"/>
                <a:gd name="T48" fmla="*/ 2 w 37"/>
                <a:gd name="T49" fmla="*/ 1 h 42"/>
                <a:gd name="T50" fmla="*/ 2 w 37"/>
                <a:gd name="T51" fmla="*/ 1 h 42"/>
                <a:gd name="T52" fmla="*/ 3 w 37"/>
                <a:gd name="T53" fmla="*/ 1 h 42"/>
                <a:gd name="T54" fmla="*/ 3 w 37"/>
                <a:gd name="T55" fmla="*/ 0 h 42"/>
                <a:gd name="T56" fmla="*/ 3 w 37"/>
                <a:gd name="T57" fmla="*/ 0 h 42"/>
                <a:gd name="T58" fmla="*/ 4 w 37"/>
                <a:gd name="T59" fmla="*/ 0 h 42"/>
                <a:gd name="T60" fmla="*/ 4 w 37"/>
                <a:gd name="T61" fmla="*/ 0 h 42"/>
                <a:gd name="T62" fmla="*/ 5 w 37"/>
                <a:gd name="T63" fmla="*/ 1 h 42"/>
                <a:gd name="T64" fmla="*/ 5 w 37"/>
                <a:gd name="T65" fmla="*/ 1 h 42"/>
                <a:gd name="T66" fmla="*/ 5 w 37"/>
                <a:gd name="T67" fmla="*/ 1 h 42"/>
                <a:gd name="T68" fmla="*/ 5 w 37"/>
                <a:gd name="T69" fmla="*/ 1 h 42"/>
                <a:gd name="T70" fmla="*/ 4 w 37"/>
                <a:gd name="T71" fmla="*/ 1 h 42"/>
                <a:gd name="T72" fmla="*/ 4 w 37"/>
                <a:gd name="T73" fmla="*/ 2 h 42"/>
                <a:gd name="T74" fmla="*/ 4 w 37"/>
                <a:gd name="T75" fmla="*/ 3 h 42"/>
                <a:gd name="T76" fmla="*/ 3 w 37"/>
                <a:gd name="T77" fmla="*/ 3 h 42"/>
                <a:gd name="T78" fmla="*/ 3 w 37"/>
                <a:gd name="T79" fmla="*/ 3 h 42"/>
                <a:gd name="T80" fmla="*/ 2 w 37"/>
                <a:gd name="T81" fmla="*/ 3 h 42"/>
                <a:gd name="T82" fmla="*/ 2 w 37"/>
                <a:gd name="T83" fmla="*/ 3 h 42"/>
                <a:gd name="T84" fmla="*/ 1 w 37"/>
                <a:gd name="T85" fmla="*/ 3 h 42"/>
                <a:gd name="T86" fmla="*/ 2 w 37"/>
                <a:gd name="T87" fmla="*/ 3 h 42"/>
                <a:gd name="T88" fmla="*/ 2 w 37"/>
                <a:gd name="T89" fmla="*/ 3 h 42"/>
                <a:gd name="T90" fmla="*/ 3 w 37"/>
                <a:gd name="T91" fmla="*/ 3 h 42"/>
                <a:gd name="T92" fmla="*/ 3 w 37"/>
                <a:gd name="T93" fmla="*/ 3 h 42"/>
                <a:gd name="T94" fmla="*/ 4 w 37"/>
                <a:gd name="T95" fmla="*/ 2 h 42"/>
                <a:gd name="T96" fmla="*/ 4 w 37"/>
                <a:gd name="T97" fmla="*/ 1 h 42"/>
                <a:gd name="T98" fmla="*/ 4 w 37"/>
                <a:gd name="T99" fmla="*/ 1 h 42"/>
                <a:gd name="T100" fmla="*/ 4 w 37"/>
                <a:gd name="T101" fmla="*/ 1 h 42"/>
                <a:gd name="T102" fmla="*/ 4 w 37"/>
                <a:gd name="T103" fmla="*/ 1 h 42"/>
                <a:gd name="T104" fmla="*/ 3 w 37"/>
                <a:gd name="T105" fmla="*/ 1 h 42"/>
                <a:gd name="T106" fmla="*/ 3 w 37"/>
                <a:gd name="T107" fmla="*/ 1 h 42"/>
                <a:gd name="T108" fmla="*/ 3 w 37"/>
                <a:gd name="T109" fmla="*/ 1 h 42"/>
                <a:gd name="T110" fmla="*/ 2 w 37"/>
                <a:gd name="T111" fmla="*/ 1 h 42"/>
                <a:gd name="T112" fmla="*/ 2 w 37"/>
                <a:gd name="T113" fmla="*/ 1 h 42"/>
                <a:gd name="T114" fmla="*/ 2 w 37"/>
                <a:gd name="T115" fmla="*/ 1 h 42"/>
                <a:gd name="T116" fmla="*/ 1 w 37"/>
                <a:gd name="T117" fmla="*/ 3 h 42"/>
                <a:gd name="T118" fmla="*/ 1 w 37"/>
                <a:gd name="T119" fmla="*/ 3 h 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42"/>
                <a:gd name="T182" fmla="*/ 37 w 37"/>
                <a:gd name="T183" fmla="*/ 42 h 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42">
                  <a:moveTo>
                    <a:pt x="8" y="25"/>
                  </a:move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1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0" y="25"/>
                  </a:lnTo>
                  <a:lnTo>
                    <a:pt x="8" y="25"/>
                  </a:lnTo>
                  <a:close/>
                  <a:moveTo>
                    <a:pt x="8" y="22"/>
                  </a:moveTo>
                  <a:lnTo>
                    <a:pt x="10" y="22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703" name="Freeform 440"/>
          <p:cNvSpPr>
            <a:spLocks/>
          </p:cNvSpPr>
          <p:nvPr/>
        </p:nvSpPr>
        <p:spPr bwMode="auto">
          <a:xfrm rot="-5400000">
            <a:off x="4489451" y="4872037"/>
            <a:ext cx="38100" cy="98425"/>
          </a:xfrm>
          <a:custGeom>
            <a:avLst/>
            <a:gdLst>
              <a:gd name="T0" fmla="*/ 0 w 24"/>
              <a:gd name="T1" fmla="*/ 2147483647 h 61"/>
              <a:gd name="T2" fmla="*/ 2147483647 w 24"/>
              <a:gd name="T3" fmla="*/ 0 h 61"/>
              <a:gd name="T4" fmla="*/ 2147483647 w 24"/>
              <a:gd name="T5" fmla="*/ 2147483647 h 61"/>
              <a:gd name="T6" fmla="*/ 2147483647 w 24"/>
              <a:gd name="T7" fmla="*/ 2147483647 h 61"/>
              <a:gd name="T8" fmla="*/ 2147483647 w 24"/>
              <a:gd name="T9" fmla="*/ 2147483647 h 61"/>
              <a:gd name="T10" fmla="*/ 2147483647 w 24"/>
              <a:gd name="T11" fmla="*/ 2147483647 h 61"/>
              <a:gd name="T12" fmla="*/ 2147483647 w 24"/>
              <a:gd name="T13" fmla="*/ 2147483647 h 61"/>
              <a:gd name="T14" fmla="*/ 2147483647 w 24"/>
              <a:gd name="T15" fmla="*/ 2147483647 h 61"/>
              <a:gd name="T16" fmla="*/ 2147483647 w 24"/>
              <a:gd name="T17" fmla="*/ 2147483647 h 61"/>
              <a:gd name="T18" fmla="*/ 2147483647 w 24"/>
              <a:gd name="T19" fmla="*/ 2147483647 h 61"/>
              <a:gd name="T20" fmla="*/ 0 w 24"/>
              <a:gd name="T21" fmla="*/ 2147483647 h 61"/>
              <a:gd name="T22" fmla="*/ 2147483647 w 24"/>
              <a:gd name="T23" fmla="*/ 2147483647 h 61"/>
              <a:gd name="T24" fmla="*/ 2147483647 w 24"/>
              <a:gd name="T25" fmla="*/ 2147483647 h 61"/>
              <a:gd name="T26" fmla="*/ 2147483647 w 24"/>
              <a:gd name="T27" fmla="*/ 2147483647 h 61"/>
              <a:gd name="T28" fmla="*/ 2147483647 w 24"/>
              <a:gd name="T29" fmla="*/ 2147483647 h 61"/>
              <a:gd name="T30" fmla="*/ 2147483647 w 24"/>
              <a:gd name="T31" fmla="*/ 2147483647 h 61"/>
              <a:gd name="T32" fmla="*/ 2147483647 w 24"/>
              <a:gd name="T33" fmla="*/ 2147483647 h 61"/>
              <a:gd name="T34" fmla="*/ 2147483647 w 24"/>
              <a:gd name="T35" fmla="*/ 2147483647 h 61"/>
              <a:gd name="T36" fmla="*/ 2147483647 w 24"/>
              <a:gd name="T37" fmla="*/ 2147483647 h 61"/>
              <a:gd name="T38" fmla="*/ 2147483647 w 24"/>
              <a:gd name="T39" fmla="*/ 2147483647 h 61"/>
              <a:gd name="T40" fmla="*/ 2147483647 w 24"/>
              <a:gd name="T41" fmla="*/ 2147483647 h 61"/>
              <a:gd name="T42" fmla="*/ 2147483647 w 24"/>
              <a:gd name="T43" fmla="*/ 2147483647 h 61"/>
              <a:gd name="T44" fmla="*/ 2147483647 w 24"/>
              <a:gd name="T45" fmla="*/ 2147483647 h 61"/>
              <a:gd name="T46" fmla="*/ 2147483647 w 24"/>
              <a:gd name="T47" fmla="*/ 2147483647 h 61"/>
              <a:gd name="T48" fmla="*/ 2147483647 w 24"/>
              <a:gd name="T49" fmla="*/ 2147483647 h 61"/>
              <a:gd name="T50" fmla="*/ 2147483647 w 24"/>
              <a:gd name="T51" fmla="*/ 2147483647 h 61"/>
              <a:gd name="T52" fmla="*/ 2147483647 w 24"/>
              <a:gd name="T53" fmla="*/ 2147483647 h 61"/>
              <a:gd name="T54" fmla="*/ 2147483647 w 24"/>
              <a:gd name="T55" fmla="*/ 2147483647 h 61"/>
              <a:gd name="T56" fmla="*/ 2147483647 w 24"/>
              <a:gd name="T57" fmla="*/ 2147483647 h 61"/>
              <a:gd name="T58" fmla="*/ 2147483647 w 24"/>
              <a:gd name="T59" fmla="*/ 2147483647 h 61"/>
              <a:gd name="T60" fmla="*/ 0 w 24"/>
              <a:gd name="T61" fmla="*/ 2147483647 h 61"/>
              <a:gd name="T62" fmla="*/ 0 w 24"/>
              <a:gd name="T63" fmla="*/ 2147483647 h 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"/>
              <a:gd name="T97" fmla="*/ 0 h 61"/>
              <a:gd name="T98" fmla="*/ 24 w 24"/>
              <a:gd name="T99" fmla="*/ 61 h 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" h="61">
                <a:moveTo>
                  <a:pt x="0" y="7"/>
                </a:moveTo>
                <a:lnTo>
                  <a:pt x="16" y="0"/>
                </a:lnTo>
                <a:lnTo>
                  <a:pt x="16" y="51"/>
                </a:lnTo>
                <a:lnTo>
                  <a:pt x="16" y="53"/>
                </a:lnTo>
                <a:lnTo>
                  <a:pt x="16" y="55"/>
                </a:lnTo>
                <a:lnTo>
                  <a:pt x="16" y="57"/>
                </a:lnTo>
                <a:lnTo>
                  <a:pt x="17" y="59"/>
                </a:lnTo>
                <a:lnTo>
                  <a:pt x="19" y="59"/>
                </a:lnTo>
                <a:lnTo>
                  <a:pt x="21" y="61"/>
                </a:lnTo>
                <a:lnTo>
                  <a:pt x="24" y="61"/>
                </a:lnTo>
                <a:lnTo>
                  <a:pt x="0" y="61"/>
                </a:lnTo>
                <a:lnTo>
                  <a:pt x="2" y="61"/>
                </a:lnTo>
                <a:lnTo>
                  <a:pt x="5" y="59"/>
                </a:lnTo>
                <a:lnTo>
                  <a:pt x="6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8" y="53"/>
                </a:lnTo>
                <a:lnTo>
                  <a:pt x="8" y="51"/>
                </a:lnTo>
                <a:lnTo>
                  <a:pt x="8" y="20"/>
                </a:lnTo>
                <a:lnTo>
                  <a:pt x="8" y="18"/>
                </a:lnTo>
                <a:lnTo>
                  <a:pt x="8" y="15"/>
                </a:lnTo>
                <a:lnTo>
                  <a:pt x="8" y="13"/>
                </a:lnTo>
                <a:lnTo>
                  <a:pt x="8" y="11"/>
                </a:lnTo>
                <a:lnTo>
                  <a:pt x="8" y="9"/>
                </a:lnTo>
                <a:lnTo>
                  <a:pt x="6" y="9"/>
                </a:lnTo>
                <a:lnTo>
                  <a:pt x="6" y="7"/>
                </a:lnTo>
                <a:lnTo>
                  <a:pt x="5" y="7"/>
                </a:lnTo>
                <a:lnTo>
                  <a:pt x="5" y="9"/>
                </a:lnTo>
                <a:lnTo>
                  <a:pt x="2" y="9"/>
                </a:lnTo>
                <a:lnTo>
                  <a:pt x="0" y="9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4" name="Freeform 441"/>
          <p:cNvSpPr>
            <a:spLocks/>
          </p:cNvSpPr>
          <p:nvPr/>
        </p:nvSpPr>
        <p:spPr bwMode="auto">
          <a:xfrm rot="-5400000">
            <a:off x="4465638" y="4035425"/>
            <a:ext cx="114300" cy="69850"/>
          </a:xfrm>
          <a:custGeom>
            <a:avLst/>
            <a:gdLst>
              <a:gd name="T0" fmla="*/ 2147483647 w 70"/>
              <a:gd name="T1" fmla="*/ 2147483647 h 41"/>
              <a:gd name="T2" fmla="*/ 2147483647 w 70"/>
              <a:gd name="T3" fmla="*/ 2147483647 h 41"/>
              <a:gd name="T4" fmla="*/ 2147483647 w 70"/>
              <a:gd name="T5" fmla="*/ 2147483647 h 41"/>
              <a:gd name="T6" fmla="*/ 2147483647 w 70"/>
              <a:gd name="T7" fmla="*/ 2147483647 h 41"/>
              <a:gd name="T8" fmla="*/ 2147483647 w 70"/>
              <a:gd name="T9" fmla="*/ 0 h 41"/>
              <a:gd name="T10" fmla="*/ 2147483647 w 70"/>
              <a:gd name="T11" fmla="*/ 0 h 41"/>
              <a:gd name="T12" fmla="*/ 2147483647 w 70"/>
              <a:gd name="T13" fmla="*/ 2147483647 h 41"/>
              <a:gd name="T14" fmla="*/ 2147483647 w 70"/>
              <a:gd name="T15" fmla="*/ 2147483647 h 41"/>
              <a:gd name="T16" fmla="*/ 2147483647 w 70"/>
              <a:gd name="T17" fmla="*/ 2147483647 h 41"/>
              <a:gd name="T18" fmla="*/ 2147483647 w 70"/>
              <a:gd name="T19" fmla="*/ 2147483647 h 41"/>
              <a:gd name="T20" fmla="*/ 2147483647 w 70"/>
              <a:gd name="T21" fmla="*/ 2147483647 h 41"/>
              <a:gd name="T22" fmla="*/ 2147483647 w 70"/>
              <a:gd name="T23" fmla="*/ 0 h 41"/>
              <a:gd name="T24" fmla="*/ 2147483647 w 70"/>
              <a:gd name="T25" fmla="*/ 0 h 41"/>
              <a:gd name="T26" fmla="*/ 2147483647 w 70"/>
              <a:gd name="T27" fmla="*/ 2147483647 h 41"/>
              <a:gd name="T28" fmla="*/ 2147483647 w 70"/>
              <a:gd name="T29" fmla="*/ 2147483647 h 41"/>
              <a:gd name="T30" fmla="*/ 2147483647 w 70"/>
              <a:gd name="T31" fmla="*/ 2147483647 h 41"/>
              <a:gd name="T32" fmla="*/ 2147483647 w 70"/>
              <a:gd name="T33" fmla="*/ 2147483647 h 41"/>
              <a:gd name="T34" fmla="*/ 2147483647 w 70"/>
              <a:gd name="T35" fmla="*/ 2147483647 h 41"/>
              <a:gd name="T36" fmla="*/ 2147483647 w 70"/>
              <a:gd name="T37" fmla="*/ 2147483647 h 41"/>
              <a:gd name="T38" fmla="*/ 2147483647 w 70"/>
              <a:gd name="T39" fmla="*/ 2147483647 h 41"/>
              <a:gd name="T40" fmla="*/ 2147483647 w 70"/>
              <a:gd name="T41" fmla="*/ 2147483647 h 41"/>
              <a:gd name="T42" fmla="*/ 2147483647 w 70"/>
              <a:gd name="T43" fmla="*/ 2147483647 h 41"/>
              <a:gd name="T44" fmla="*/ 2147483647 w 70"/>
              <a:gd name="T45" fmla="*/ 2147483647 h 41"/>
              <a:gd name="T46" fmla="*/ 2147483647 w 70"/>
              <a:gd name="T47" fmla="*/ 2147483647 h 41"/>
              <a:gd name="T48" fmla="*/ 2147483647 w 70"/>
              <a:gd name="T49" fmla="*/ 2147483647 h 41"/>
              <a:gd name="T50" fmla="*/ 2147483647 w 70"/>
              <a:gd name="T51" fmla="*/ 2147483647 h 41"/>
              <a:gd name="T52" fmla="*/ 2147483647 w 70"/>
              <a:gd name="T53" fmla="*/ 2147483647 h 41"/>
              <a:gd name="T54" fmla="*/ 2147483647 w 70"/>
              <a:gd name="T55" fmla="*/ 2147483647 h 41"/>
              <a:gd name="T56" fmla="*/ 2147483647 w 70"/>
              <a:gd name="T57" fmla="*/ 2147483647 h 41"/>
              <a:gd name="T58" fmla="*/ 2147483647 w 70"/>
              <a:gd name="T59" fmla="*/ 2147483647 h 41"/>
              <a:gd name="T60" fmla="*/ 2147483647 w 70"/>
              <a:gd name="T61" fmla="*/ 2147483647 h 41"/>
              <a:gd name="T62" fmla="*/ 2147483647 w 70"/>
              <a:gd name="T63" fmla="*/ 2147483647 h 41"/>
              <a:gd name="T64" fmla="*/ 2147483647 w 70"/>
              <a:gd name="T65" fmla="*/ 2147483647 h 41"/>
              <a:gd name="T66" fmla="*/ 2147483647 w 70"/>
              <a:gd name="T67" fmla="*/ 2147483647 h 41"/>
              <a:gd name="T68" fmla="*/ 2147483647 w 70"/>
              <a:gd name="T69" fmla="*/ 2147483647 h 41"/>
              <a:gd name="T70" fmla="*/ 2147483647 w 70"/>
              <a:gd name="T71" fmla="*/ 2147483647 h 41"/>
              <a:gd name="T72" fmla="*/ 2147483647 w 70"/>
              <a:gd name="T73" fmla="*/ 2147483647 h 41"/>
              <a:gd name="T74" fmla="*/ 2147483647 w 70"/>
              <a:gd name="T75" fmla="*/ 2147483647 h 41"/>
              <a:gd name="T76" fmla="*/ 2147483647 w 70"/>
              <a:gd name="T77" fmla="*/ 2147483647 h 41"/>
              <a:gd name="T78" fmla="*/ 2147483647 w 70"/>
              <a:gd name="T79" fmla="*/ 2147483647 h 41"/>
              <a:gd name="T80" fmla="*/ 2147483647 w 70"/>
              <a:gd name="T81" fmla="*/ 2147483647 h 41"/>
              <a:gd name="T82" fmla="*/ 2147483647 w 70"/>
              <a:gd name="T83" fmla="*/ 2147483647 h 41"/>
              <a:gd name="T84" fmla="*/ 2147483647 w 70"/>
              <a:gd name="T85" fmla="*/ 2147483647 h 41"/>
              <a:gd name="T86" fmla="*/ 2147483647 w 70"/>
              <a:gd name="T87" fmla="*/ 2147483647 h 41"/>
              <a:gd name="T88" fmla="*/ 2147483647 w 70"/>
              <a:gd name="T89" fmla="*/ 2147483647 h 41"/>
              <a:gd name="T90" fmla="*/ 2147483647 w 70"/>
              <a:gd name="T91" fmla="*/ 2147483647 h 41"/>
              <a:gd name="T92" fmla="*/ 2147483647 w 70"/>
              <a:gd name="T93" fmla="*/ 2147483647 h 41"/>
              <a:gd name="T94" fmla="*/ 2147483647 w 70"/>
              <a:gd name="T95" fmla="*/ 2147483647 h 41"/>
              <a:gd name="T96" fmla="*/ 2147483647 w 70"/>
              <a:gd name="T97" fmla="*/ 2147483647 h 41"/>
              <a:gd name="T98" fmla="*/ 2147483647 w 70"/>
              <a:gd name="T99" fmla="*/ 2147483647 h 41"/>
              <a:gd name="T100" fmla="*/ 2147483647 w 70"/>
              <a:gd name="T101" fmla="*/ 2147483647 h 41"/>
              <a:gd name="T102" fmla="*/ 0 w 70"/>
              <a:gd name="T103" fmla="*/ 2147483647 h 41"/>
              <a:gd name="T104" fmla="*/ 2147483647 w 70"/>
              <a:gd name="T105" fmla="*/ 2147483647 h 41"/>
              <a:gd name="T106" fmla="*/ 2147483647 w 70"/>
              <a:gd name="T107" fmla="*/ 2147483647 h 41"/>
              <a:gd name="T108" fmla="*/ 2147483647 w 70"/>
              <a:gd name="T109" fmla="*/ 2147483647 h 41"/>
              <a:gd name="T110" fmla="*/ 2147483647 w 70"/>
              <a:gd name="T111" fmla="*/ 2147483647 h 41"/>
              <a:gd name="T112" fmla="*/ 2147483647 w 70"/>
              <a:gd name="T113" fmla="*/ 2147483647 h 41"/>
              <a:gd name="T114" fmla="*/ 2147483647 w 70"/>
              <a:gd name="T115" fmla="*/ 2147483647 h 41"/>
              <a:gd name="T116" fmla="*/ 2147483647 w 70"/>
              <a:gd name="T117" fmla="*/ 2147483647 h 41"/>
              <a:gd name="T118" fmla="*/ 0 w 70"/>
              <a:gd name="T119" fmla="*/ 2147483647 h 41"/>
              <a:gd name="T120" fmla="*/ 2147483647 w 70"/>
              <a:gd name="T121" fmla="*/ 0 h 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"/>
              <a:gd name="T184" fmla="*/ 0 h 41"/>
              <a:gd name="T185" fmla="*/ 70 w 70"/>
              <a:gd name="T186" fmla="*/ 41 h 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" h="41">
                <a:moveTo>
                  <a:pt x="16" y="9"/>
                </a:moveTo>
                <a:lnTo>
                  <a:pt x="16" y="6"/>
                </a:lnTo>
                <a:lnTo>
                  <a:pt x="18" y="6"/>
                </a:lnTo>
                <a:lnTo>
                  <a:pt x="18" y="4"/>
                </a:lnTo>
                <a:lnTo>
                  <a:pt x="20" y="4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4" y="0"/>
                </a:lnTo>
                <a:lnTo>
                  <a:pt x="26" y="0"/>
                </a:lnTo>
                <a:lnTo>
                  <a:pt x="29" y="0"/>
                </a:lnTo>
                <a:lnTo>
                  <a:pt x="31" y="0"/>
                </a:lnTo>
                <a:lnTo>
                  <a:pt x="33" y="0"/>
                </a:lnTo>
                <a:lnTo>
                  <a:pt x="33" y="2"/>
                </a:lnTo>
                <a:lnTo>
                  <a:pt x="35" y="2"/>
                </a:lnTo>
                <a:lnTo>
                  <a:pt x="37" y="4"/>
                </a:lnTo>
                <a:lnTo>
                  <a:pt x="37" y="6"/>
                </a:lnTo>
                <a:lnTo>
                  <a:pt x="40" y="9"/>
                </a:lnTo>
                <a:lnTo>
                  <a:pt x="42" y="6"/>
                </a:lnTo>
                <a:lnTo>
                  <a:pt x="44" y="4"/>
                </a:lnTo>
                <a:lnTo>
                  <a:pt x="46" y="2"/>
                </a:lnTo>
                <a:lnTo>
                  <a:pt x="48" y="2"/>
                </a:lnTo>
                <a:lnTo>
                  <a:pt x="48" y="0"/>
                </a:lnTo>
                <a:lnTo>
                  <a:pt x="51" y="0"/>
                </a:lnTo>
                <a:lnTo>
                  <a:pt x="53" y="0"/>
                </a:lnTo>
                <a:lnTo>
                  <a:pt x="55" y="0"/>
                </a:lnTo>
                <a:lnTo>
                  <a:pt x="57" y="0"/>
                </a:lnTo>
                <a:lnTo>
                  <a:pt x="57" y="2"/>
                </a:lnTo>
                <a:lnTo>
                  <a:pt x="59" y="2"/>
                </a:lnTo>
                <a:lnTo>
                  <a:pt x="61" y="4"/>
                </a:lnTo>
                <a:lnTo>
                  <a:pt x="61" y="6"/>
                </a:lnTo>
                <a:lnTo>
                  <a:pt x="64" y="6"/>
                </a:lnTo>
                <a:lnTo>
                  <a:pt x="64" y="9"/>
                </a:lnTo>
                <a:lnTo>
                  <a:pt x="64" y="11"/>
                </a:lnTo>
                <a:lnTo>
                  <a:pt x="64" y="13"/>
                </a:lnTo>
                <a:lnTo>
                  <a:pt x="64" y="15"/>
                </a:lnTo>
                <a:lnTo>
                  <a:pt x="64" y="33"/>
                </a:lnTo>
                <a:lnTo>
                  <a:pt x="64" y="35"/>
                </a:lnTo>
                <a:lnTo>
                  <a:pt x="64" y="37"/>
                </a:lnTo>
                <a:lnTo>
                  <a:pt x="64" y="39"/>
                </a:lnTo>
                <a:lnTo>
                  <a:pt x="66" y="39"/>
                </a:lnTo>
                <a:lnTo>
                  <a:pt x="68" y="39"/>
                </a:lnTo>
                <a:lnTo>
                  <a:pt x="68" y="41"/>
                </a:lnTo>
                <a:lnTo>
                  <a:pt x="70" y="41"/>
                </a:lnTo>
                <a:lnTo>
                  <a:pt x="51" y="41"/>
                </a:lnTo>
                <a:lnTo>
                  <a:pt x="53" y="41"/>
                </a:lnTo>
                <a:lnTo>
                  <a:pt x="53" y="39"/>
                </a:lnTo>
                <a:lnTo>
                  <a:pt x="55" y="39"/>
                </a:lnTo>
                <a:lnTo>
                  <a:pt x="57" y="39"/>
                </a:lnTo>
                <a:lnTo>
                  <a:pt x="57" y="37"/>
                </a:lnTo>
                <a:lnTo>
                  <a:pt x="57" y="35"/>
                </a:lnTo>
                <a:lnTo>
                  <a:pt x="57" y="33"/>
                </a:lnTo>
                <a:lnTo>
                  <a:pt x="57" y="15"/>
                </a:lnTo>
                <a:lnTo>
                  <a:pt x="57" y="13"/>
                </a:lnTo>
                <a:lnTo>
                  <a:pt x="57" y="11"/>
                </a:lnTo>
                <a:lnTo>
                  <a:pt x="55" y="9"/>
                </a:lnTo>
                <a:lnTo>
                  <a:pt x="55" y="6"/>
                </a:lnTo>
                <a:lnTo>
                  <a:pt x="53" y="6"/>
                </a:lnTo>
                <a:lnTo>
                  <a:pt x="51" y="6"/>
                </a:lnTo>
                <a:lnTo>
                  <a:pt x="48" y="6"/>
                </a:lnTo>
                <a:lnTo>
                  <a:pt x="46" y="6"/>
                </a:lnTo>
                <a:lnTo>
                  <a:pt x="44" y="6"/>
                </a:lnTo>
                <a:lnTo>
                  <a:pt x="44" y="9"/>
                </a:lnTo>
                <a:lnTo>
                  <a:pt x="42" y="9"/>
                </a:lnTo>
                <a:lnTo>
                  <a:pt x="40" y="11"/>
                </a:lnTo>
                <a:lnTo>
                  <a:pt x="40" y="13"/>
                </a:lnTo>
                <a:lnTo>
                  <a:pt x="40" y="33"/>
                </a:lnTo>
                <a:lnTo>
                  <a:pt x="40" y="35"/>
                </a:lnTo>
                <a:lnTo>
                  <a:pt x="40" y="37"/>
                </a:lnTo>
                <a:lnTo>
                  <a:pt x="40" y="39"/>
                </a:lnTo>
                <a:lnTo>
                  <a:pt x="42" y="39"/>
                </a:lnTo>
                <a:lnTo>
                  <a:pt x="44" y="39"/>
                </a:lnTo>
                <a:lnTo>
                  <a:pt x="44" y="41"/>
                </a:lnTo>
                <a:lnTo>
                  <a:pt x="46" y="41"/>
                </a:lnTo>
                <a:lnTo>
                  <a:pt x="24" y="41"/>
                </a:lnTo>
                <a:lnTo>
                  <a:pt x="26" y="41"/>
                </a:lnTo>
                <a:lnTo>
                  <a:pt x="29" y="41"/>
                </a:lnTo>
                <a:lnTo>
                  <a:pt x="29" y="39"/>
                </a:lnTo>
                <a:lnTo>
                  <a:pt x="31" y="39"/>
                </a:lnTo>
                <a:lnTo>
                  <a:pt x="31" y="37"/>
                </a:lnTo>
                <a:lnTo>
                  <a:pt x="31" y="35"/>
                </a:lnTo>
                <a:lnTo>
                  <a:pt x="33" y="35"/>
                </a:lnTo>
                <a:lnTo>
                  <a:pt x="33" y="33"/>
                </a:lnTo>
                <a:lnTo>
                  <a:pt x="33" y="15"/>
                </a:lnTo>
                <a:lnTo>
                  <a:pt x="31" y="13"/>
                </a:lnTo>
                <a:lnTo>
                  <a:pt x="31" y="11"/>
                </a:lnTo>
                <a:lnTo>
                  <a:pt x="31" y="9"/>
                </a:lnTo>
                <a:lnTo>
                  <a:pt x="29" y="6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20" y="6"/>
                </a:lnTo>
                <a:lnTo>
                  <a:pt x="18" y="9"/>
                </a:lnTo>
                <a:lnTo>
                  <a:pt x="16" y="9"/>
                </a:lnTo>
                <a:lnTo>
                  <a:pt x="16" y="11"/>
                </a:lnTo>
                <a:lnTo>
                  <a:pt x="16" y="33"/>
                </a:lnTo>
                <a:lnTo>
                  <a:pt x="16" y="35"/>
                </a:lnTo>
                <a:lnTo>
                  <a:pt x="16" y="37"/>
                </a:lnTo>
                <a:lnTo>
                  <a:pt x="16" y="39"/>
                </a:lnTo>
                <a:lnTo>
                  <a:pt x="18" y="39"/>
                </a:lnTo>
                <a:lnTo>
                  <a:pt x="18" y="41"/>
                </a:lnTo>
                <a:lnTo>
                  <a:pt x="20" y="41"/>
                </a:lnTo>
                <a:lnTo>
                  <a:pt x="22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7" y="39"/>
                </a:lnTo>
                <a:lnTo>
                  <a:pt x="7" y="37"/>
                </a:lnTo>
                <a:lnTo>
                  <a:pt x="7" y="35"/>
                </a:lnTo>
                <a:lnTo>
                  <a:pt x="7" y="33"/>
                </a:lnTo>
                <a:lnTo>
                  <a:pt x="7" y="17"/>
                </a:lnTo>
                <a:lnTo>
                  <a:pt x="7" y="15"/>
                </a:lnTo>
                <a:lnTo>
                  <a:pt x="7" y="13"/>
                </a:lnTo>
                <a:lnTo>
                  <a:pt x="7" y="11"/>
                </a:lnTo>
                <a:lnTo>
                  <a:pt x="7" y="9"/>
                </a:lnTo>
                <a:lnTo>
                  <a:pt x="7" y="6"/>
                </a:lnTo>
                <a:lnTo>
                  <a:pt x="5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13" y="0"/>
                </a:lnTo>
                <a:lnTo>
                  <a:pt x="16" y="0"/>
                </a:lnTo>
                <a:lnTo>
                  <a:pt x="16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5" name="Freeform 442"/>
          <p:cNvSpPr>
            <a:spLocks/>
          </p:cNvSpPr>
          <p:nvPr/>
        </p:nvSpPr>
        <p:spPr bwMode="auto">
          <a:xfrm rot="-5400000">
            <a:off x="4556918" y="3939382"/>
            <a:ext cx="55563" cy="82550"/>
          </a:xfrm>
          <a:custGeom>
            <a:avLst/>
            <a:gdLst>
              <a:gd name="T0" fmla="*/ 2147483647 w 33"/>
              <a:gd name="T1" fmla="*/ 2147483647 h 50"/>
              <a:gd name="T2" fmla="*/ 0 w 33"/>
              <a:gd name="T3" fmla="*/ 2147483647 h 50"/>
              <a:gd name="T4" fmla="*/ 2147483647 w 33"/>
              <a:gd name="T5" fmla="*/ 2147483647 h 50"/>
              <a:gd name="T6" fmla="*/ 2147483647 w 33"/>
              <a:gd name="T7" fmla="*/ 2147483647 h 50"/>
              <a:gd name="T8" fmla="*/ 2147483647 w 33"/>
              <a:gd name="T9" fmla="*/ 2147483647 h 50"/>
              <a:gd name="T10" fmla="*/ 2147483647 w 33"/>
              <a:gd name="T11" fmla="*/ 2147483647 h 50"/>
              <a:gd name="T12" fmla="*/ 2147483647 w 33"/>
              <a:gd name="T13" fmla="*/ 2147483647 h 50"/>
              <a:gd name="T14" fmla="*/ 2147483647 w 33"/>
              <a:gd name="T15" fmla="*/ 2147483647 h 50"/>
              <a:gd name="T16" fmla="*/ 2147483647 w 33"/>
              <a:gd name="T17" fmla="*/ 2147483647 h 50"/>
              <a:gd name="T18" fmla="*/ 2147483647 w 33"/>
              <a:gd name="T19" fmla="*/ 2147483647 h 50"/>
              <a:gd name="T20" fmla="*/ 2147483647 w 33"/>
              <a:gd name="T21" fmla="*/ 2147483647 h 50"/>
              <a:gd name="T22" fmla="*/ 2147483647 w 33"/>
              <a:gd name="T23" fmla="*/ 2147483647 h 50"/>
              <a:gd name="T24" fmla="*/ 2147483647 w 33"/>
              <a:gd name="T25" fmla="*/ 2147483647 h 50"/>
              <a:gd name="T26" fmla="*/ 2147483647 w 33"/>
              <a:gd name="T27" fmla="*/ 2147483647 h 50"/>
              <a:gd name="T28" fmla="*/ 2147483647 w 33"/>
              <a:gd name="T29" fmla="*/ 2147483647 h 50"/>
              <a:gd name="T30" fmla="*/ 2147483647 w 33"/>
              <a:gd name="T31" fmla="*/ 2147483647 h 50"/>
              <a:gd name="T32" fmla="*/ 2147483647 w 33"/>
              <a:gd name="T33" fmla="*/ 2147483647 h 50"/>
              <a:gd name="T34" fmla="*/ 2147483647 w 33"/>
              <a:gd name="T35" fmla="*/ 2147483647 h 50"/>
              <a:gd name="T36" fmla="*/ 2147483647 w 33"/>
              <a:gd name="T37" fmla="*/ 2147483647 h 50"/>
              <a:gd name="T38" fmla="*/ 2147483647 w 33"/>
              <a:gd name="T39" fmla="*/ 2147483647 h 50"/>
              <a:gd name="T40" fmla="*/ 2147483647 w 33"/>
              <a:gd name="T41" fmla="*/ 0 h 50"/>
              <a:gd name="T42" fmla="*/ 2147483647 w 33"/>
              <a:gd name="T43" fmla="*/ 2147483647 h 50"/>
              <a:gd name="T44" fmla="*/ 2147483647 w 33"/>
              <a:gd name="T45" fmla="*/ 2147483647 h 50"/>
              <a:gd name="T46" fmla="*/ 2147483647 w 33"/>
              <a:gd name="T47" fmla="*/ 2147483647 h 50"/>
              <a:gd name="T48" fmla="*/ 2147483647 w 33"/>
              <a:gd name="T49" fmla="*/ 2147483647 h 50"/>
              <a:gd name="T50" fmla="*/ 2147483647 w 33"/>
              <a:gd name="T51" fmla="*/ 2147483647 h 50"/>
              <a:gd name="T52" fmla="*/ 2147483647 w 33"/>
              <a:gd name="T53" fmla="*/ 2147483647 h 50"/>
              <a:gd name="T54" fmla="*/ 2147483647 w 33"/>
              <a:gd name="T55" fmla="*/ 2147483647 h 50"/>
              <a:gd name="T56" fmla="*/ 2147483647 w 33"/>
              <a:gd name="T57" fmla="*/ 2147483647 h 50"/>
              <a:gd name="T58" fmla="*/ 2147483647 w 33"/>
              <a:gd name="T59" fmla="*/ 2147483647 h 50"/>
              <a:gd name="T60" fmla="*/ 2147483647 w 33"/>
              <a:gd name="T61" fmla="*/ 2147483647 h 50"/>
              <a:gd name="T62" fmla="*/ 2147483647 w 33"/>
              <a:gd name="T63" fmla="*/ 2147483647 h 50"/>
              <a:gd name="T64" fmla="*/ 2147483647 w 33"/>
              <a:gd name="T65" fmla="*/ 2147483647 h 50"/>
              <a:gd name="T66" fmla="*/ 2147483647 w 33"/>
              <a:gd name="T67" fmla="*/ 2147483647 h 50"/>
              <a:gd name="T68" fmla="*/ 2147483647 w 33"/>
              <a:gd name="T69" fmla="*/ 2147483647 h 50"/>
              <a:gd name="T70" fmla="*/ 2147483647 w 33"/>
              <a:gd name="T71" fmla="*/ 2147483647 h 50"/>
              <a:gd name="T72" fmla="*/ 2147483647 w 33"/>
              <a:gd name="T73" fmla="*/ 2147483647 h 50"/>
              <a:gd name="T74" fmla="*/ 2147483647 w 33"/>
              <a:gd name="T75" fmla="*/ 2147483647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"/>
              <a:gd name="T115" fmla="*/ 0 h 50"/>
              <a:gd name="T116" fmla="*/ 33 w 33"/>
              <a:gd name="T117" fmla="*/ 50 h 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" h="50">
                <a:moveTo>
                  <a:pt x="33" y="41"/>
                </a:moveTo>
                <a:lnTo>
                  <a:pt x="29" y="50"/>
                </a:lnTo>
                <a:lnTo>
                  <a:pt x="0" y="50"/>
                </a:lnTo>
                <a:lnTo>
                  <a:pt x="0" y="48"/>
                </a:lnTo>
                <a:lnTo>
                  <a:pt x="5" y="46"/>
                </a:lnTo>
                <a:lnTo>
                  <a:pt x="7" y="44"/>
                </a:lnTo>
                <a:lnTo>
                  <a:pt x="9" y="41"/>
                </a:lnTo>
                <a:lnTo>
                  <a:pt x="11" y="39"/>
                </a:lnTo>
                <a:lnTo>
                  <a:pt x="14" y="37"/>
                </a:lnTo>
                <a:lnTo>
                  <a:pt x="16" y="35"/>
                </a:lnTo>
                <a:lnTo>
                  <a:pt x="18" y="33"/>
                </a:lnTo>
                <a:lnTo>
                  <a:pt x="18" y="30"/>
                </a:lnTo>
                <a:lnTo>
                  <a:pt x="20" y="28"/>
                </a:lnTo>
                <a:lnTo>
                  <a:pt x="20" y="26"/>
                </a:lnTo>
                <a:lnTo>
                  <a:pt x="22" y="24"/>
                </a:lnTo>
                <a:lnTo>
                  <a:pt x="22" y="22"/>
                </a:lnTo>
                <a:lnTo>
                  <a:pt x="22" y="19"/>
                </a:lnTo>
                <a:lnTo>
                  <a:pt x="24" y="17"/>
                </a:lnTo>
                <a:lnTo>
                  <a:pt x="24" y="15"/>
                </a:lnTo>
                <a:lnTo>
                  <a:pt x="22" y="13"/>
                </a:lnTo>
                <a:lnTo>
                  <a:pt x="22" y="11"/>
                </a:lnTo>
                <a:lnTo>
                  <a:pt x="20" y="8"/>
                </a:lnTo>
                <a:lnTo>
                  <a:pt x="18" y="6"/>
                </a:lnTo>
                <a:lnTo>
                  <a:pt x="16" y="6"/>
                </a:lnTo>
                <a:lnTo>
                  <a:pt x="14" y="6"/>
                </a:lnTo>
                <a:lnTo>
                  <a:pt x="11" y="6"/>
                </a:lnTo>
                <a:lnTo>
                  <a:pt x="9" y="6"/>
                </a:lnTo>
                <a:lnTo>
                  <a:pt x="9" y="8"/>
                </a:lnTo>
                <a:lnTo>
                  <a:pt x="7" y="8"/>
                </a:lnTo>
                <a:lnTo>
                  <a:pt x="5" y="11"/>
                </a:lnTo>
                <a:lnTo>
                  <a:pt x="5" y="13"/>
                </a:lnTo>
                <a:lnTo>
                  <a:pt x="3" y="15"/>
                </a:lnTo>
                <a:lnTo>
                  <a:pt x="3" y="13"/>
                </a:lnTo>
                <a:lnTo>
                  <a:pt x="3" y="11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7" y="4"/>
                </a:lnTo>
                <a:lnTo>
                  <a:pt x="27" y="6"/>
                </a:lnTo>
                <a:lnTo>
                  <a:pt x="29" y="6"/>
                </a:lnTo>
                <a:lnTo>
                  <a:pt x="29" y="8"/>
                </a:lnTo>
                <a:lnTo>
                  <a:pt x="29" y="11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29" y="19"/>
                </a:lnTo>
                <a:lnTo>
                  <a:pt x="29" y="22"/>
                </a:lnTo>
                <a:lnTo>
                  <a:pt x="27" y="22"/>
                </a:lnTo>
                <a:lnTo>
                  <a:pt x="27" y="24"/>
                </a:lnTo>
                <a:lnTo>
                  <a:pt x="24" y="26"/>
                </a:lnTo>
                <a:lnTo>
                  <a:pt x="24" y="28"/>
                </a:lnTo>
                <a:lnTo>
                  <a:pt x="22" y="30"/>
                </a:lnTo>
                <a:lnTo>
                  <a:pt x="20" y="30"/>
                </a:lnTo>
                <a:lnTo>
                  <a:pt x="20" y="33"/>
                </a:lnTo>
                <a:lnTo>
                  <a:pt x="18" y="35"/>
                </a:lnTo>
                <a:lnTo>
                  <a:pt x="16" y="37"/>
                </a:lnTo>
                <a:lnTo>
                  <a:pt x="14" y="39"/>
                </a:lnTo>
                <a:lnTo>
                  <a:pt x="11" y="41"/>
                </a:lnTo>
                <a:lnTo>
                  <a:pt x="9" y="44"/>
                </a:lnTo>
                <a:lnTo>
                  <a:pt x="20" y="44"/>
                </a:lnTo>
                <a:lnTo>
                  <a:pt x="22" y="44"/>
                </a:lnTo>
                <a:lnTo>
                  <a:pt x="24" y="44"/>
                </a:lnTo>
                <a:lnTo>
                  <a:pt x="27" y="44"/>
                </a:lnTo>
                <a:lnTo>
                  <a:pt x="29" y="44"/>
                </a:lnTo>
                <a:lnTo>
                  <a:pt x="31" y="41"/>
                </a:lnTo>
                <a:lnTo>
                  <a:pt x="3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6" name="Freeform 443"/>
          <p:cNvSpPr>
            <a:spLocks/>
          </p:cNvSpPr>
          <p:nvPr/>
        </p:nvSpPr>
        <p:spPr bwMode="auto">
          <a:xfrm rot="-5400000">
            <a:off x="4568825" y="3879850"/>
            <a:ext cx="31750" cy="82550"/>
          </a:xfrm>
          <a:custGeom>
            <a:avLst/>
            <a:gdLst>
              <a:gd name="T0" fmla="*/ 0 w 20"/>
              <a:gd name="T1" fmla="*/ 2147483647 h 50"/>
              <a:gd name="T2" fmla="*/ 2147483647 w 20"/>
              <a:gd name="T3" fmla="*/ 0 h 50"/>
              <a:gd name="T4" fmla="*/ 2147483647 w 20"/>
              <a:gd name="T5" fmla="*/ 0 h 50"/>
              <a:gd name="T6" fmla="*/ 2147483647 w 20"/>
              <a:gd name="T7" fmla="*/ 2147483647 h 50"/>
              <a:gd name="T8" fmla="*/ 2147483647 w 20"/>
              <a:gd name="T9" fmla="*/ 2147483647 h 50"/>
              <a:gd name="T10" fmla="*/ 2147483647 w 20"/>
              <a:gd name="T11" fmla="*/ 2147483647 h 50"/>
              <a:gd name="T12" fmla="*/ 2147483647 w 20"/>
              <a:gd name="T13" fmla="*/ 2147483647 h 50"/>
              <a:gd name="T14" fmla="*/ 2147483647 w 20"/>
              <a:gd name="T15" fmla="*/ 2147483647 h 50"/>
              <a:gd name="T16" fmla="*/ 2147483647 w 20"/>
              <a:gd name="T17" fmla="*/ 2147483647 h 50"/>
              <a:gd name="T18" fmla="*/ 2147483647 w 20"/>
              <a:gd name="T19" fmla="*/ 2147483647 h 50"/>
              <a:gd name="T20" fmla="*/ 2147483647 w 20"/>
              <a:gd name="T21" fmla="*/ 2147483647 h 50"/>
              <a:gd name="T22" fmla="*/ 0 w 20"/>
              <a:gd name="T23" fmla="*/ 2147483647 h 50"/>
              <a:gd name="T24" fmla="*/ 0 w 20"/>
              <a:gd name="T25" fmla="*/ 2147483647 h 50"/>
              <a:gd name="T26" fmla="*/ 2147483647 w 20"/>
              <a:gd name="T27" fmla="*/ 2147483647 h 50"/>
              <a:gd name="T28" fmla="*/ 2147483647 w 20"/>
              <a:gd name="T29" fmla="*/ 2147483647 h 50"/>
              <a:gd name="T30" fmla="*/ 2147483647 w 20"/>
              <a:gd name="T31" fmla="*/ 2147483647 h 50"/>
              <a:gd name="T32" fmla="*/ 2147483647 w 20"/>
              <a:gd name="T33" fmla="*/ 2147483647 h 50"/>
              <a:gd name="T34" fmla="*/ 2147483647 w 20"/>
              <a:gd name="T35" fmla="*/ 2147483647 h 50"/>
              <a:gd name="T36" fmla="*/ 2147483647 w 20"/>
              <a:gd name="T37" fmla="*/ 2147483647 h 50"/>
              <a:gd name="T38" fmla="*/ 2147483647 w 20"/>
              <a:gd name="T39" fmla="*/ 2147483647 h 50"/>
              <a:gd name="T40" fmla="*/ 2147483647 w 20"/>
              <a:gd name="T41" fmla="*/ 2147483647 h 50"/>
              <a:gd name="T42" fmla="*/ 2147483647 w 20"/>
              <a:gd name="T43" fmla="*/ 2147483647 h 50"/>
              <a:gd name="T44" fmla="*/ 2147483647 w 20"/>
              <a:gd name="T45" fmla="*/ 2147483647 h 50"/>
              <a:gd name="T46" fmla="*/ 2147483647 w 20"/>
              <a:gd name="T47" fmla="*/ 2147483647 h 50"/>
              <a:gd name="T48" fmla="*/ 2147483647 w 20"/>
              <a:gd name="T49" fmla="*/ 2147483647 h 50"/>
              <a:gd name="T50" fmla="*/ 2147483647 w 20"/>
              <a:gd name="T51" fmla="*/ 2147483647 h 50"/>
              <a:gd name="T52" fmla="*/ 0 w 20"/>
              <a:gd name="T53" fmla="*/ 2147483647 h 50"/>
              <a:gd name="T54" fmla="*/ 0 w 20"/>
              <a:gd name="T55" fmla="*/ 2147483647 h 50"/>
              <a:gd name="T56" fmla="*/ 0 w 20"/>
              <a:gd name="T57" fmla="*/ 2147483647 h 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"/>
              <a:gd name="T88" fmla="*/ 0 h 50"/>
              <a:gd name="T89" fmla="*/ 20 w 20"/>
              <a:gd name="T90" fmla="*/ 50 h 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" h="50">
                <a:moveTo>
                  <a:pt x="0" y="6"/>
                </a:moveTo>
                <a:lnTo>
                  <a:pt x="11" y="0"/>
                </a:lnTo>
                <a:lnTo>
                  <a:pt x="13" y="0"/>
                </a:lnTo>
                <a:lnTo>
                  <a:pt x="13" y="41"/>
                </a:lnTo>
                <a:lnTo>
                  <a:pt x="13" y="44"/>
                </a:lnTo>
                <a:lnTo>
                  <a:pt x="13" y="46"/>
                </a:lnTo>
                <a:lnTo>
                  <a:pt x="13" y="48"/>
                </a:lnTo>
                <a:lnTo>
                  <a:pt x="15" y="48"/>
                </a:lnTo>
                <a:lnTo>
                  <a:pt x="18" y="48"/>
                </a:lnTo>
                <a:lnTo>
                  <a:pt x="20" y="48"/>
                </a:lnTo>
                <a:lnTo>
                  <a:pt x="20" y="50"/>
                </a:lnTo>
                <a:lnTo>
                  <a:pt x="0" y="50"/>
                </a:lnTo>
                <a:lnTo>
                  <a:pt x="0" y="48"/>
                </a:lnTo>
                <a:lnTo>
                  <a:pt x="2" y="48"/>
                </a:lnTo>
                <a:lnTo>
                  <a:pt x="5" y="48"/>
                </a:lnTo>
                <a:lnTo>
                  <a:pt x="7" y="48"/>
                </a:lnTo>
                <a:lnTo>
                  <a:pt x="7" y="46"/>
                </a:lnTo>
                <a:lnTo>
                  <a:pt x="7" y="44"/>
                </a:lnTo>
                <a:lnTo>
                  <a:pt x="7" y="41"/>
                </a:lnTo>
                <a:lnTo>
                  <a:pt x="7" y="15"/>
                </a:lnTo>
                <a:lnTo>
                  <a:pt x="7" y="13"/>
                </a:lnTo>
                <a:lnTo>
                  <a:pt x="7" y="11"/>
                </a:lnTo>
                <a:lnTo>
                  <a:pt x="7" y="8"/>
                </a:lnTo>
                <a:lnTo>
                  <a:pt x="7" y="6"/>
                </a:lnTo>
                <a:lnTo>
                  <a:pt x="5" y="6"/>
                </a:lnTo>
                <a:lnTo>
                  <a:pt x="2" y="6"/>
                </a:lnTo>
                <a:lnTo>
                  <a:pt x="0" y="6"/>
                </a:lnTo>
                <a:lnTo>
                  <a:pt x="0" y="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7" name="Freeform 444"/>
          <p:cNvSpPr>
            <a:spLocks/>
          </p:cNvSpPr>
          <p:nvPr/>
        </p:nvSpPr>
        <p:spPr bwMode="auto">
          <a:xfrm rot="-5400000">
            <a:off x="4497388" y="3794125"/>
            <a:ext cx="46037" cy="138113"/>
          </a:xfrm>
          <a:custGeom>
            <a:avLst/>
            <a:gdLst>
              <a:gd name="T0" fmla="*/ 2147483647 w 26"/>
              <a:gd name="T1" fmla="*/ 2147483647 h 83"/>
              <a:gd name="T2" fmla="*/ 2147483647 w 26"/>
              <a:gd name="T3" fmla="*/ 2147483647 h 83"/>
              <a:gd name="T4" fmla="*/ 2147483647 w 26"/>
              <a:gd name="T5" fmla="*/ 2147483647 h 83"/>
              <a:gd name="T6" fmla="*/ 2147483647 w 26"/>
              <a:gd name="T7" fmla="*/ 2147483647 h 83"/>
              <a:gd name="T8" fmla="*/ 2147483647 w 26"/>
              <a:gd name="T9" fmla="*/ 2147483647 h 83"/>
              <a:gd name="T10" fmla="*/ 2147483647 w 26"/>
              <a:gd name="T11" fmla="*/ 2147483647 h 83"/>
              <a:gd name="T12" fmla="*/ 2147483647 w 26"/>
              <a:gd name="T13" fmla="*/ 2147483647 h 83"/>
              <a:gd name="T14" fmla="*/ 2147483647 w 26"/>
              <a:gd name="T15" fmla="*/ 2147483647 h 83"/>
              <a:gd name="T16" fmla="*/ 2147483647 w 26"/>
              <a:gd name="T17" fmla="*/ 2147483647 h 83"/>
              <a:gd name="T18" fmla="*/ 2147483647 w 26"/>
              <a:gd name="T19" fmla="*/ 2147483647 h 83"/>
              <a:gd name="T20" fmla="*/ 0 w 26"/>
              <a:gd name="T21" fmla="*/ 2147483647 h 83"/>
              <a:gd name="T22" fmla="*/ 2147483647 w 26"/>
              <a:gd name="T23" fmla="*/ 2147483647 h 83"/>
              <a:gd name="T24" fmla="*/ 2147483647 w 26"/>
              <a:gd name="T25" fmla="*/ 2147483647 h 83"/>
              <a:gd name="T26" fmla="*/ 2147483647 w 26"/>
              <a:gd name="T27" fmla="*/ 2147483647 h 83"/>
              <a:gd name="T28" fmla="*/ 2147483647 w 26"/>
              <a:gd name="T29" fmla="*/ 2147483647 h 83"/>
              <a:gd name="T30" fmla="*/ 2147483647 w 26"/>
              <a:gd name="T31" fmla="*/ 2147483647 h 83"/>
              <a:gd name="T32" fmla="*/ 2147483647 w 26"/>
              <a:gd name="T33" fmla="*/ 2147483647 h 83"/>
              <a:gd name="T34" fmla="*/ 2147483647 w 26"/>
              <a:gd name="T35" fmla="*/ 2147483647 h 83"/>
              <a:gd name="T36" fmla="*/ 2147483647 w 26"/>
              <a:gd name="T37" fmla="*/ 2147483647 h 83"/>
              <a:gd name="T38" fmla="*/ 2147483647 w 26"/>
              <a:gd name="T39" fmla="*/ 2147483647 h 83"/>
              <a:gd name="T40" fmla="*/ 2147483647 w 26"/>
              <a:gd name="T41" fmla="*/ 2147483647 h 83"/>
              <a:gd name="T42" fmla="*/ 2147483647 w 26"/>
              <a:gd name="T43" fmla="*/ 2147483647 h 83"/>
              <a:gd name="T44" fmla="*/ 2147483647 w 26"/>
              <a:gd name="T45" fmla="*/ 2147483647 h 83"/>
              <a:gd name="T46" fmla="*/ 2147483647 w 26"/>
              <a:gd name="T47" fmla="*/ 2147483647 h 83"/>
              <a:gd name="T48" fmla="*/ 2147483647 w 26"/>
              <a:gd name="T49" fmla="*/ 2147483647 h 83"/>
              <a:gd name="T50" fmla="*/ 2147483647 w 26"/>
              <a:gd name="T51" fmla="*/ 2147483647 h 83"/>
              <a:gd name="T52" fmla="*/ 2147483647 w 26"/>
              <a:gd name="T53" fmla="*/ 2147483647 h 83"/>
              <a:gd name="T54" fmla="*/ 2147483647 w 26"/>
              <a:gd name="T55" fmla="*/ 2147483647 h 83"/>
              <a:gd name="T56" fmla="*/ 2147483647 w 26"/>
              <a:gd name="T57" fmla="*/ 2147483647 h 83"/>
              <a:gd name="T58" fmla="*/ 2147483647 w 26"/>
              <a:gd name="T59" fmla="*/ 2147483647 h 83"/>
              <a:gd name="T60" fmla="*/ 2147483647 w 26"/>
              <a:gd name="T61" fmla="*/ 2147483647 h 83"/>
              <a:gd name="T62" fmla="*/ 2147483647 w 26"/>
              <a:gd name="T63" fmla="*/ 2147483647 h 83"/>
              <a:gd name="T64" fmla="*/ 2147483647 w 26"/>
              <a:gd name="T65" fmla="*/ 2147483647 h 83"/>
              <a:gd name="T66" fmla="*/ 2147483647 w 26"/>
              <a:gd name="T67" fmla="*/ 2147483647 h 83"/>
              <a:gd name="T68" fmla="*/ 2147483647 w 26"/>
              <a:gd name="T69" fmla="*/ 2147483647 h 83"/>
              <a:gd name="T70" fmla="*/ 2147483647 w 26"/>
              <a:gd name="T71" fmla="*/ 2147483647 h 83"/>
              <a:gd name="T72" fmla="*/ 2147483647 w 26"/>
              <a:gd name="T73" fmla="*/ 2147483647 h 83"/>
              <a:gd name="T74" fmla="*/ 2147483647 w 26"/>
              <a:gd name="T75" fmla="*/ 2147483647 h 83"/>
              <a:gd name="T76" fmla="*/ 2147483647 w 26"/>
              <a:gd name="T77" fmla="*/ 2147483647 h 83"/>
              <a:gd name="T78" fmla="*/ 2147483647 w 26"/>
              <a:gd name="T79" fmla="*/ 2147483647 h 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"/>
              <a:gd name="T121" fmla="*/ 0 h 83"/>
              <a:gd name="T122" fmla="*/ 26 w 26"/>
              <a:gd name="T123" fmla="*/ 83 h 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" h="83">
                <a:moveTo>
                  <a:pt x="26" y="81"/>
                </a:moveTo>
                <a:lnTo>
                  <a:pt x="26" y="83"/>
                </a:lnTo>
                <a:lnTo>
                  <a:pt x="24" y="83"/>
                </a:lnTo>
                <a:lnTo>
                  <a:pt x="22" y="81"/>
                </a:lnTo>
                <a:lnTo>
                  <a:pt x="19" y="81"/>
                </a:lnTo>
                <a:lnTo>
                  <a:pt x="17" y="79"/>
                </a:lnTo>
                <a:lnTo>
                  <a:pt x="15" y="77"/>
                </a:lnTo>
                <a:lnTo>
                  <a:pt x="13" y="74"/>
                </a:lnTo>
                <a:lnTo>
                  <a:pt x="11" y="72"/>
                </a:lnTo>
                <a:lnTo>
                  <a:pt x="11" y="70"/>
                </a:lnTo>
                <a:lnTo>
                  <a:pt x="9" y="68"/>
                </a:lnTo>
                <a:lnTo>
                  <a:pt x="6" y="68"/>
                </a:lnTo>
                <a:lnTo>
                  <a:pt x="6" y="66"/>
                </a:lnTo>
                <a:lnTo>
                  <a:pt x="4" y="63"/>
                </a:lnTo>
                <a:lnTo>
                  <a:pt x="4" y="61"/>
                </a:lnTo>
                <a:lnTo>
                  <a:pt x="4" y="59"/>
                </a:lnTo>
                <a:lnTo>
                  <a:pt x="2" y="57"/>
                </a:lnTo>
                <a:lnTo>
                  <a:pt x="2" y="55"/>
                </a:lnTo>
                <a:lnTo>
                  <a:pt x="2" y="53"/>
                </a:lnTo>
                <a:lnTo>
                  <a:pt x="2" y="50"/>
                </a:lnTo>
                <a:lnTo>
                  <a:pt x="2" y="46"/>
                </a:lnTo>
                <a:lnTo>
                  <a:pt x="0" y="44"/>
                </a:lnTo>
                <a:lnTo>
                  <a:pt x="0" y="42"/>
                </a:lnTo>
                <a:lnTo>
                  <a:pt x="2" y="39"/>
                </a:lnTo>
                <a:lnTo>
                  <a:pt x="2" y="35"/>
                </a:lnTo>
                <a:lnTo>
                  <a:pt x="2" y="33"/>
                </a:lnTo>
                <a:lnTo>
                  <a:pt x="2" y="28"/>
                </a:lnTo>
                <a:lnTo>
                  <a:pt x="4" y="26"/>
                </a:lnTo>
                <a:lnTo>
                  <a:pt x="4" y="22"/>
                </a:lnTo>
                <a:lnTo>
                  <a:pt x="6" y="20"/>
                </a:lnTo>
                <a:lnTo>
                  <a:pt x="9" y="17"/>
                </a:lnTo>
                <a:lnTo>
                  <a:pt x="9" y="15"/>
                </a:lnTo>
                <a:lnTo>
                  <a:pt x="11" y="11"/>
                </a:lnTo>
                <a:lnTo>
                  <a:pt x="13" y="9"/>
                </a:lnTo>
                <a:lnTo>
                  <a:pt x="15" y="6"/>
                </a:lnTo>
                <a:lnTo>
                  <a:pt x="17" y="4"/>
                </a:lnTo>
                <a:lnTo>
                  <a:pt x="19" y="4"/>
                </a:lnTo>
                <a:lnTo>
                  <a:pt x="22" y="2"/>
                </a:lnTo>
                <a:lnTo>
                  <a:pt x="26" y="0"/>
                </a:lnTo>
                <a:lnTo>
                  <a:pt x="26" y="2"/>
                </a:lnTo>
                <a:lnTo>
                  <a:pt x="24" y="4"/>
                </a:lnTo>
                <a:lnTo>
                  <a:pt x="22" y="4"/>
                </a:lnTo>
                <a:lnTo>
                  <a:pt x="19" y="6"/>
                </a:lnTo>
                <a:lnTo>
                  <a:pt x="17" y="9"/>
                </a:lnTo>
                <a:lnTo>
                  <a:pt x="17" y="11"/>
                </a:lnTo>
                <a:lnTo>
                  <a:pt x="15" y="13"/>
                </a:lnTo>
                <a:lnTo>
                  <a:pt x="15" y="15"/>
                </a:lnTo>
                <a:lnTo>
                  <a:pt x="13" y="17"/>
                </a:lnTo>
                <a:lnTo>
                  <a:pt x="13" y="20"/>
                </a:lnTo>
                <a:lnTo>
                  <a:pt x="11" y="22"/>
                </a:lnTo>
                <a:lnTo>
                  <a:pt x="11" y="24"/>
                </a:lnTo>
                <a:lnTo>
                  <a:pt x="11" y="26"/>
                </a:lnTo>
                <a:lnTo>
                  <a:pt x="11" y="28"/>
                </a:lnTo>
                <a:lnTo>
                  <a:pt x="11" y="31"/>
                </a:lnTo>
                <a:lnTo>
                  <a:pt x="11" y="33"/>
                </a:lnTo>
                <a:lnTo>
                  <a:pt x="11" y="35"/>
                </a:lnTo>
                <a:lnTo>
                  <a:pt x="9" y="37"/>
                </a:lnTo>
                <a:lnTo>
                  <a:pt x="9" y="39"/>
                </a:lnTo>
                <a:lnTo>
                  <a:pt x="9" y="42"/>
                </a:lnTo>
                <a:lnTo>
                  <a:pt x="9" y="44"/>
                </a:lnTo>
                <a:lnTo>
                  <a:pt x="9" y="46"/>
                </a:lnTo>
                <a:lnTo>
                  <a:pt x="9" y="48"/>
                </a:lnTo>
                <a:lnTo>
                  <a:pt x="11" y="50"/>
                </a:lnTo>
                <a:lnTo>
                  <a:pt x="11" y="53"/>
                </a:lnTo>
                <a:lnTo>
                  <a:pt x="11" y="55"/>
                </a:lnTo>
                <a:lnTo>
                  <a:pt x="11" y="57"/>
                </a:lnTo>
                <a:lnTo>
                  <a:pt x="11" y="59"/>
                </a:lnTo>
                <a:lnTo>
                  <a:pt x="11" y="61"/>
                </a:lnTo>
                <a:lnTo>
                  <a:pt x="13" y="63"/>
                </a:lnTo>
                <a:lnTo>
                  <a:pt x="13" y="66"/>
                </a:lnTo>
                <a:lnTo>
                  <a:pt x="13" y="68"/>
                </a:lnTo>
                <a:lnTo>
                  <a:pt x="15" y="70"/>
                </a:lnTo>
                <a:lnTo>
                  <a:pt x="15" y="72"/>
                </a:lnTo>
                <a:lnTo>
                  <a:pt x="17" y="72"/>
                </a:lnTo>
                <a:lnTo>
                  <a:pt x="17" y="74"/>
                </a:lnTo>
                <a:lnTo>
                  <a:pt x="19" y="77"/>
                </a:lnTo>
                <a:lnTo>
                  <a:pt x="19" y="79"/>
                </a:lnTo>
                <a:lnTo>
                  <a:pt x="22" y="79"/>
                </a:lnTo>
                <a:lnTo>
                  <a:pt x="2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8" name="Freeform 445"/>
          <p:cNvSpPr>
            <a:spLocks/>
          </p:cNvSpPr>
          <p:nvPr/>
        </p:nvSpPr>
        <p:spPr bwMode="auto">
          <a:xfrm rot="-5400000">
            <a:off x="4491831" y="3771107"/>
            <a:ext cx="68263" cy="63500"/>
          </a:xfrm>
          <a:custGeom>
            <a:avLst/>
            <a:gdLst>
              <a:gd name="T0" fmla="*/ 2147483647 w 44"/>
              <a:gd name="T1" fmla="*/ 0 h 39"/>
              <a:gd name="T2" fmla="*/ 2147483647 w 44"/>
              <a:gd name="T3" fmla="*/ 2147483647 h 39"/>
              <a:gd name="T4" fmla="*/ 2147483647 w 44"/>
              <a:gd name="T5" fmla="*/ 2147483647 h 39"/>
              <a:gd name="T6" fmla="*/ 2147483647 w 44"/>
              <a:gd name="T7" fmla="*/ 2147483647 h 39"/>
              <a:gd name="T8" fmla="*/ 2147483647 w 44"/>
              <a:gd name="T9" fmla="*/ 2147483647 h 39"/>
              <a:gd name="T10" fmla="*/ 2147483647 w 44"/>
              <a:gd name="T11" fmla="*/ 2147483647 h 39"/>
              <a:gd name="T12" fmla="*/ 2147483647 w 44"/>
              <a:gd name="T13" fmla="*/ 2147483647 h 39"/>
              <a:gd name="T14" fmla="*/ 2147483647 w 44"/>
              <a:gd name="T15" fmla="*/ 2147483647 h 39"/>
              <a:gd name="T16" fmla="*/ 2147483647 w 44"/>
              <a:gd name="T17" fmla="*/ 0 h 39"/>
              <a:gd name="T18" fmla="*/ 2147483647 w 44"/>
              <a:gd name="T19" fmla="*/ 0 h 39"/>
              <a:gd name="T20" fmla="*/ 2147483647 w 44"/>
              <a:gd name="T21" fmla="*/ 2147483647 h 39"/>
              <a:gd name="T22" fmla="*/ 2147483647 w 44"/>
              <a:gd name="T23" fmla="*/ 2147483647 h 39"/>
              <a:gd name="T24" fmla="*/ 2147483647 w 44"/>
              <a:gd name="T25" fmla="*/ 2147483647 h 39"/>
              <a:gd name="T26" fmla="*/ 2147483647 w 44"/>
              <a:gd name="T27" fmla="*/ 2147483647 h 39"/>
              <a:gd name="T28" fmla="*/ 2147483647 w 44"/>
              <a:gd name="T29" fmla="*/ 2147483647 h 39"/>
              <a:gd name="T30" fmla="*/ 2147483647 w 44"/>
              <a:gd name="T31" fmla="*/ 2147483647 h 39"/>
              <a:gd name="T32" fmla="*/ 2147483647 w 44"/>
              <a:gd name="T33" fmla="*/ 2147483647 h 39"/>
              <a:gd name="T34" fmla="*/ 2147483647 w 44"/>
              <a:gd name="T35" fmla="*/ 2147483647 h 39"/>
              <a:gd name="T36" fmla="*/ 2147483647 w 44"/>
              <a:gd name="T37" fmla="*/ 2147483647 h 39"/>
              <a:gd name="T38" fmla="*/ 2147483647 w 44"/>
              <a:gd name="T39" fmla="*/ 2147483647 h 39"/>
              <a:gd name="T40" fmla="*/ 2147483647 w 44"/>
              <a:gd name="T41" fmla="*/ 2147483647 h 39"/>
              <a:gd name="T42" fmla="*/ 2147483647 w 44"/>
              <a:gd name="T43" fmla="*/ 2147483647 h 39"/>
              <a:gd name="T44" fmla="*/ 2147483647 w 44"/>
              <a:gd name="T45" fmla="*/ 2147483647 h 39"/>
              <a:gd name="T46" fmla="*/ 2147483647 w 44"/>
              <a:gd name="T47" fmla="*/ 2147483647 h 39"/>
              <a:gd name="T48" fmla="*/ 2147483647 w 44"/>
              <a:gd name="T49" fmla="*/ 2147483647 h 39"/>
              <a:gd name="T50" fmla="*/ 2147483647 w 44"/>
              <a:gd name="T51" fmla="*/ 2147483647 h 39"/>
              <a:gd name="T52" fmla="*/ 2147483647 w 44"/>
              <a:gd name="T53" fmla="*/ 2147483647 h 39"/>
              <a:gd name="T54" fmla="*/ 2147483647 w 44"/>
              <a:gd name="T55" fmla="*/ 2147483647 h 39"/>
              <a:gd name="T56" fmla="*/ 2147483647 w 44"/>
              <a:gd name="T57" fmla="*/ 2147483647 h 39"/>
              <a:gd name="T58" fmla="*/ 2147483647 w 44"/>
              <a:gd name="T59" fmla="*/ 2147483647 h 39"/>
              <a:gd name="T60" fmla="*/ 2147483647 w 44"/>
              <a:gd name="T61" fmla="*/ 2147483647 h 39"/>
              <a:gd name="T62" fmla="*/ 2147483647 w 44"/>
              <a:gd name="T63" fmla="*/ 2147483647 h 39"/>
              <a:gd name="T64" fmla="*/ 0 w 44"/>
              <a:gd name="T65" fmla="*/ 0 h 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39"/>
              <a:gd name="T101" fmla="*/ 44 w 44"/>
              <a:gd name="T102" fmla="*/ 39 h 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39">
                <a:moveTo>
                  <a:pt x="0" y="0"/>
                </a:moveTo>
                <a:lnTo>
                  <a:pt x="20" y="0"/>
                </a:lnTo>
                <a:lnTo>
                  <a:pt x="18" y="0"/>
                </a:lnTo>
                <a:lnTo>
                  <a:pt x="18" y="2"/>
                </a:lnTo>
                <a:lnTo>
                  <a:pt x="16" y="2"/>
                </a:lnTo>
                <a:lnTo>
                  <a:pt x="16" y="4"/>
                </a:lnTo>
                <a:lnTo>
                  <a:pt x="18" y="4"/>
                </a:lnTo>
                <a:lnTo>
                  <a:pt x="18" y="7"/>
                </a:lnTo>
                <a:lnTo>
                  <a:pt x="18" y="9"/>
                </a:lnTo>
                <a:lnTo>
                  <a:pt x="20" y="9"/>
                </a:lnTo>
                <a:lnTo>
                  <a:pt x="22" y="13"/>
                </a:lnTo>
                <a:lnTo>
                  <a:pt x="26" y="9"/>
                </a:lnTo>
                <a:lnTo>
                  <a:pt x="26" y="7"/>
                </a:lnTo>
                <a:lnTo>
                  <a:pt x="29" y="7"/>
                </a:lnTo>
                <a:lnTo>
                  <a:pt x="29" y="4"/>
                </a:lnTo>
                <a:lnTo>
                  <a:pt x="29" y="2"/>
                </a:lnTo>
                <a:lnTo>
                  <a:pt x="26" y="2"/>
                </a:lnTo>
                <a:lnTo>
                  <a:pt x="26" y="0"/>
                </a:lnTo>
                <a:lnTo>
                  <a:pt x="40" y="0"/>
                </a:lnTo>
                <a:lnTo>
                  <a:pt x="37" y="0"/>
                </a:lnTo>
                <a:lnTo>
                  <a:pt x="37" y="2"/>
                </a:lnTo>
                <a:lnTo>
                  <a:pt x="35" y="2"/>
                </a:lnTo>
                <a:lnTo>
                  <a:pt x="33" y="4"/>
                </a:lnTo>
                <a:lnTo>
                  <a:pt x="31" y="7"/>
                </a:lnTo>
                <a:lnTo>
                  <a:pt x="29" y="9"/>
                </a:lnTo>
                <a:lnTo>
                  <a:pt x="24" y="15"/>
                </a:lnTo>
                <a:lnTo>
                  <a:pt x="35" y="31"/>
                </a:lnTo>
                <a:lnTo>
                  <a:pt x="35" y="33"/>
                </a:lnTo>
                <a:lnTo>
                  <a:pt x="37" y="35"/>
                </a:lnTo>
                <a:lnTo>
                  <a:pt x="40" y="37"/>
                </a:lnTo>
                <a:lnTo>
                  <a:pt x="42" y="37"/>
                </a:lnTo>
                <a:lnTo>
                  <a:pt x="42" y="39"/>
                </a:lnTo>
                <a:lnTo>
                  <a:pt x="44" y="39"/>
                </a:lnTo>
                <a:lnTo>
                  <a:pt x="24" y="39"/>
                </a:lnTo>
                <a:lnTo>
                  <a:pt x="26" y="39"/>
                </a:lnTo>
                <a:lnTo>
                  <a:pt x="26" y="37"/>
                </a:lnTo>
                <a:lnTo>
                  <a:pt x="29" y="37"/>
                </a:lnTo>
                <a:lnTo>
                  <a:pt x="29" y="35"/>
                </a:lnTo>
                <a:lnTo>
                  <a:pt x="26" y="33"/>
                </a:lnTo>
                <a:lnTo>
                  <a:pt x="26" y="31"/>
                </a:lnTo>
                <a:lnTo>
                  <a:pt x="20" y="22"/>
                </a:lnTo>
                <a:lnTo>
                  <a:pt x="13" y="31"/>
                </a:lnTo>
                <a:lnTo>
                  <a:pt x="13" y="33"/>
                </a:lnTo>
                <a:lnTo>
                  <a:pt x="11" y="33"/>
                </a:lnTo>
                <a:lnTo>
                  <a:pt x="11" y="35"/>
                </a:lnTo>
                <a:lnTo>
                  <a:pt x="11" y="37"/>
                </a:lnTo>
                <a:lnTo>
                  <a:pt x="13" y="37"/>
                </a:lnTo>
                <a:lnTo>
                  <a:pt x="13" y="39"/>
                </a:lnTo>
                <a:lnTo>
                  <a:pt x="0" y="39"/>
                </a:lnTo>
                <a:lnTo>
                  <a:pt x="2" y="39"/>
                </a:lnTo>
                <a:lnTo>
                  <a:pt x="2" y="37"/>
                </a:lnTo>
                <a:lnTo>
                  <a:pt x="5" y="37"/>
                </a:lnTo>
                <a:lnTo>
                  <a:pt x="5" y="35"/>
                </a:lnTo>
                <a:lnTo>
                  <a:pt x="7" y="35"/>
                </a:lnTo>
                <a:lnTo>
                  <a:pt x="7" y="33"/>
                </a:lnTo>
                <a:lnTo>
                  <a:pt x="9" y="33"/>
                </a:lnTo>
                <a:lnTo>
                  <a:pt x="9" y="31"/>
                </a:lnTo>
                <a:lnTo>
                  <a:pt x="18" y="20"/>
                </a:lnTo>
                <a:lnTo>
                  <a:pt x="11" y="9"/>
                </a:lnTo>
                <a:lnTo>
                  <a:pt x="9" y="7"/>
                </a:lnTo>
                <a:lnTo>
                  <a:pt x="7" y="4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9" name="Freeform 446"/>
          <p:cNvSpPr>
            <a:spLocks/>
          </p:cNvSpPr>
          <p:nvPr/>
        </p:nvSpPr>
        <p:spPr bwMode="auto">
          <a:xfrm rot="-5400000">
            <a:off x="4558506" y="3694907"/>
            <a:ext cx="52387" cy="82550"/>
          </a:xfrm>
          <a:custGeom>
            <a:avLst/>
            <a:gdLst>
              <a:gd name="T0" fmla="*/ 2147483647 w 33"/>
              <a:gd name="T1" fmla="*/ 2147483647 h 50"/>
              <a:gd name="T2" fmla="*/ 0 w 33"/>
              <a:gd name="T3" fmla="*/ 2147483647 h 50"/>
              <a:gd name="T4" fmla="*/ 2147483647 w 33"/>
              <a:gd name="T5" fmla="*/ 2147483647 h 50"/>
              <a:gd name="T6" fmla="*/ 2147483647 w 33"/>
              <a:gd name="T7" fmla="*/ 2147483647 h 50"/>
              <a:gd name="T8" fmla="*/ 2147483647 w 33"/>
              <a:gd name="T9" fmla="*/ 2147483647 h 50"/>
              <a:gd name="T10" fmla="*/ 2147483647 w 33"/>
              <a:gd name="T11" fmla="*/ 2147483647 h 50"/>
              <a:gd name="T12" fmla="*/ 2147483647 w 33"/>
              <a:gd name="T13" fmla="*/ 2147483647 h 50"/>
              <a:gd name="T14" fmla="*/ 2147483647 w 33"/>
              <a:gd name="T15" fmla="*/ 2147483647 h 50"/>
              <a:gd name="T16" fmla="*/ 2147483647 w 33"/>
              <a:gd name="T17" fmla="*/ 2147483647 h 50"/>
              <a:gd name="T18" fmla="*/ 2147483647 w 33"/>
              <a:gd name="T19" fmla="*/ 2147483647 h 50"/>
              <a:gd name="T20" fmla="*/ 2147483647 w 33"/>
              <a:gd name="T21" fmla="*/ 2147483647 h 50"/>
              <a:gd name="T22" fmla="*/ 2147483647 w 33"/>
              <a:gd name="T23" fmla="*/ 2147483647 h 50"/>
              <a:gd name="T24" fmla="*/ 2147483647 w 33"/>
              <a:gd name="T25" fmla="*/ 2147483647 h 50"/>
              <a:gd name="T26" fmla="*/ 2147483647 w 33"/>
              <a:gd name="T27" fmla="*/ 2147483647 h 50"/>
              <a:gd name="T28" fmla="*/ 2147483647 w 33"/>
              <a:gd name="T29" fmla="*/ 2147483647 h 50"/>
              <a:gd name="T30" fmla="*/ 2147483647 w 33"/>
              <a:gd name="T31" fmla="*/ 2147483647 h 50"/>
              <a:gd name="T32" fmla="*/ 2147483647 w 33"/>
              <a:gd name="T33" fmla="*/ 2147483647 h 50"/>
              <a:gd name="T34" fmla="*/ 2147483647 w 33"/>
              <a:gd name="T35" fmla="*/ 2147483647 h 50"/>
              <a:gd name="T36" fmla="*/ 2147483647 w 33"/>
              <a:gd name="T37" fmla="*/ 2147483647 h 50"/>
              <a:gd name="T38" fmla="*/ 2147483647 w 33"/>
              <a:gd name="T39" fmla="*/ 2147483647 h 50"/>
              <a:gd name="T40" fmla="*/ 2147483647 w 33"/>
              <a:gd name="T41" fmla="*/ 2147483647 h 50"/>
              <a:gd name="T42" fmla="*/ 2147483647 w 33"/>
              <a:gd name="T43" fmla="*/ 0 h 50"/>
              <a:gd name="T44" fmla="*/ 2147483647 w 33"/>
              <a:gd name="T45" fmla="*/ 2147483647 h 50"/>
              <a:gd name="T46" fmla="*/ 2147483647 w 33"/>
              <a:gd name="T47" fmla="*/ 2147483647 h 50"/>
              <a:gd name="T48" fmla="*/ 2147483647 w 33"/>
              <a:gd name="T49" fmla="*/ 2147483647 h 50"/>
              <a:gd name="T50" fmla="*/ 2147483647 w 33"/>
              <a:gd name="T51" fmla="*/ 2147483647 h 50"/>
              <a:gd name="T52" fmla="*/ 2147483647 w 33"/>
              <a:gd name="T53" fmla="*/ 2147483647 h 50"/>
              <a:gd name="T54" fmla="*/ 2147483647 w 33"/>
              <a:gd name="T55" fmla="*/ 2147483647 h 50"/>
              <a:gd name="T56" fmla="*/ 2147483647 w 33"/>
              <a:gd name="T57" fmla="*/ 2147483647 h 50"/>
              <a:gd name="T58" fmla="*/ 2147483647 w 33"/>
              <a:gd name="T59" fmla="*/ 2147483647 h 50"/>
              <a:gd name="T60" fmla="*/ 2147483647 w 33"/>
              <a:gd name="T61" fmla="*/ 2147483647 h 50"/>
              <a:gd name="T62" fmla="*/ 2147483647 w 33"/>
              <a:gd name="T63" fmla="*/ 2147483647 h 50"/>
              <a:gd name="T64" fmla="*/ 2147483647 w 33"/>
              <a:gd name="T65" fmla="*/ 2147483647 h 50"/>
              <a:gd name="T66" fmla="*/ 2147483647 w 33"/>
              <a:gd name="T67" fmla="*/ 2147483647 h 50"/>
              <a:gd name="T68" fmla="*/ 2147483647 w 33"/>
              <a:gd name="T69" fmla="*/ 2147483647 h 50"/>
              <a:gd name="T70" fmla="*/ 2147483647 w 33"/>
              <a:gd name="T71" fmla="*/ 2147483647 h 50"/>
              <a:gd name="T72" fmla="*/ 2147483647 w 33"/>
              <a:gd name="T73" fmla="*/ 2147483647 h 50"/>
              <a:gd name="T74" fmla="*/ 2147483647 w 33"/>
              <a:gd name="T75" fmla="*/ 2147483647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"/>
              <a:gd name="T115" fmla="*/ 0 h 50"/>
              <a:gd name="T116" fmla="*/ 33 w 33"/>
              <a:gd name="T117" fmla="*/ 50 h 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" h="50">
                <a:moveTo>
                  <a:pt x="33" y="41"/>
                </a:moveTo>
                <a:lnTo>
                  <a:pt x="29" y="50"/>
                </a:lnTo>
                <a:lnTo>
                  <a:pt x="0" y="50"/>
                </a:lnTo>
                <a:lnTo>
                  <a:pt x="0" y="48"/>
                </a:lnTo>
                <a:lnTo>
                  <a:pt x="2" y="46"/>
                </a:lnTo>
                <a:lnTo>
                  <a:pt x="7" y="44"/>
                </a:lnTo>
                <a:lnTo>
                  <a:pt x="9" y="41"/>
                </a:lnTo>
                <a:lnTo>
                  <a:pt x="11" y="39"/>
                </a:lnTo>
                <a:lnTo>
                  <a:pt x="13" y="37"/>
                </a:lnTo>
                <a:lnTo>
                  <a:pt x="15" y="35"/>
                </a:lnTo>
                <a:lnTo>
                  <a:pt x="15" y="33"/>
                </a:lnTo>
                <a:lnTo>
                  <a:pt x="18" y="30"/>
                </a:lnTo>
                <a:lnTo>
                  <a:pt x="20" y="28"/>
                </a:lnTo>
                <a:lnTo>
                  <a:pt x="20" y="26"/>
                </a:lnTo>
                <a:lnTo>
                  <a:pt x="22" y="24"/>
                </a:lnTo>
                <a:lnTo>
                  <a:pt x="22" y="22"/>
                </a:lnTo>
                <a:lnTo>
                  <a:pt x="22" y="19"/>
                </a:lnTo>
                <a:lnTo>
                  <a:pt x="22" y="17"/>
                </a:lnTo>
                <a:lnTo>
                  <a:pt x="22" y="15"/>
                </a:lnTo>
                <a:lnTo>
                  <a:pt x="22" y="13"/>
                </a:lnTo>
                <a:lnTo>
                  <a:pt x="22" y="11"/>
                </a:lnTo>
                <a:lnTo>
                  <a:pt x="20" y="11"/>
                </a:lnTo>
                <a:lnTo>
                  <a:pt x="20" y="8"/>
                </a:lnTo>
                <a:lnTo>
                  <a:pt x="18" y="8"/>
                </a:lnTo>
                <a:lnTo>
                  <a:pt x="18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6"/>
                </a:lnTo>
                <a:lnTo>
                  <a:pt x="7" y="8"/>
                </a:lnTo>
                <a:lnTo>
                  <a:pt x="5" y="11"/>
                </a:lnTo>
                <a:lnTo>
                  <a:pt x="5" y="13"/>
                </a:lnTo>
                <a:lnTo>
                  <a:pt x="2" y="13"/>
                </a:ln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4"/>
                </a:lnTo>
                <a:lnTo>
                  <a:pt x="26" y="6"/>
                </a:lnTo>
                <a:lnTo>
                  <a:pt x="29" y="6"/>
                </a:lnTo>
                <a:lnTo>
                  <a:pt x="29" y="8"/>
                </a:lnTo>
                <a:lnTo>
                  <a:pt x="29" y="11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29" y="19"/>
                </a:lnTo>
                <a:lnTo>
                  <a:pt x="26" y="22"/>
                </a:lnTo>
                <a:lnTo>
                  <a:pt x="26" y="24"/>
                </a:lnTo>
                <a:lnTo>
                  <a:pt x="24" y="26"/>
                </a:lnTo>
                <a:lnTo>
                  <a:pt x="22" y="28"/>
                </a:lnTo>
                <a:lnTo>
                  <a:pt x="22" y="30"/>
                </a:lnTo>
                <a:lnTo>
                  <a:pt x="20" y="30"/>
                </a:lnTo>
                <a:lnTo>
                  <a:pt x="20" y="33"/>
                </a:lnTo>
                <a:lnTo>
                  <a:pt x="18" y="35"/>
                </a:lnTo>
                <a:lnTo>
                  <a:pt x="15" y="37"/>
                </a:lnTo>
                <a:lnTo>
                  <a:pt x="13" y="39"/>
                </a:lnTo>
                <a:lnTo>
                  <a:pt x="11" y="41"/>
                </a:lnTo>
                <a:lnTo>
                  <a:pt x="9" y="44"/>
                </a:lnTo>
                <a:lnTo>
                  <a:pt x="7" y="44"/>
                </a:lnTo>
                <a:lnTo>
                  <a:pt x="20" y="44"/>
                </a:lnTo>
                <a:lnTo>
                  <a:pt x="22" y="44"/>
                </a:lnTo>
                <a:lnTo>
                  <a:pt x="24" y="44"/>
                </a:lnTo>
                <a:lnTo>
                  <a:pt x="26" y="44"/>
                </a:lnTo>
                <a:lnTo>
                  <a:pt x="29" y="44"/>
                </a:lnTo>
                <a:lnTo>
                  <a:pt x="29" y="41"/>
                </a:lnTo>
                <a:lnTo>
                  <a:pt x="31" y="41"/>
                </a:lnTo>
                <a:lnTo>
                  <a:pt x="3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0" name="Freeform 447"/>
          <p:cNvSpPr>
            <a:spLocks/>
          </p:cNvSpPr>
          <p:nvPr/>
        </p:nvSpPr>
        <p:spPr bwMode="auto">
          <a:xfrm rot="-5400000">
            <a:off x="4500563" y="3614737"/>
            <a:ext cx="39688" cy="138113"/>
          </a:xfrm>
          <a:custGeom>
            <a:avLst/>
            <a:gdLst>
              <a:gd name="T0" fmla="*/ 0 w 24"/>
              <a:gd name="T1" fmla="*/ 0 h 83"/>
              <a:gd name="T2" fmla="*/ 2147483647 w 24"/>
              <a:gd name="T3" fmla="*/ 2147483647 h 83"/>
              <a:gd name="T4" fmla="*/ 2147483647 w 24"/>
              <a:gd name="T5" fmla="*/ 2147483647 h 83"/>
              <a:gd name="T6" fmla="*/ 2147483647 w 24"/>
              <a:gd name="T7" fmla="*/ 2147483647 h 83"/>
              <a:gd name="T8" fmla="*/ 2147483647 w 24"/>
              <a:gd name="T9" fmla="*/ 2147483647 h 83"/>
              <a:gd name="T10" fmla="*/ 2147483647 w 24"/>
              <a:gd name="T11" fmla="*/ 2147483647 h 83"/>
              <a:gd name="T12" fmla="*/ 2147483647 w 24"/>
              <a:gd name="T13" fmla="*/ 2147483647 h 83"/>
              <a:gd name="T14" fmla="*/ 2147483647 w 24"/>
              <a:gd name="T15" fmla="*/ 2147483647 h 83"/>
              <a:gd name="T16" fmla="*/ 2147483647 w 24"/>
              <a:gd name="T17" fmla="*/ 2147483647 h 83"/>
              <a:gd name="T18" fmla="*/ 2147483647 w 24"/>
              <a:gd name="T19" fmla="*/ 2147483647 h 83"/>
              <a:gd name="T20" fmla="*/ 2147483647 w 24"/>
              <a:gd name="T21" fmla="*/ 2147483647 h 83"/>
              <a:gd name="T22" fmla="*/ 2147483647 w 24"/>
              <a:gd name="T23" fmla="*/ 2147483647 h 83"/>
              <a:gd name="T24" fmla="*/ 2147483647 w 24"/>
              <a:gd name="T25" fmla="*/ 2147483647 h 83"/>
              <a:gd name="T26" fmla="*/ 2147483647 w 24"/>
              <a:gd name="T27" fmla="*/ 2147483647 h 83"/>
              <a:gd name="T28" fmla="*/ 2147483647 w 24"/>
              <a:gd name="T29" fmla="*/ 2147483647 h 83"/>
              <a:gd name="T30" fmla="*/ 2147483647 w 24"/>
              <a:gd name="T31" fmla="*/ 2147483647 h 83"/>
              <a:gd name="T32" fmla="*/ 2147483647 w 24"/>
              <a:gd name="T33" fmla="*/ 2147483647 h 83"/>
              <a:gd name="T34" fmla="*/ 2147483647 w 24"/>
              <a:gd name="T35" fmla="*/ 2147483647 h 83"/>
              <a:gd name="T36" fmla="*/ 2147483647 w 24"/>
              <a:gd name="T37" fmla="*/ 2147483647 h 83"/>
              <a:gd name="T38" fmla="*/ 2147483647 w 24"/>
              <a:gd name="T39" fmla="*/ 2147483647 h 83"/>
              <a:gd name="T40" fmla="*/ 0 w 24"/>
              <a:gd name="T41" fmla="*/ 2147483647 h 83"/>
              <a:gd name="T42" fmla="*/ 2147483647 w 24"/>
              <a:gd name="T43" fmla="*/ 2147483647 h 83"/>
              <a:gd name="T44" fmla="*/ 2147483647 w 24"/>
              <a:gd name="T45" fmla="*/ 2147483647 h 83"/>
              <a:gd name="T46" fmla="*/ 2147483647 w 24"/>
              <a:gd name="T47" fmla="*/ 2147483647 h 83"/>
              <a:gd name="T48" fmla="*/ 2147483647 w 24"/>
              <a:gd name="T49" fmla="*/ 2147483647 h 83"/>
              <a:gd name="T50" fmla="*/ 2147483647 w 24"/>
              <a:gd name="T51" fmla="*/ 2147483647 h 83"/>
              <a:gd name="T52" fmla="*/ 2147483647 w 24"/>
              <a:gd name="T53" fmla="*/ 2147483647 h 83"/>
              <a:gd name="T54" fmla="*/ 2147483647 w 24"/>
              <a:gd name="T55" fmla="*/ 2147483647 h 83"/>
              <a:gd name="T56" fmla="*/ 2147483647 w 24"/>
              <a:gd name="T57" fmla="*/ 2147483647 h 83"/>
              <a:gd name="T58" fmla="*/ 2147483647 w 24"/>
              <a:gd name="T59" fmla="*/ 2147483647 h 83"/>
              <a:gd name="T60" fmla="*/ 2147483647 w 24"/>
              <a:gd name="T61" fmla="*/ 2147483647 h 83"/>
              <a:gd name="T62" fmla="*/ 2147483647 w 24"/>
              <a:gd name="T63" fmla="*/ 2147483647 h 83"/>
              <a:gd name="T64" fmla="*/ 2147483647 w 24"/>
              <a:gd name="T65" fmla="*/ 2147483647 h 83"/>
              <a:gd name="T66" fmla="*/ 2147483647 w 24"/>
              <a:gd name="T67" fmla="*/ 2147483647 h 83"/>
              <a:gd name="T68" fmla="*/ 2147483647 w 24"/>
              <a:gd name="T69" fmla="*/ 2147483647 h 83"/>
              <a:gd name="T70" fmla="*/ 2147483647 w 24"/>
              <a:gd name="T71" fmla="*/ 2147483647 h 83"/>
              <a:gd name="T72" fmla="*/ 2147483647 w 24"/>
              <a:gd name="T73" fmla="*/ 2147483647 h 83"/>
              <a:gd name="T74" fmla="*/ 2147483647 w 24"/>
              <a:gd name="T75" fmla="*/ 2147483647 h 83"/>
              <a:gd name="T76" fmla="*/ 2147483647 w 24"/>
              <a:gd name="T77" fmla="*/ 2147483647 h 83"/>
              <a:gd name="T78" fmla="*/ 2147483647 w 24"/>
              <a:gd name="T79" fmla="*/ 2147483647 h 83"/>
              <a:gd name="T80" fmla="*/ 0 w 24"/>
              <a:gd name="T81" fmla="*/ 2147483647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"/>
              <a:gd name="T124" fmla="*/ 0 h 83"/>
              <a:gd name="T125" fmla="*/ 24 w 24"/>
              <a:gd name="T126" fmla="*/ 83 h 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" h="83">
                <a:moveTo>
                  <a:pt x="0" y="2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5" y="4"/>
                </a:lnTo>
                <a:lnTo>
                  <a:pt x="7" y="4"/>
                </a:lnTo>
                <a:lnTo>
                  <a:pt x="7" y="6"/>
                </a:lnTo>
                <a:lnTo>
                  <a:pt x="9" y="6"/>
                </a:lnTo>
                <a:lnTo>
                  <a:pt x="11" y="6"/>
                </a:lnTo>
                <a:lnTo>
                  <a:pt x="11" y="9"/>
                </a:lnTo>
                <a:lnTo>
                  <a:pt x="13" y="11"/>
                </a:lnTo>
                <a:lnTo>
                  <a:pt x="16" y="13"/>
                </a:lnTo>
                <a:lnTo>
                  <a:pt x="18" y="15"/>
                </a:lnTo>
                <a:lnTo>
                  <a:pt x="18" y="17"/>
                </a:lnTo>
                <a:lnTo>
                  <a:pt x="20" y="20"/>
                </a:lnTo>
                <a:lnTo>
                  <a:pt x="20" y="22"/>
                </a:lnTo>
                <a:lnTo>
                  <a:pt x="22" y="24"/>
                </a:lnTo>
                <a:lnTo>
                  <a:pt x="22" y="26"/>
                </a:lnTo>
                <a:lnTo>
                  <a:pt x="22" y="28"/>
                </a:lnTo>
                <a:lnTo>
                  <a:pt x="24" y="31"/>
                </a:lnTo>
                <a:lnTo>
                  <a:pt x="24" y="33"/>
                </a:lnTo>
                <a:lnTo>
                  <a:pt x="24" y="35"/>
                </a:lnTo>
                <a:lnTo>
                  <a:pt x="24" y="37"/>
                </a:lnTo>
                <a:lnTo>
                  <a:pt x="24" y="39"/>
                </a:lnTo>
                <a:lnTo>
                  <a:pt x="24" y="42"/>
                </a:lnTo>
                <a:lnTo>
                  <a:pt x="24" y="46"/>
                </a:lnTo>
                <a:lnTo>
                  <a:pt x="24" y="48"/>
                </a:lnTo>
                <a:lnTo>
                  <a:pt x="24" y="53"/>
                </a:lnTo>
                <a:lnTo>
                  <a:pt x="22" y="55"/>
                </a:lnTo>
                <a:lnTo>
                  <a:pt x="22" y="59"/>
                </a:lnTo>
                <a:lnTo>
                  <a:pt x="22" y="61"/>
                </a:lnTo>
                <a:lnTo>
                  <a:pt x="20" y="63"/>
                </a:lnTo>
                <a:lnTo>
                  <a:pt x="18" y="68"/>
                </a:lnTo>
                <a:lnTo>
                  <a:pt x="16" y="70"/>
                </a:lnTo>
                <a:lnTo>
                  <a:pt x="13" y="72"/>
                </a:lnTo>
                <a:lnTo>
                  <a:pt x="13" y="74"/>
                </a:lnTo>
                <a:lnTo>
                  <a:pt x="11" y="77"/>
                </a:lnTo>
                <a:lnTo>
                  <a:pt x="9" y="79"/>
                </a:lnTo>
                <a:lnTo>
                  <a:pt x="5" y="81"/>
                </a:lnTo>
                <a:lnTo>
                  <a:pt x="3" y="83"/>
                </a:lnTo>
                <a:lnTo>
                  <a:pt x="0" y="83"/>
                </a:lnTo>
                <a:lnTo>
                  <a:pt x="0" y="81"/>
                </a:lnTo>
                <a:lnTo>
                  <a:pt x="3" y="81"/>
                </a:lnTo>
                <a:lnTo>
                  <a:pt x="5" y="79"/>
                </a:lnTo>
                <a:lnTo>
                  <a:pt x="7" y="77"/>
                </a:lnTo>
                <a:lnTo>
                  <a:pt x="9" y="74"/>
                </a:lnTo>
                <a:lnTo>
                  <a:pt x="11" y="72"/>
                </a:lnTo>
                <a:lnTo>
                  <a:pt x="11" y="70"/>
                </a:lnTo>
                <a:lnTo>
                  <a:pt x="13" y="68"/>
                </a:lnTo>
                <a:lnTo>
                  <a:pt x="13" y="66"/>
                </a:lnTo>
                <a:lnTo>
                  <a:pt x="13" y="63"/>
                </a:lnTo>
                <a:lnTo>
                  <a:pt x="13" y="61"/>
                </a:lnTo>
                <a:lnTo>
                  <a:pt x="16" y="61"/>
                </a:lnTo>
                <a:lnTo>
                  <a:pt x="16" y="59"/>
                </a:lnTo>
                <a:lnTo>
                  <a:pt x="16" y="57"/>
                </a:lnTo>
                <a:lnTo>
                  <a:pt x="16" y="55"/>
                </a:lnTo>
                <a:lnTo>
                  <a:pt x="16" y="53"/>
                </a:lnTo>
                <a:lnTo>
                  <a:pt x="16" y="50"/>
                </a:lnTo>
                <a:lnTo>
                  <a:pt x="16" y="48"/>
                </a:lnTo>
                <a:lnTo>
                  <a:pt x="16" y="46"/>
                </a:lnTo>
                <a:lnTo>
                  <a:pt x="16" y="44"/>
                </a:lnTo>
                <a:lnTo>
                  <a:pt x="16" y="42"/>
                </a:lnTo>
                <a:lnTo>
                  <a:pt x="16" y="39"/>
                </a:lnTo>
                <a:lnTo>
                  <a:pt x="16" y="37"/>
                </a:lnTo>
                <a:lnTo>
                  <a:pt x="16" y="35"/>
                </a:lnTo>
                <a:lnTo>
                  <a:pt x="16" y="33"/>
                </a:lnTo>
                <a:lnTo>
                  <a:pt x="16" y="31"/>
                </a:lnTo>
                <a:lnTo>
                  <a:pt x="16" y="28"/>
                </a:lnTo>
                <a:lnTo>
                  <a:pt x="16" y="26"/>
                </a:lnTo>
                <a:lnTo>
                  <a:pt x="16" y="24"/>
                </a:lnTo>
                <a:lnTo>
                  <a:pt x="13" y="24"/>
                </a:lnTo>
                <a:lnTo>
                  <a:pt x="13" y="22"/>
                </a:lnTo>
                <a:lnTo>
                  <a:pt x="13" y="20"/>
                </a:lnTo>
                <a:lnTo>
                  <a:pt x="13" y="17"/>
                </a:lnTo>
                <a:lnTo>
                  <a:pt x="11" y="15"/>
                </a:lnTo>
                <a:lnTo>
                  <a:pt x="11" y="13"/>
                </a:lnTo>
                <a:lnTo>
                  <a:pt x="9" y="11"/>
                </a:lnTo>
                <a:lnTo>
                  <a:pt x="7" y="9"/>
                </a:lnTo>
                <a:lnTo>
                  <a:pt x="7" y="6"/>
                </a:lnTo>
                <a:lnTo>
                  <a:pt x="5" y="6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1" name="Freeform 448"/>
          <p:cNvSpPr>
            <a:spLocks/>
          </p:cNvSpPr>
          <p:nvPr/>
        </p:nvSpPr>
        <p:spPr bwMode="auto">
          <a:xfrm rot="-5400000">
            <a:off x="4465638" y="3041650"/>
            <a:ext cx="114300" cy="69850"/>
          </a:xfrm>
          <a:custGeom>
            <a:avLst/>
            <a:gdLst>
              <a:gd name="T0" fmla="*/ 2147483647 w 70"/>
              <a:gd name="T1" fmla="*/ 2147483647 h 41"/>
              <a:gd name="T2" fmla="*/ 2147483647 w 70"/>
              <a:gd name="T3" fmla="*/ 2147483647 h 41"/>
              <a:gd name="T4" fmla="*/ 2147483647 w 70"/>
              <a:gd name="T5" fmla="*/ 2147483647 h 41"/>
              <a:gd name="T6" fmla="*/ 2147483647 w 70"/>
              <a:gd name="T7" fmla="*/ 0 h 41"/>
              <a:gd name="T8" fmla="*/ 2147483647 w 70"/>
              <a:gd name="T9" fmla="*/ 0 h 41"/>
              <a:gd name="T10" fmla="*/ 2147483647 w 70"/>
              <a:gd name="T11" fmla="*/ 2147483647 h 41"/>
              <a:gd name="T12" fmla="*/ 2147483647 w 70"/>
              <a:gd name="T13" fmla="*/ 2147483647 h 41"/>
              <a:gd name="T14" fmla="*/ 2147483647 w 70"/>
              <a:gd name="T15" fmla="*/ 2147483647 h 41"/>
              <a:gd name="T16" fmla="*/ 2147483647 w 70"/>
              <a:gd name="T17" fmla="*/ 2147483647 h 41"/>
              <a:gd name="T18" fmla="*/ 2147483647 w 70"/>
              <a:gd name="T19" fmla="*/ 2147483647 h 41"/>
              <a:gd name="T20" fmla="*/ 2147483647 w 70"/>
              <a:gd name="T21" fmla="*/ 0 h 41"/>
              <a:gd name="T22" fmla="*/ 2147483647 w 70"/>
              <a:gd name="T23" fmla="*/ 0 h 41"/>
              <a:gd name="T24" fmla="*/ 2147483647 w 70"/>
              <a:gd name="T25" fmla="*/ 0 h 41"/>
              <a:gd name="T26" fmla="*/ 2147483647 w 70"/>
              <a:gd name="T27" fmla="*/ 2147483647 h 41"/>
              <a:gd name="T28" fmla="*/ 2147483647 w 70"/>
              <a:gd name="T29" fmla="*/ 2147483647 h 41"/>
              <a:gd name="T30" fmla="*/ 2147483647 w 70"/>
              <a:gd name="T31" fmla="*/ 2147483647 h 41"/>
              <a:gd name="T32" fmla="*/ 2147483647 w 70"/>
              <a:gd name="T33" fmla="*/ 2147483647 h 41"/>
              <a:gd name="T34" fmla="*/ 2147483647 w 70"/>
              <a:gd name="T35" fmla="*/ 2147483647 h 41"/>
              <a:gd name="T36" fmla="*/ 2147483647 w 70"/>
              <a:gd name="T37" fmla="*/ 2147483647 h 41"/>
              <a:gd name="T38" fmla="*/ 2147483647 w 70"/>
              <a:gd name="T39" fmla="*/ 2147483647 h 41"/>
              <a:gd name="T40" fmla="*/ 2147483647 w 70"/>
              <a:gd name="T41" fmla="*/ 2147483647 h 41"/>
              <a:gd name="T42" fmla="*/ 2147483647 w 70"/>
              <a:gd name="T43" fmla="*/ 2147483647 h 41"/>
              <a:gd name="T44" fmla="*/ 2147483647 w 70"/>
              <a:gd name="T45" fmla="*/ 2147483647 h 41"/>
              <a:gd name="T46" fmla="*/ 2147483647 w 70"/>
              <a:gd name="T47" fmla="*/ 2147483647 h 41"/>
              <a:gd name="T48" fmla="*/ 2147483647 w 70"/>
              <a:gd name="T49" fmla="*/ 2147483647 h 41"/>
              <a:gd name="T50" fmla="*/ 2147483647 w 70"/>
              <a:gd name="T51" fmla="*/ 2147483647 h 41"/>
              <a:gd name="T52" fmla="*/ 2147483647 w 70"/>
              <a:gd name="T53" fmla="*/ 2147483647 h 41"/>
              <a:gd name="T54" fmla="*/ 2147483647 w 70"/>
              <a:gd name="T55" fmla="*/ 2147483647 h 41"/>
              <a:gd name="T56" fmla="*/ 2147483647 w 70"/>
              <a:gd name="T57" fmla="*/ 2147483647 h 41"/>
              <a:gd name="T58" fmla="*/ 2147483647 w 70"/>
              <a:gd name="T59" fmla="*/ 2147483647 h 41"/>
              <a:gd name="T60" fmla="*/ 2147483647 w 70"/>
              <a:gd name="T61" fmla="*/ 2147483647 h 41"/>
              <a:gd name="T62" fmla="*/ 2147483647 w 70"/>
              <a:gd name="T63" fmla="*/ 2147483647 h 41"/>
              <a:gd name="T64" fmla="*/ 2147483647 w 70"/>
              <a:gd name="T65" fmla="*/ 2147483647 h 41"/>
              <a:gd name="T66" fmla="*/ 2147483647 w 70"/>
              <a:gd name="T67" fmla="*/ 2147483647 h 41"/>
              <a:gd name="T68" fmla="*/ 2147483647 w 70"/>
              <a:gd name="T69" fmla="*/ 2147483647 h 41"/>
              <a:gd name="T70" fmla="*/ 2147483647 w 70"/>
              <a:gd name="T71" fmla="*/ 2147483647 h 41"/>
              <a:gd name="T72" fmla="*/ 2147483647 w 70"/>
              <a:gd name="T73" fmla="*/ 2147483647 h 41"/>
              <a:gd name="T74" fmla="*/ 2147483647 w 70"/>
              <a:gd name="T75" fmla="*/ 2147483647 h 41"/>
              <a:gd name="T76" fmla="*/ 2147483647 w 70"/>
              <a:gd name="T77" fmla="*/ 2147483647 h 41"/>
              <a:gd name="T78" fmla="*/ 2147483647 w 70"/>
              <a:gd name="T79" fmla="*/ 2147483647 h 41"/>
              <a:gd name="T80" fmla="*/ 2147483647 w 70"/>
              <a:gd name="T81" fmla="*/ 2147483647 h 41"/>
              <a:gd name="T82" fmla="*/ 2147483647 w 70"/>
              <a:gd name="T83" fmla="*/ 2147483647 h 41"/>
              <a:gd name="T84" fmla="*/ 2147483647 w 70"/>
              <a:gd name="T85" fmla="*/ 2147483647 h 41"/>
              <a:gd name="T86" fmla="*/ 2147483647 w 70"/>
              <a:gd name="T87" fmla="*/ 2147483647 h 41"/>
              <a:gd name="T88" fmla="*/ 2147483647 w 70"/>
              <a:gd name="T89" fmla="*/ 2147483647 h 41"/>
              <a:gd name="T90" fmla="*/ 2147483647 w 70"/>
              <a:gd name="T91" fmla="*/ 2147483647 h 41"/>
              <a:gd name="T92" fmla="*/ 2147483647 w 70"/>
              <a:gd name="T93" fmla="*/ 2147483647 h 41"/>
              <a:gd name="T94" fmla="*/ 2147483647 w 70"/>
              <a:gd name="T95" fmla="*/ 2147483647 h 41"/>
              <a:gd name="T96" fmla="*/ 2147483647 w 70"/>
              <a:gd name="T97" fmla="*/ 2147483647 h 41"/>
              <a:gd name="T98" fmla="*/ 2147483647 w 70"/>
              <a:gd name="T99" fmla="*/ 2147483647 h 41"/>
              <a:gd name="T100" fmla="*/ 2147483647 w 70"/>
              <a:gd name="T101" fmla="*/ 2147483647 h 41"/>
              <a:gd name="T102" fmla="*/ 0 w 70"/>
              <a:gd name="T103" fmla="*/ 2147483647 h 41"/>
              <a:gd name="T104" fmla="*/ 2147483647 w 70"/>
              <a:gd name="T105" fmla="*/ 2147483647 h 41"/>
              <a:gd name="T106" fmla="*/ 2147483647 w 70"/>
              <a:gd name="T107" fmla="*/ 2147483647 h 41"/>
              <a:gd name="T108" fmla="*/ 2147483647 w 70"/>
              <a:gd name="T109" fmla="*/ 2147483647 h 41"/>
              <a:gd name="T110" fmla="*/ 2147483647 w 70"/>
              <a:gd name="T111" fmla="*/ 2147483647 h 41"/>
              <a:gd name="T112" fmla="*/ 2147483647 w 70"/>
              <a:gd name="T113" fmla="*/ 2147483647 h 41"/>
              <a:gd name="T114" fmla="*/ 2147483647 w 70"/>
              <a:gd name="T115" fmla="*/ 2147483647 h 41"/>
              <a:gd name="T116" fmla="*/ 2147483647 w 70"/>
              <a:gd name="T117" fmla="*/ 2147483647 h 41"/>
              <a:gd name="T118" fmla="*/ 0 w 70"/>
              <a:gd name="T119" fmla="*/ 2147483647 h 41"/>
              <a:gd name="T120" fmla="*/ 2147483647 w 70"/>
              <a:gd name="T121" fmla="*/ 0 h 41"/>
              <a:gd name="T122" fmla="*/ 2147483647 w 70"/>
              <a:gd name="T123" fmla="*/ 2147483647 h 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41"/>
              <a:gd name="T188" fmla="*/ 70 w 70"/>
              <a:gd name="T189" fmla="*/ 41 h 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41">
                <a:moveTo>
                  <a:pt x="16" y="9"/>
                </a:moveTo>
                <a:lnTo>
                  <a:pt x="18" y="6"/>
                </a:lnTo>
                <a:lnTo>
                  <a:pt x="18" y="4"/>
                </a:lnTo>
                <a:lnTo>
                  <a:pt x="20" y="4"/>
                </a:lnTo>
                <a:lnTo>
                  <a:pt x="22" y="2"/>
                </a:lnTo>
                <a:lnTo>
                  <a:pt x="24" y="2"/>
                </a:lnTo>
                <a:lnTo>
                  <a:pt x="24" y="0"/>
                </a:lnTo>
                <a:lnTo>
                  <a:pt x="26" y="0"/>
                </a:lnTo>
                <a:lnTo>
                  <a:pt x="29" y="0"/>
                </a:lnTo>
                <a:lnTo>
                  <a:pt x="31" y="0"/>
                </a:lnTo>
                <a:lnTo>
                  <a:pt x="33" y="0"/>
                </a:lnTo>
                <a:lnTo>
                  <a:pt x="33" y="2"/>
                </a:lnTo>
                <a:lnTo>
                  <a:pt x="35" y="2"/>
                </a:lnTo>
                <a:lnTo>
                  <a:pt x="37" y="4"/>
                </a:lnTo>
                <a:lnTo>
                  <a:pt x="37" y="6"/>
                </a:lnTo>
                <a:lnTo>
                  <a:pt x="40" y="6"/>
                </a:lnTo>
                <a:lnTo>
                  <a:pt x="40" y="9"/>
                </a:lnTo>
                <a:lnTo>
                  <a:pt x="42" y="6"/>
                </a:lnTo>
                <a:lnTo>
                  <a:pt x="44" y="4"/>
                </a:lnTo>
                <a:lnTo>
                  <a:pt x="46" y="2"/>
                </a:lnTo>
                <a:lnTo>
                  <a:pt x="48" y="2"/>
                </a:lnTo>
                <a:lnTo>
                  <a:pt x="48" y="0"/>
                </a:lnTo>
                <a:lnTo>
                  <a:pt x="51" y="0"/>
                </a:lnTo>
                <a:lnTo>
                  <a:pt x="53" y="0"/>
                </a:lnTo>
                <a:lnTo>
                  <a:pt x="55" y="0"/>
                </a:lnTo>
                <a:lnTo>
                  <a:pt x="57" y="0"/>
                </a:lnTo>
                <a:lnTo>
                  <a:pt x="57" y="2"/>
                </a:lnTo>
                <a:lnTo>
                  <a:pt x="59" y="2"/>
                </a:lnTo>
                <a:lnTo>
                  <a:pt x="61" y="2"/>
                </a:lnTo>
                <a:lnTo>
                  <a:pt x="61" y="4"/>
                </a:lnTo>
                <a:lnTo>
                  <a:pt x="61" y="6"/>
                </a:lnTo>
                <a:lnTo>
                  <a:pt x="64" y="6"/>
                </a:lnTo>
                <a:lnTo>
                  <a:pt x="64" y="9"/>
                </a:lnTo>
                <a:lnTo>
                  <a:pt x="64" y="11"/>
                </a:lnTo>
                <a:lnTo>
                  <a:pt x="64" y="13"/>
                </a:lnTo>
                <a:lnTo>
                  <a:pt x="64" y="15"/>
                </a:lnTo>
                <a:lnTo>
                  <a:pt x="64" y="33"/>
                </a:lnTo>
                <a:lnTo>
                  <a:pt x="64" y="35"/>
                </a:lnTo>
                <a:lnTo>
                  <a:pt x="64" y="37"/>
                </a:lnTo>
                <a:lnTo>
                  <a:pt x="66" y="37"/>
                </a:lnTo>
                <a:lnTo>
                  <a:pt x="66" y="39"/>
                </a:lnTo>
                <a:lnTo>
                  <a:pt x="68" y="39"/>
                </a:lnTo>
                <a:lnTo>
                  <a:pt x="68" y="41"/>
                </a:lnTo>
                <a:lnTo>
                  <a:pt x="70" y="41"/>
                </a:lnTo>
                <a:lnTo>
                  <a:pt x="51" y="41"/>
                </a:lnTo>
                <a:lnTo>
                  <a:pt x="53" y="41"/>
                </a:lnTo>
                <a:lnTo>
                  <a:pt x="53" y="39"/>
                </a:lnTo>
                <a:lnTo>
                  <a:pt x="55" y="39"/>
                </a:lnTo>
                <a:lnTo>
                  <a:pt x="57" y="39"/>
                </a:lnTo>
                <a:lnTo>
                  <a:pt x="57" y="37"/>
                </a:lnTo>
                <a:lnTo>
                  <a:pt x="57" y="35"/>
                </a:lnTo>
                <a:lnTo>
                  <a:pt x="57" y="33"/>
                </a:lnTo>
                <a:lnTo>
                  <a:pt x="57" y="15"/>
                </a:lnTo>
                <a:lnTo>
                  <a:pt x="57" y="13"/>
                </a:lnTo>
                <a:lnTo>
                  <a:pt x="57" y="11"/>
                </a:lnTo>
                <a:lnTo>
                  <a:pt x="57" y="9"/>
                </a:lnTo>
                <a:lnTo>
                  <a:pt x="55" y="9"/>
                </a:lnTo>
                <a:lnTo>
                  <a:pt x="55" y="6"/>
                </a:lnTo>
                <a:lnTo>
                  <a:pt x="53" y="6"/>
                </a:lnTo>
                <a:lnTo>
                  <a:pt x="51" y="6"/>
                </a:lnTo>
                <a:lnTo>
                  <a:pt x="48" y="6"/>
                </a:lnTo>
                <a:lnTo>
                  <a:pt x="46" y="6"/>
                </a:lnTo>
                <a:lnTo>
                  <a:pt x="44" y="6"/>
                </a:lnTo>
                <a:lnTo>
                  <a:pt x="44" y="9"/>
                </a:lnTo>
                <a:lnTo>
                  <a:pt x="42" y="9"/>
                </a:lnTo>
                <a:lnTo>
                  <a:pt x="40" y="11"/>
                </a:lnTo>
                <a:lnTo>
                  <a:pt x="40" y="13"/>
                </a:lnTo>
                <a:lnTo>
                  <a:pt x="40" y="33"/>
                </a:lnTo>
                <a:lnTo>
                  <a:pt x="40" y="35"/>
                </a:lnTo>
                <a:lnTo>
                  <a:pt x="40" y="37"/>
                </a:lnTo>
                <a:lnTo>
                  <a:pt x="40" y="39"/>
                </a:lnTo>
                <a:lnTo>
                  <a:pt x="42" y="39"/>
                </a:lnTo>
                <a:lnTo>
                  <a:pt x="44" y="39"/>
                </a:lnTo>
                <a:lnTo>
                  <a:pt x="44" y="41"/>
                </a:lnTo>
                <a:lnTo>
                  <a:pt x="46" y="41"/>
                </a:lnTo>
                <a:lnTo>
                  <a:pt x="26" y="41"/>
                </a:lnTo>
                <a:lnTo>
                  <a:pt x="29" y="41"/>
                </a:lnTo>
                <a:lnTo>
                  <a:pt x="29" y="39"/>
                </a:lnTo>
                <a:lnTo>
                  <a:pt x="31" y="39"/>
                </a:lnTo>
                <a:lnTo>
                  <a:pt x="31" y="37"/>
                </a:lnTo>
                <a:lnTo>
                  <a:pt x="33" y="37"/>
                </a:lnTo>
                <a:lnTo>
                  <a:pt x="33" y="35"/>
                </a:lnTo>
                <a:lnTo>
                  <a:pt x="33" y="33"/>
                </a:lnTo>
                <a:lnTo>
                  <a:pt x="33" y="15"/>
                </a:lnTo>
                <a:lnTo>
                  <a:pt x="33" y="13"/>
                </a:lnTo>
                <a:lnTo>
                  <a:pt x="31" y="11"/>
                </a:lnTo>
                <a:lnTo>
                  <a:pt x="31" y="9"/>
                </a:lnTo>
                <a:lnTo>
                  <a:pt x="29" y="6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20" y="6"/>
                </a:lnTo>
                <a:lnTo>
                  <a:pt x="18" y="9"/>
                </a:lnTo>
                <a:lnTo>
                  <a:pt x="16" y="9"/>
                </a:lnTo>
                <a:lnTo>
                  <a:pt x="16" y="11"/>
                </a:lnTo>
                <a:lnTo>
                  <a:pt x="16" y="33"/>
                </a:lnTo>
                <a:lnTo>
                  <a:pt x="16" y="35"/>
                </a:lnTo>
                <a:lnTo>
                  <a:pt x="16" y="37"/>
                </a:lnTo>
                <a:lnTo>
                  <a:pt x="16" y="39"/>
                </a:lnTo>
                <a:lnTo>
                  <a:pt x="18" y="39"/>
                </a:lnTo>
                <a:lnTo>
                  <a:pt x="18" y="41"/>
                </a:lnTo>
                <a:lnTo>
                  <a:pt x="20" y="41"/>
                </a:lnTo>
                <a:lnTo>
                  <a:pt x="22" y="41"/>
                </a:lnTo>
                <a:lnTo>
                  <a:pt x="0" y="41"/>
                </a:lnTo>
                <a:lnTo>
                  <a:pt x="2" y="41"/>
                </a:lnTo>
                <a:lnTo>
                  <a:pt x="5" y="41"/>
                </a:lnTo>
                <a:lnTo>
                  <a:pt x="5" y="39"/>
                </a:lnTo>
                <a:lnTo>
                  <a:pt x="7" y="39"/>
                </a:lnTo>
                <a:lnTo>
                  <a:pt x="7" y="37"/>
                </a:lnTo>
                <a:lnTo>
                  <a:pt x="7" y="35"/>
                </a:lnTo>
                <a:lnTo>
                  <a:pt x="7" y="33"/>
                </a:lnTo>
                <a:lnTo>
                  <a:pt x="7" y="17"/>
                </a:lnTo>
                <a:lnTo>
                  <a:pt x="7" y="15"/>
                </a:lnTo>
                <a:lnTo>
                  <a:pt x="7" y="13"/>
                </a:lnTo>
                <a:lnTo>
                  <a:pt x="7" y="11"/>
                </a:lnTo>
                <a:lnTo>
                  <a:pt x="7" y="9"/>
                </a:lnTo>
                <a:lnTo>
                  <a:pt x="7" y="6"/>
                </a:lnTo>
                <a:lnTo>
                  <a:pt x="5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13" y="0"/>
                </a:lnTo>
                <a:lnTo>
                  <a:pt x="16" y="0"/>
                </a:lnTo>
                <a:lnTo>
                  <a:pt x="16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2" name="Freeform 449"/>
          <p:cNvSpPr>
            <a:spLocks/>
          </p:cNvSpPr>
          <p:nvPr/>
        </p:nvSpPr>
        <p:spPr bwMode="auto">
          <a:xfrm rot="-5400000">
            <a:off x="4556918" y="2945607"/>
            <a:ext cx="55563" cy="82550"/>
          </a:xfrm>
          <a:custGeom>
            <a:avLst/>
            <a:gdLst>
              <a:gd name="T0" fmla="*/ 2147483647 w 33"/>
              <a:gd name="T1" fmla="*/ 2147483647 h 50"/>
              <a:gd name="T2" fmla="*/ 0 w 33"/>
              <a:gd name="T3" fmla="*/ 2147483647 h 50"/>
              <a:gd name="T4" fmla="*/ 2147483647 w 33"/>
              <a:gd name="T5" fmla="*/ 2147483647 h 50"/>
              <a:gd name="T6" fmla="*/ 2147483647 w 33"/>
              <a:gd name="T7" fmla="*/ 2147483647 h 50"/>
              <a:gd name="T8" fmla="*/ 2147483647 w 33"/>
              <a:gd name="T9" fmla="*/ 2147483647 h 50"/>
              <a:gd name="T10" fmla="*/ 2147483647 w 33"/>
              <a:gd name="T11" fmla="*/ 2147483647 h 50"/>
              <a:gd name="T12" fmla="*/ 2147483647 w 33"/>
              <a:gd name="T13" fmla="*/ 2147483647 h 50"/>
              <a:gd name="T14" fmla="*/ 2147483647 w 33"/>
              <a:gd name="T15" fmla="*/ 2147483647 h 50"/>
              <a:gd name="T16" fmla="*/ 2147483647 w 33"/>
              <a:gd name="T17" fmla="*/ 2147483647 h 50"/>
              <a:gd name="T18" fmla="*/ 2147483647 w 33"/>
              <a:gd name="T19" fmla="*/ 2147483647 h 50"/>
              <a:gd name="T20" fmla="*/ 2147483647 w 33"/>
              <a:gd name="T21" fmla="*/ 2147483647 h 50"/>
              <a:gd name="T22" fmla="*/ 2147483647 w 33"/>
              <a:gd name="T23" fmla="*/ 2147483647 h 50"/>
              <a:gd name="T24" fmla="*/ 2147483647 w 33"/>
              <a:gd name="T25" fmla="*/ 2147483647 h 50"/>
              <a:gd name="T26" fmla="*/ 2147483647 w 33"/>
              <a:gd name="T27" fmla="*/ 2147483647 h 50"/>
              <a:gd name="T28" fmla="*/ 2147483647 w 33"/>
              <a:gd name="T29" fmla="*/ 2147483647 h 50"/>
              <a:gd name="T30" fmla="*/ 2147483647 w 33"/>
              <a:gd name="T31" fmla="*/ 2147483647 h 50"/>
              <a:gd name="T32" fmla="*/ 2147483647 w 33"/>
              <a:gd name="T33" fmla="*/ 2147483647 h 50"/>
              <a:gd name="T34" fmla="*/ 2147483647 w 33"/>
              <a:gd name="T35" fmla="*/ 2147483647 h 50"/>
              <a:gd name="T36" fmla="*/ 2147483647 w 33"/>
              <a:gd name="T37" fmla="*/ 2147483647 h 50"/>
              <a:gd name="T38" fmla="*/ 2147483647 w 33"/>
              <a:gd name="T39" fmla="*/ 2147483647 h 50"/>
              <a:gd name="T40" fmla="*/ 2147483647 w 33"/>
              <a:gd name="T41" fmla="*/ 2147483647 h 50"/>
              <a:gd name="T42" fmla="*/ 2147483647 w 33"/>
              <a:gd name="T43" fmla="*/ 2147483647 h 50"/>
              <a:gd name="T44" fmla="*/ 2147483647 w 33"/>
              <a:gd name="T45" fmla="*/ 0 h 50"/>
              <a:gd name="T46" fmla="*/ 2147483647 w 33"/>
              <a:gd name="T47" fmla="*/ 2147483647 h 50"/>
              <a:gd name="T48" fmla="*/ 2147483647 w 33"/>
              <a:gd name="T49" fmla="*/ 2147483647 h 50"/>
              <a:gd name="T50" fmla="*/ 2147483647 w 33"/>
              <a:gd name="T51" fmla="*/ 2147483647 h 50"/>
              <a:gd name="T52" fmla="*/ 2147483647 w 33"/>
              <a:gd name="T53" fmla="*/ 2147483647 h 50"/>
              <a:gd name="T54" fmla="*/ 2147483647 w 33"/>
              <a:gd name="T55" fmla="*/ 2147483647 h 50"/>
              <a:gd name="T56" fmla="*/ 2147483647 w 33"/>
              <a:gd name="T57" fmla="*/ 2147483647 h 50"/>
              <a:gd name="T58" fmla="*/ 2147483647 w 33"/>
              <a:gd name="T59" fmla="*/ 2147483647 h 50"/>
              <a:gd name="T60" fmla="*/ 2147483647 w 33"/>
              <a:gd name="T61" fmla="*/ 2147483647 h 50"/>
              <a:gd name="T62" fmla="*/ 2147483647 w 33"/>
              <a:gd name="T63" fmla="*/ 2147483647 h 50"/>
              <a:gd name="T64" fmla="*/ 2147483647 w 33"/>
              <a:gd name="T65" fmla="*/ 2147483647 h 50"/>
              <a:gd name="T66" fmla="*/ 2147483647 w 33"/>
              <a:gd name="T67" fmla="*/ 2147483647 h 50"/>
              <a:gd name="T68" fmla="*/ 2147483647 w 33"/>
              <a:gd name="T69" fmla="*/ 2147483647 h 50"/>
              <a:gd name="T70" fmla="*/ 2147483647 w 33"/>
              <a:gd name="T71" fmla="*/ 2147483647 h 50"/>
              <a:gd name="T72" fmla="*/ 2147483647 w 33"/>
              <a:gd name="T73" fmla="*/ 2147483647 h 50"/>
              <a:gd name="T74" fmla="*/ 2147483647 w 33"/>
              <a:gd name="T75" fmla="*/ 2147483647 h 50"/>
              <a:gd name="T76" fmla="*/ 2147483647 w 33"/>
              <a:gd name="T77" fmla="*/ 2147483647 h 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"/>
              <a:gd name="T118" fmla="*/ 0 h 50"/>
              <a:gd name="T119" fmla="*/ 33 w 33"/>
              <a:gd name="T120" fmla="*/ 50 h 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" h="50">
                <a:moveTo>
                  <a:pt x="33" y="41"/>
                </a:moveTo>
                <a:lnTo>
                  <a:pt x="29" y="50"/>
                </a:lnTo>
                <a:lnTo>
                  <a:pt x="0" y="50"/>
                </a:lnTo>
                <a:lnTo>
                  <a:pt x="0" y="48"/>
                </a:lnTo>
                <a:lnTo>
                  <a:pt x="3" y="46"/>
                </a:lnTo>
                <a:lnTo>
                  <a:pt x="7" y="44"/>
                </a:lnTo>
                <a:lnTo>
                  <a:pt x="9" y="41"/>
                </a:lnTo>
                <a:lnTo>
                  <a:pt x="11" y="39"/>
                </a:lnTo>
                <a:lnTo>
                  <a:pt x="14" y="37"/>
                </a:lnTo>
                <a:lnTo>
                  <a:pt x="16" y="35"/>
                </a:lnTo>
                <a:lnTo>
                  <a:pt x="16" y="33"/>
                </a:lnTo>
                <a:lnTo>
                  <a:pt x="18" y="30"/>
                </a:lnTo>
                <a:lnTo>
                  <a:pt x="20" y="28"/>
                </a:lnTo>
                <a:lnTo>
                  <a:pt x="20" y="26"/>
                </a:lnTo>
                <a:lnTo>
                  <a:pt x="20" y="24"/>
                </a:lnTo>
                <a:lnTo>
                  <a:pt x="22" y="24"/>
                </a:lnTo>
                <a:lnTo>
                  <a:pt x="22" y="22"/>
                </a:lnTo>
                <a:lnTo>
                  <a:pt x="22" y="19"/>
                </a:lnTo>
                <a:lnTo>
                  <a:pt x="22" y="17"/>
                </a:lnTo>
                <a:lnTo>
                  <a:pt x="22" y="15"/>
                </a:lnTo>
                <a:lnTo>
                  <a:pt x="22" y="13"/>
                </a:lnTo>
                <a:lnTo>
                  <a:pt x="22" y="11"/>
                </a:lnTo>
                <a:lnTo>
                  <a:pt x="20" y="11"/>
                </a:lnTo>
                <a:lnTo>
                  <a:pt x="20" y="8"/>
                </a:lnTo>
                <a:lnTo>
                  <a:pt x="18" y="8"/>
                </a:lnTo>
                <a:lnTo>
                  <a:pt x="18" y="6"/>
                </a:lnTo>
                <a:lnTo>
                  <a:pt x="16" y="6"/>
                </a:lnTo>
                <a:lnTo>
                  <a:pt x="14" y="6"/>
                </a:lnTo>
                <a:lnTo>
                  <a:pt x="11" y="6"/>
                </a:lnTo>
                <a:lnTo>
                  <a:pt x="9" y="6"/>
                </a:lnTo>
                <a:lnTo>
                  <a:pt x="7" y="8"/>
                </a:lnTo>
                <a:lnTo>
                  <a:pt x="5" y="8"/>
                </a:lnTo>
                <a:lnTo>
                  <a:pt x="5" y="11"/>
                </a:lnTo>
                <a:lnTo>
                  <a:pt x="5" y="13"/>
                </a:lnTo>
                <a:lnTo>
                  <a:pt x="3" y="13"/>
                </a:lnTo>
                <a:lnTo>
                  <a:pt x="3" y="15"/>
                </a:lnTo>
                <a:lnTo>
                  <a:pt x="3" y="13"/>
                </a:lnTo>
                <a:lnTo>
                  <a:pt x="3" y="11"/>
                </a:lnTo>
                <a:lnTo>
                  <a:pt x="3" y="8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9" y="8"/>
                </a:lnTo>
                <a:lnTo>
                  <a:pt x="29" y="11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29" y="19"/>
                </a:lnTo>
                <a:lnTo>
                  <a:pt x="27" y="22"/>
                </a:lnTo>
                <a:lnTo>
                  <a:pt x="27" y="24"/>
                </a:lnTo>
                <a:lnTo>
                  <a:pt x="24" y="26"/>
                </a:lnTo>
                <a:lnTo>
                  <a:pt x="22" y="28"/>
                </a:lnTo>
                <a:lnTo>
                  <a:pt x="22" y="30"/>
                </a:lnTo>
                <a:lnTo>
                  <a:pt x="20" y="30"/>
                </a:lnTo>
                <a:lnTo>
                  <a:pt x="18" y="33"/>
                </a:lnTo>
                <a:lnTo>
                  <a:pt x="18" y="35"/>
                </a:lnTo>
                <a:lnTo>
                  <a:pt x="16" y="37"/>
                </a:lnTo>
                <a:lnTo>
                  <a:pt x="14" y="39"/>
                </a:lnTo>
                <a:lnTo>
                  <a:pt x="11" y="41"/>
                </a:lnTo>
                <a:lnTo>
                  <a:pt x="9" y="44"/>
                </a:lnTo>
                <a:lnTo>
                  <a:pt x="7" y="44"/>
                </a:lnTo>
                <a:lnTo>
                  <a:pt x="20" y="44"/>
                </a:lnTo>
                <a:lnTo>
                  <a:pt x="22" y="44"/>
                </a:lnTo>
                <a:lnTo>
                  <a:pt x="24" y="44"/>
                </a:lnTo>
                <a:lnTo>
                  <a:pt x="27" y="44"/>
                </a:lnTo>
                <a:lnTo>
                  <a:pt x="29" y="44"/>
                </a:lnTo>
                <a:lnTo>
                  <a:pt x="29" y="41"/>
                </a:lnTo>
                <a:lnTo>
                  <a:pt x="31" y="41"/>
                </a:lnTo>
                <a:lnTo>
                  <a:pt x="3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3" name="Freeform 450"/>
          <p:cNvSpPr>
            <a:spLocks/>
          </p:cNvSpPr>
          <p:nvPr/>
        </p:nvSpPr>
        <p:spPr bwMode="auto">
          <a:xfrm rot="-5400000">
            <a:off x="4560094" y="2886869"/>
            <a:ext cx="49212" cy="82550"/>
          </a:xfrm>
          <a:custGeom>
            <a:avLst/>
            <a:gdLst>
              <a:gd name="T0" fmla="*/ 2147483647 w 30"/>
              <a:gd name="T1" fmla="*/ 2147483647 h 50"/>
              <a:gd name="T2" fmla="*/ 0 w 30"/>
              <a:gd name="T3" fmla="*/ 2147483647 h 50"/>
              <a:gd name="T4" fmla="*/ 2147483647 w 30"/>
              <a:gd name="T5" fmla="*/ 2147483647 h 50"/>
              <a:gd name="T6" fmla="*/ 2147483647 w 30"/>
              <a:gd name="T7" fmla="*/ 2147483647 h 50"/>
              <a:gd name="T8" fmla="*/ 2147483647 w 30"/>
              <a:gd name="T9" fmla="*/ 2147483647 h 50"/>
              <a:gd name="T10" fmla="*/ 2147483647 w 30"/>
              <a:gd name="T11" fmla="*/ 2147483647 h 50"/>
              <a:gd name="T12" fmla="*/ 2147483647 w 30"/>
              <a:gd name="T13" fmla="*/ 2147483647 h 50"/>
              <a:gd name="T14" fmla="*/ 2147483647 w 30"/>
              <a:gd name="T15" fmla="*/ 2147483647 h 50"/>
              <a:gd name="T16" fmla="*/ 2147483647 w 30"/>
              <a:gd name="T17" fmla="*/ 2147483647 h 50"/>
              <a:gd name="T18" fmla="*/ 2147483647 w 30"/>
              <a:gd name="T19" fmla="*/ 2147483647 h 50"/>
              <a:gd name="T20" fmla="*/ 2147483647 w 30"/>
              <a:gd name="T21" fmla="*/ 2147483647 h 50"/>
              <a:gd name="T22" fmla="*/ 2147483647 w 30"/>
              <a:gd name="T23" fmla="*/ 2147483647 h 50"/>
              <a:gd name="T24" fmla="*/ 2147483647 w 30"/>
              <a:gd name="T25" fmla="*/ 2147483647 h 50"/>
              <a:gd name="T26" fmla="*/ 2147483647 w 30"/>
              <a:gd name="T27" fmla="*/ 2147483647 h 50"/>
              <a:gd name="T28" fmla="*/ 2147483647 w 30"/>
              <a:gd name="T29" fmla="*/ 2147483647 h 50"/>
              <a:gd name="T30" fmla="*/ 2147483647 w 30"/>
              <a:gd name="T31" fmla="*/ 2147483647 h 50"/>
              <a:gd name="T32" fmla="*/ 2147483647 w 30"/>
              <a:gd name="T33" fmla="*/ 2147483647 h 50"/>
              <a:gd name="T34" fmla="*/ 0 w 30"/>
              <a:gd name="T35" fmla="*/ 2147483647 h 50"/>
              <a:gd name="T36" fmla="*/ 2147483647 w 30"/>
              <a:gd name="T37" fmla="*/ 2147483647 h 50"/>
              <a:gd name="T38" fmla="*/ 2147483647 w 30"/>
              <a:gd name="T39" fmla="*/ 2147483647 h 50"/>
              <a:gd name="T40" fmla="*/ 2147483647 w 30"/>
              <a:gd name="T41" fmla="*/ 2147483647 h 50"/>
              <a:gd name="T42" fmla="*/ 2147483647 w 30"/>
              <a:gd name="T43" fmla="*/ 2147483647 h 50"/>
              <a:gd name="T44" fmla="*/ 2147483647 w 30"/>
              <a:gd name="T45" fmla="*/ 2147483647 h 50"/>
              <a:gd name="T46" fmla="*/ 2147483647 w 30"/>
              <a:gd name="T47" fmla="*/ 0 h 50"/>
              <a:gd name="T48" fmla="*/ 2147483647 w 30"/>
              <a:gd name="T49" fmla="*/ 0 h 50"/>
              <a:gd name="T50" fmla="*/ 2147483647 w 30"/>
              <a:gd name="T51" fmla="*/ 2147483647 h 50"/>
              <a:gd name="T52" fmla="*/ 2147483647 w 30"/>
              <a:gd name="T53" fmla="*/ 2147483647 h 50"/>
              <a:gd name="T54" fmla="*/ 2147483647 w 30"/>
              <a:gd name="T55" fmla="*/ 2147483647 h 50"/>
              <a:gd name="T56" fmla="*/ 2147483647 w 30"/>
              <a:gd name="T57" fmla="*/ 2147483647 h 50"/>
              <a:gd name="T58" fmla="*/ 2147483647 w 30"/>
              <a:gd name="T59" fmla="*/ 2147483647 h 50"/>
              <a:gd name="T60" fmla="*/ 2147483647 w 30"/>
              <a:gd name="T61" fmla="*/ 2147483647 h 50"/>
              <a:gd name="T62" fmla="*/ 2147483647 w 30"/>
              <a:gd name="T63" fmla="*/ 2147483647 h 50"/>
              <a:gd name="T64" fmla="*/ 2147483647 w 30"/>
              <a:gd name="T65" fmla="*/ 2147483647 h 50"/>
              <a:gd name="T66" fmla="*/ 2147483647 w 30"/>
              <a:gd name="T67" fmla="*/ 2147483647 h 50"/>
              <a:gd name="T68" fmla="*/ 2147483647 w 30"/>
              <a:gd name="T69" fmla="*/ 2147483647 h 50"/>
              <a:gd name="T70" fmla="*/ 2147483647 w 30"/>
              <a:gd name="T71" fmla="*/ 2147483647 h 50"/>
              <a:gd name="T72" fmla="*/ 2147483647 w 30"/>
              <a:gd name="T73" fmla="*/ 2147483647 h 50"/>
              <a:gd name="T74" fmla="*/ 2147483647 w 30"/>
              <a:gd name="T75" fmla="*/ 2147483647 h 50"/>
              <a:gd name="T76" fmla="*/ 2147483647 w 30"/>
              <a:gd name="T77" fmla="*/ 2147483647 h 50"/>
              <a:gd name="T78" fmla="*/ 2147483647 w 30"/>
              <a:gd name="T79" fmla="*/ 2147483647 h 50"/>
              <a:gd name="T80" fmla="*/ 2147483647 w 30"/>
              <a:gd name="T81" fmla="*/ 2147483647 h 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"/>
              <a:gd name="T124" fmla="*/ 0 h 50"/>
              <a:gd name="T125" fmla="*/ 30 w 30"/>
              <a:gd name="T126" fmla="*/ 50 h 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" h="50">
                <a:moveTo>
                  <a:pt x="30" y="41"/>
                </a:moveTo>
                <a:lnTo>
                  <a:pt x="28" y="50"/>
                </a:lnTo>
                <a:lnTo>
                  <a:pt x="0" y="50"/>
                </a:lnTo>
                <a:lnTo>
                  <a:pt x="0" y="48"/>
                </a:lnTo>
                <a:lnTo>
                  <a:pt x="2" y="46"/>
                </a:lnTo>
                <a:lnTo>
                  <a:pt x="4" y="44"/>
                </a:lnTo>
                <a:lnTo>
                  <a:pt x="8" y="41"/>
                </a:lnTo>
                <a:lnTo>
                  <a:pt x="11" y="39"/>
                </a:lnTo>
                <a:lnTo>
                  <a:pt x="13" y="37"/>
                </a:lnTo>
                <a:lnTo>
                  <a:pt x="13" y="35"/>
                </a:lnTo>
                <a:lnTo>
                  <a:pt x="15" y="33"/>
                </a:lnTo>
                <a:lnTo>
                  <a:pt x="17" y="30"/>
                </a:lnTo>
                <a:lnTo>
                  <a:pt x="17" y="28"/>
                </a:lnTo>
                <a:lnTo>
                  <a:pt x="19" y="26"/>
                </a:lnTo>
                <a:lnTo>
                  <a:pt x="19" y="24"/>
                </a:lnTo>
                <a:lnTo>
                  <a:pt x="21" y="24"/>
                </a:lnTo>
                <a:lnTo>
                  <a:pt x="21" y="22"/>
                </a:lnTo>
                <a:lnTo>
                  <a:pt x="21" y="19"/>
                </a:lnTo>
                <a:lnTo>
                  <a:pt x="21" y="17"/>
                </a:lnTo>
                <a:lnTo>
                  <a:pt x="21" y="15"/>
                </a:lnTo>
                <a:lnTo>
                  <a:pt x="21" y="13"/>
                </a:lnTo>
                <a:lnTo>
                  <a:pt x="21" y="11"/>
                </a:lnTo>
                <a:lnTo>
                  <a:pt x="19" y="11"/>
                </a:lnTo>
                <a:lnTo>
                  <a:pt x="19" y="8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8" y="6"/>
                </a:lnTo>
                <a:lnTo>
                  <a:pt x="6" y="8"/>
                </a:lnTo>
                <a:lnTo>
                  <a:pt x="4" y="8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lnTo>
                  <a:pt x="4" y="4"/>
                </a:lnTo>
                <a:lnTo>
                  <a:pt x="6" y="4"/>
                </a:lnTo>
                <a:lnTo>
                  <a:pt x="6" y="2"/>
                </a:lnTo>
                <a:lnTo>
                  <a:pt x="8" y="2"/>
                </a:lnTo>
                <a:lnTo>
                  <a:pt x="11" y="2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2"/>
                </a:lnTo>
                <a:lnTo>
                  <a:pt x="21" y="2"/>
                </a:lnTo>
                <a:lnTo>
                  <a:pt x="24" y="4"/>
                </a:lnTo>
                <a:lnTo>
                  <a:pt x="26" y="6"/>
                </a:lnTo>
                <a:lnTo>
                  <a:pt x="28" y="8"/>
                </a:lnTo>
                <a:lnTo>
                  <a:pt x="28" y="11"/>
                </a:lnTo>
                <a:lnTo>
                  <a:pt x="28" y="13"/>
                </a:lnTo>
                <a:lnTo>
                  <a:pt x="28" y="15"/>
                </a:lnTo>
                <a:lnTo>
                  <a:pt x="28" y="17"/>
                </a:lnTo>
                <a:lnTo>
                  <a:pt x="28" y="19"/>
                </a:lnTo>
                <a:lnTo>
                  <a:pt x="26" y="19"/>
                </a:lnTo>
                <a:lnTo>
                  <a:pt x="26" y="22"/>
                </a:lnTo>
                <a:lnTo>
                  <a:pt x="26" y="24"/>
                </a:lnTo>
                <a:lnTo>
                  <a:pt x="24" y="26"/>
                </a:lnTo>
                <a:lnTo>
                  <a:pt x="21" y="28"/>
                </a:lnTo>
                <a:lnTo>
                  <a:pt x="21" y="30"/>
                </a:lnTo>
                <a:lnTo>
                  <a:pt x="19" y="30"/>
                </a:lnTo>
                <a:lnTo>
                  <a:pt x="17" y="33"/>
                </a:lnTo>
                <a:lnTo>
                  <a:pt x="15" y="35"/>
                </a:lnTo>
                <a:lnTo>
                  <a:pt x="13" y="37"/>
                </a:lnTo>
                <a:lnTo>
                  <a:pt x="13" y="39"/>
                </a:lnTo>
                <a:lnTo>
                  <a:pt x="11" y="41"/>
                </a:lnTo>
                <a:lnTo>
                  <a:pt x="8" y="41"/>
                </a:lnTo>
                <a:lnTo>
                  <a:pt x="8" y="44"/>
                </a:lnTo>
                <a:lnTo>
                  <a:pt x="6" y="44"/>
                </a:lnTo>
                <a:lnTo>
                  <a:pt x="19" y="44"/>
                </a:lnTo>
                <a:lnTo>
                  <a:pt x="21" y="44"/>
                </a:lnTo>
                <a:lnTo>
                  <a:pt x="24" y="44"/>
                </a:lnTo>
                <a:lnTo>
                  <a:pt x="26" y="44"/>
                </a:lnTo>
                <a:lnTo>
                  <a:pt x="28" y="44"/>
                </a:lnTo>
                <a:lnTo>
                  <a:pt x="28" y="41"/>
                </a:lnTo>
                <a:lnTo>
                  <a:pt x="3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4" name="Freeform 451"/>
          <p:cNvSpPr>
            <a:spLocks/>
          </p:cNvSpPr>
          <p:nvPr/>
        </p:nvSpPr>
        <p:spPr bwMode="auto">
          <a:xfrm rot="-5400000">
            <a:off x="4497388" y="2800350"/>
            <a:ext cx="46037" cy="138113"/>
          </a:xfrm>
          <a:custGeom>
            <a:avLst/>
            <a:gdLst>
              <a:gd name="T0" fmla="*/ 2147483647 w 26"/>
              <a:gd name="T1" fmla="*/ 2147483647 h 83"/>
              <a:gd name="T2" fmla="*/ 2147483647 w 26"/>
              <a:gd name="T3" fmla="*/ 2147483647 h 83"/>
              <a:gd name="T4" fmla="*/ 2147483647 w 26"/>
              <a:gd name="T5" fmla="*/ 2147483647 h 83"/>
              <a:gd name="T6" fmla="*/ 2147483647 w 26"/>
              <a:gd name="T7" fmla="*/ 2147483647 h 83"/>
              <a:gd name="T8" fmla="*/ 2147483647 w 26"/>
              <a:gd name="T9" fmla="*/ 2147483647 h 83"/>
              <a:gd name="T10" fmla="*/ 2147483647 w 26"/>
              <a:gd name="T11" fmla="*/ 2147483647 h 83"/>
              <a:gd name="T12" fmla="*/ 2147483647 w 26"/>
              <a:gd name="T13" fmla="*/ 2147483647 h 83"/>
              <a:gd name="T14" fmla="*/ 2147483647 w 26"/>
              <a:gd name="T15" fmla="*/ 2147483647 h 83"/>
              <a:gd name="T16" fmla="*/ 2147483647 w 26"/>
              <a:gd name="T17" fmla="*/ 2147483647 h 83"/>
              <a:gd name="T18" fmla="*/ 2147483647 w 26"/>
              <a:gd name="T19" fmla="*/ 2147483647 h 83"/>
              <a:gd name="T20" fmla="*/ 0 w 26"/>
              <a:gd name="T21" fmla="*/ 2147483647 h 83"/>
              <a:gd name="T22" fmla="*/ 0 w 26"/>
              <a:gd name="T23" fmla="*/ 2147483647 h 83"/>
              <a:gd name="T24" fmla="*/ 0 w 26"/>
              <a:gd name="T25" fmla="*/ 2147483647 h 83"/>
              <a:gd name="T26" fmla="*/ 2147483647 w 26"/>
              <a:gd name="T27" fmla="*/ 2147483647 h 83"/>
              <a:gd name="T28" fmla="*/ 2147483647 w 26"/>
              <a:gd name="T29" fmla="*/ 2147483647 h 83"/>
              <a:gd name="T30" fmla="*/ 2147483647 w 26"/>
              <a:gd name="T31" fmla="*/ 2147483647 h 83"/>
              <a:gd name="T32" fmla="*/ 2147483647 w 26"/>
              <a:gd name="T33" fmla="*/ 2147483647 h 83"/>
              <a:gd name="T34" fmla="*/ 2147483647 w 26"/>
              <a:gd name="T35" fmla="*/ 2147483647 h 83"/>
              <a:gd name="T36" fmla="*/ 2147483647 w 26"/>
              <a:gd name="T37" fmla="*/ 2147483647 h 83"/>
              <a:gd name="T38" fmla="*/ 2147483647 w 26"/>
              <a:gd name="T39" fmla="*/ 2147483647 h 83"/>
              <a:gd name="T40" fmla="*/ 2147483647 w 26"/>
              <a:gd name="T41" fmla="*/ 2147483647 h 83"/>
              <a:gd name="T42" fmla="*/ 2147483647 w 26"/>
              <a:gd name="T43" fmla="*/ 2147483647 h 83"/>
              <a:gd name="T44" fmla="*/ 2147483647 w 26"/>
              <a:gd name="T45" fmla="*/ 2147483647 h 83"/>
              <a:gd name="T46" fmla="*/ 2147483647 w 26"/>
              <a:gd name="T47" fmla="*/ 2147483647 h 83"/>
              <a:gd name="T48" fmla="*/ 2147483647 w 26"/>
              <a:gd name="T49" fmla="*/ 2147483647 h 83"/>
              <a:gd name="T50" fmla="*/ 2147483647 w 26"/>
              <a:gd name="T51" fmla="*/ 2147483647 h 83"/>
              <a:gd name="T52" fmla="*/ 2147483647 w 26"/>
              <a:gd name="T53" fmla="*/ 2147483647 h 83"/>
              <a:gd name="T54" fmla="*/ 2147483647 w 26"/>
              <a:gd name="T55" fmla="*/ 2147483647 h 83"/>
              <a:gd name="T56" fmla="*/ 2147483647 w 26"/>
              <a:gd name="T57" fmla="*/ 2147483647 h 83"/>
              <a:gd name="T58" fmla="*/ 2147483647 w 26"/>
              <a:gd name="T59" fmla="*/ 2147483647 h 83"/>
              <a:gd name="T60" fmla="*/ 2147483647 w 26"/>
              <a:gd name="T61" fmla="*/ 2147483647 h 83"/>
              <a:gd name="T62" fmla="*/ 2147483647 w 26"/>
              <a:gd name="T63" fmla="*/ 2147483647 h 83"/>
              <a:gd name="T64" fmla="*/ 2147483647 w 26"/>
              <a:gd name="T65" fmla="*/ 2147483647 h 83"/>
              <a:gd name="T66" fmla="*/ 2147483647 w 26"/>
              <a:gd name="T67" fmla="*/ 2147483647 h 83"/>
              <a:gd name="T68" fmla="*/ 2147483647 w 26"/>
              <a:gd name="T69" fmla="*/ 2147483647 h 83"/>
              <a:gd name="T70" fmla="*/ 2147483647 w 26"/>
              <a:gd name="T71" fmla="*/ 2147483647 h 83"/>
              <a:gd name="T72" fmla="*/ 2147483647 w 26"/>
              <a:gd name="T73" fmla="*/ 2147483647 h 83"/>
              <a:gd name="T74" fmla="*/ 2147483647 w 26"/>
              <a:gd name="T75" fmla="*/ 2147483647 h 83"/>
              <a:gd name="T76" fmla="*/ 2147483647 w 26"/>
              <a:gd name="T77" fmla="*/ 2147483647 h 83"/>
              <a:gd name="T78" fmla="*/ 2147483647 w 26"/>
              <a:gd name="T79" fmla="*/ 2147483647 h 83"/>
              <a:gd name="T80" fmla="*/ 2147483647 w 26"/>
              <a:gd name="T81" fmla="*/ 2147483647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"/>
              <a:gd name="T124" fmla="*/ 0 h 83"/>
              <a:gd name="T125" fmla="*/ 26 w 26"/>
              <a:gd name="T126" fmla="*/ 83 h 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" h="83">
                <a:moveTo>
                  <a:pt x="26" y="81"/>
                </a:moveTo>
                <a:lnTo>
                  <a:pt x="26" y="83"/>
                </a:lnTo>
                <a:lnTo>
                  <a:pt x="24" y="83"/>
                </a:lnTo>
                <a:lnTo>
                  <a:pt x="22" y="81"/>
                </a:lnTo>
                <a:lnTo>
                  <a:pt x="19" y="81"/>
                </a:lnTo>
                <a:lnTo>
                  <a:pt x="17" y="79"/>
                </a:lnTo>
                <a:lnTo>
                  <a:pt x="15" y="79"/>
                </a:lnTo>
                <a:lnTo>
                  <a:pt x="15" y="77"/>
                </a:lnTo>
                <a:lnTo>
                  <a:pt x="13" y="77"/>
                </a:lnTo>
                <a:lnTo>
                  <a:pt x="13" y="74"/>
                </a:lnTo>
                <a:lnTo>
                  <a:pt x="11" y="72"/>
                </a:lnTo>
                <a:lnTo>
                  <a:pt x="9" y="70"/>
                </a:lnTo>
                <a:lnTo>
                  <a:pt x="9" y="68"/>
                </a:lnTo>
                <a:lnTo>
                  <a:pt x="6" y="68"/>
                </a:lnTo>
                <a:lnTo>
                  <a:pt x="6" y="66"/>
                </a:lnTo>
                <a:lnTo>
                  <a:pt x="4" y="63"/>
                </a:lnTo>
                <a:lnTo>
                  <a:pt x="4" y="61"/>
                </a:lnTo>
                <a:lnTo>
                  <a:pt x="2" y="59"/>
                </a:lnTo>
                <a:lnTo>
                  <a:pt x="2" y="57"/>
                </a:lnTo>
                <a:lnTo>
                  <a:pt x="2" y="55"/>
                </a:lnTo>
                <a:lnTo>
                  <a:pt x="2" y="53"/>
                </a:lnTo>
                <a:lnTo>
                  <a:pt x="0" y="50"/>
                </a:lnTo>
                <a:lnTo>
                  <a:pt x="0" y="46"/>
                </a:lnTo>
                <a:lnTo>
                  <a:pt x="0" y="44"/>
                </a:lnTo>
                <a:lnTo>
                  <a:pt x="0" y="42"/>
                </a:lnTo>
                <a:lnTo>
                  <a:pt x="0" y="39"/>
                </a:lnTo>
                <a:lnTo>
                  <a:pt x="0" y="35"/>
                </a:lnTo>
                <a:lnTo>
                  <a:pt x="2" y="33"/>
                </a:lnTo>
                <a:lnTo>
                  <a:pt x="2" y="28"/>
                </a:lnTo>
                <a:lnTo>
                  <a:pt x="2" y="26"/>
                </a:lnTo>
                <a:lnTo>
                  <a:pt x="4" y="22"/>
                </a:lnTo>
                <a:lnTo>
                  <a:pt x="6" y="20"/>
                </a:lnTo>
                <a:lnTo>
                  <a:pt x="6" y="17"/>
                </a:lnTo>
                <a:lnTo>
                  <a:pt x="9" y="15"/>
                </a:lnTo>
                <a:lnTo>
                  <a:pt x="11" y="11"/>
                </a:lnTo>
                <a:lnTo>
                  <a:pt x="13" y="9"/>
                </a:lnTo>
                <a:lnTo>
                  <a:pt x="15" y="6"/>
                </a:lnTo>
                <a:lnTo>
                  <a:pt x="17" y="4"/>
                </a:lnTo>
                <a:lnTo>
                  <a:pt x="19" y="4"/>
                </a:lnTo>
                <a:lnTo>
                  <a:pt x="22" y="2"/>
                </a:lnTo>
                <a:lnTo>
                  <a:pt x="26" y="0"/>
                </a:lnTo>
                <a:lnTo>
                  <a:pt x="26" y="2"/>
                </a:lnTo>
                <a:lnTo>
                  <a:pt x="24" y="4"/>
                </a:lnTo>
                <a:lnTo>
                  <a:pt x="22" y="4"/>
                </a:lnTo>
                <a:lnTo>
                  <a:pt x="19" y="6"/>
                </a:lnTo>
                <a:lnTo>
                  <a:pt x="17" y="9"/>
                </a:lnTo>
                <a:lnTo>
                  <a:pt x="15" y="11"/>
                </a:lnTo>
                <a:lnTo>
                  <a:pt x="15" y="13"/>
                </a:lnTo>
                <a:lnTo>
                  <a:pt x="13" y="15"/>
                </a:lnTo>
                <a:lnTo>
                  <a:pt x="13" y="17"/>
                </a:lnTo>
                <a:lnTo>
                  <a:pt x="13" y="20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6"/>
                </a:lnTo>
                <a:lnTo>
                  <a:pt x="11" y="28"/>
                </a:lnTo>
                <a:lnTo>
                  <a:pt x="11" y="31"/>
                </a:lnTo>
                <a:lnTo>
                  <a:pt x="9" y="33"/>
                </a:lnTo>
                <a:lnTo>
                  <a:pt x="9" y="35"/>
                </a:lnTo>
                <a:lnTo>
                  <a:pt x="9" y="37"/>
                </a:lnTo>
                <a:lnTo>
                  <a:pt x="9" y="39"/>
                </a:lnTo>
                <a:lnTo>
                  <a:pt x="9" y="42"/>
                </a:lnTo>
                <a:lnTo>
                  <a:pt x="9" y="44"/>
                </a:lnTo>
                <a:lnTo>
                  <a:pt x="9" y="46"/>
                </a:lnTo>
                <a:lnTo>
                  <a:pt x="9" y="48"/>
                </a:lnTo>
                <a:lnTo>
                  <a:pt x="9" y="50"/>
                </a:lnTo>
                <a:lnTo>
                  <a:pt x="9" y="53"/>
                </a:lnTo>
                <a:lnTo>
                  <a:pt x="11" y="55"/>
                </a:lnTo>
                <a:lnTo>
                  <a:pt x="11" y="57"/>
                </a:lnTo>
                <a:lnTo>
                  <a:pt x="11" y="59"/>
                </a:lnTo>
                <a:lnTo>
                  <a:pt x="11" y="61"/>
                </a:lnTo>
                <a:lnTo>
                  <a:pt x="11" y="63"/>
                </a:lnTo>
                <a:lnTo>
                  <a:pt x="13" y="66"/>
                </a:lnTo>
                <a:lnTo>
                  <a:pt x="13" y="68"/>
                </a:lnTo>
                <a:lnTo>
                  <a:pt x="13" y="70"/>
                </a:lnTo>
                <a:lnTo>
                  <a:pt x="15" y="70"/>
                </a:lnTo>
                <a:lnTo>
                  <a:pt x="15" y="72"/>
                </a:lnTo>
                <a:lnTo>
                  <a:pt x="17" y="74"/>
                </a:lnTo>
                <a:lnTo>
                  <a:pt x="19" y="77"/>
                </a:lnTo>
                <a:lnTo>
                  <a:pt x="19" y="79"/>
                </a:lnTo>
                <a:lnTo>
                  <a:pt x="22" y="79"/>
                </a:lnTo>
                <a:lnTo>
                  <a:pt x="2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5" name="Freeform 452"/>
          <p:cNvSpPr>
            <a:spLocks/>
          </p:cNvSpPr>
          <p:nvPr/>
        </p:nvSpPr>
        <p:spPr bwMode="auto">
          <a:xfrm rot="-5400000">
            <a:off x="4491831" y="2777332"/>
            <a:ext cx="68263" cy="63500"/>
          </a:xfrm>
          <a:custGeom>
            <a:avLst/>
            <a:gdLst>
              <a:gd name="T0" fmla="*/ 2147483647 w 44"/>
              <a:gd name="T1" fmla="*/ 0 h 39"/>
              <a:gd name="T2" fmla="*/ 2147483647 w 44"/>
              <a:gd name="T3" fmla="*/ 2147483647 h 39"/>
              <a:gd name="T4" fmla="*/ 2147483647 w 44"/>
              <a:gd name="T5" fmla="*/ 2147483647 h 39"/>
              <a:gd name="T6" fmla="*/ 2147483647 w 44"/>
              <a:gd name="T7" fmla="*/ 2147483647 h 39"/>
              <a:gd name="T8" fmla="*/ 2147483647 w 44"/>
              <a:gd name="T9" fmla="*/ 2147483647 h 39"/>
              <a:gd name="T10" fmla="*/ 2147483647 w 44"/>
              <a:gd name="T11" fmla="*/ 2147483647 h 39"/>
              <a:gd name="T12" fmla="*/ 2147483647 w 44"/>
              <a:gd name="T13" fmla="*/ 2147483647 h 39"/>
              <a:gd name="T14" fmla="*/ 2147483647 w 44"/>
              <a:gd name="T15" fmla="*/ 2147483647 h 39"/>
              <a:gd name="T16" fmla="*/ 2147483647 w 44"/>
              <a:gd name="T17" fmla="*/ 0 h 39"/>
              <a:gd name="T18" fmla="*/ 2147483647 w 44"/>
              <a:gd name="T19" fmla="*/ 2147483647 h 39"/>
              <a:gd name="T20" fmla="*/ 2147483647 w 44"/>
              <a:gd name="T21" fmla="*/ 2147483647 h 39"/>
              <a:gd name="T22" fmla="*/ 2147483647 w 44"/>
              <a:gd name="T23" fmla="*/ 2147483647 h 39"/>
              <a:gd name="T24" fmla="*/ 2147483647 w 44"/>
              <a:gd name="T25" fmla="*/ 2147483647 h 39"/>
              <a:gd name="T26" fmla="*/ 2147483647 w 44"/>
              <a:gd name="T27" fmla="*/ 2147483647 h 39"/>
              <a:gd name="T28" fmla="*/ 2147483647 w 44"/>
              <a:gd name="T29" fmla="*/ 2147483647 h 39"/>
              <a:gd name="T30" fmla="*/ 2147483647 w 44"/>
              <a:gd name="T31" fmla="*/ 2147483647 h 39"/>
              <a:gd name="T32" fmla="*/ 2147483647 w 44"/>
              <a:gd name="T33" fmla="*/ 2147483647 h 39"/>
              <a:gd name="T34" fmla="*/ 2147483647 w 44"/>
              <a:gd name="T35" fmla="*/ 2147483647 h 39"/>
              <a:gd name="T36" fmla="*/ 2147483647 w 44"/>
              <a:gd name="T37" fmla="*/ 2147483647 h 39"/>
              <a:gd name="T38" fmla="*/ 2147483647 w 44"/>
              <a:gd name="T39" fmla="*/ 2147483647 h 39"/>
              <a:gd name="T40" fmla="*/ 2147483647 w 44"/>
              <a:gd name="T41" fmla="*/ 2147483647 h 39"/>
              <a:gd name="T42" fmla="*/ 2147483647 w 44"/>
              <a:gd name="T43" fmla="*/ 2147483647 h 39"/>
              <a:gd name="T44" fmla="*/ 2147483647 w 44"/>
              <a:gd name="T45" fmla="*/ 2147483647 h 39"/>
              <a:gd name="T46" fmla="*/ 0 w 44"/>
              <a:gd name="T47" fmla="*/ 2147483647 h 39"/>
              <a:gd name="T48" fmla="*/ 2147483647 w 44"/>
              <a:gd name="T49" fmla="*/ 2147483647 h 39"/>
              <a:gd name="T50" fmla="*/ 2147483647 w 44"/>
              <a:gd name="T51" fmla="*/ 2147483647 h 39"/>
              <a:gd name="T52" fmla="*/ 2147483647 w 44"/>
              <a:gd name="T53" fmla="*/ 2147483647 h 39"/>
              <a:gd name="T54" fmla="*/ 2147483647 w 44"/>
              <a:gd name="T55" fmla="*/ 2147483647 h 39"/>
              <a:gd name="T56" fmla="*/ 2147483647 w 44"/>
              <a:gd name="T57" fmla="*/ 2147483647 h 39"/>
              <a:gd name="T58" fmla="*/ 2147483647 w 44"/>
              <a:gd name="T59" fmla="*/ 2147483647 h 39"/>
              <a:gd name="T60" fmla="*/ 2147483647 w 44"/>
              <a:gd name="T61" fmla="*/ 2147483647 h 39"/>
              <a:gd name="T62" fmla="*/ 2147483647 w 44"/>
              <a:gd name="T63" fmla="*/ 2147483647 h 39"/>
              <a:gd name="T64" fmla="*/ 0 w 44"/>
              <a:gd name="T65" fmla="*/ 0 h 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39"/>
              <a:gd name="T101" fmla="*/ 44 w 44"/>
              <a:gd name="T102" fmla="*/ 39 h 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39">
                <a:moveTo>
                  <a:pt x="0" y="0"/>
                </a:moveTo>
                <a:lnTo>
                  <a:pt x="20" y="0"/>
                </a:lnTo>
                <a:lnTo>
                  <a:pt x="18" y="0"/>
                </a:lnTo>
                <a:lnTo>
                  <a:pt x="18" y="2"/>
                </a:lnTo>
                <a:lnTo>
                  <a:pt x="16" y="2"/>
                </a:lnTo>
                <a:lnTo>
                  <a:pt x="16" y="4"/>
                </a:lnTo>
                <a:lnTo>
                  <a:pt x="18" y="4"/>
                </a:lnTo>
                <a:lnTo>
                  <a:pt x="18" y="7"/>
                </a:lnTo>
                <a:lnTo>
                  <a:pt x="20" y="9"/>
                </a:lnTo>
                <a:lnTo>
                  <a:pt x="22" y="13"/>
                </a:lnTo>
                <a:lnTo>
                  <a:pt x="26" y="9"/>
                </a:lnTo>
                <a:lnTo>
                  <a:pt x="26" y="7"/>
                </a:lnTo>
                <a:lnTo>
                  <a:pt x="29" y="7"/>
                </a:lnTo>
                <a:lnTo>
                  <a:pt x="29" y="4"/>
                </a:lnTo>
                <a:lnTo>
                  <a:pt x="29" y="2"/>
                </a:lnTo>
                <a:lnTo>
                  <a:pt x="26" y="2"/>
                </a:lnTo>
                <a:lnTo>
                  <a:pt x="26" y="0"/>
                </a:lnTo>
                <a:lnTo>
                  <a:pt x="40" y="0"/>
                </a:lnTo>
                <a:lnTo>
                  <a:pt x="37" y="2"/>
                </a:lnTo>
                <a:lnTo>
                  <a:pt x="35" y="2"/>
                </a:lnTo>
                <a:lnTo>
                  <a:pt x="33" y="4"/>
                </a:lnTo>
                <a:lnTo>
                  <a:pt x="31" y="7"/>
                </a:lnTo>
                <a:lnTo>
                  <a:pt x="31" y="9"/>
                </a:lnTo>
                <a:lnTo>
                  <a:pt x="24" y="15"/>
                </a:lnTo>
                <a:lnTo>
                  <a:pt x="35" y="31"/>
                </a:lnTo>
                <a:lnTo>
                  <a:pt x="35" y="33"/>
                </a:lnTo>
                <a:lnTo>
                  <a:pt x="37" y="35"/>
                </a:lnTo>
                <a:lnTo>
                  <a:pt x="40" y="37"/>
                </a:lnTo>
                <a:lnTo>
                  <a:pt x="42" y="37"/>
                </a:lnTo>
                <a:lnTo>
                  <a:pt x="42" y="39"/>
                </a:lnTo>
                <a:lnTo>
                  <a:pt x="44" y="39"/>
                </a:lnTo>
                <a:lnTo>
                  <a:pt x="24" y="39"/>
                </a:lnTo>
                <a:lnTo>
                  <a:pt x="26" y="39"/>
                </a:lnTo>
                <a:lnTo>
                  <a:pt x="26" y="37"/>
                </a:lnTo>
                <a:lnTo>
                  <a:pt x="29" y="37"/>
                </a:lnTo>
                <a:lnTo>
                  <a:pt x="29" y="35"/>
                </a:lnTo>
                <a:lnTo>
                  <a:pt x="29" y="33"/>
                </a:lnTo>
                <a:lnTo>
                  <a:pt x="26" y="33"/>
                </a:lnTo>
                <a:lnTo>
                  <a:pt x="26" y="31"/>
                </a:lnTo>
                <a:lnTo>
                  <a:pt x="20" y="22"/>
                </a:lnTo>
                <a:lnTo>
                  <a:pt x="13" y="31"/>
                </a:lnTo>
                <a:lnTo>
                  <a:pt x="13" y="33"/>
                </a:lnTo>
                <a:lnTo>
                  <a:pt x="11" y="33"/>
                </a:lnTo>
                <a:lnTo>
                  <a:pt x="11" y="35"/>
                </a:lnTo>
                <a:lnTo>
                  <a:pt x="11" y="37"/>
                </a:lnTo>
                <a:lnTo>
                  <a:pt x="13" y="37"/>
                </a:lnTo>
                <a:lnTo>
                  <a:pt x="13" y="39"/>
                </a:lnTo>
                <a:lnTo>
                  <a:pt x="0" y="39"/>
                </a:lnTo>
                <a:lnTo>
                  <a:pt x="2" y="39"/>
                </a:lnTo>
                <a:lnTo>
                  <a:pt x="2" y="37"/>
                </a:lnTo>
                <a:lnTo>
                  <a:pt x="5" y="37"/>
                </a:lnTo>
                <a:lnTo>
                  <a:pt x="5" y="35"/>
                </a:lnTo>
                <a:lnTo>
                  <a:pt x="7" y="35"/>
                </a:lnTo>
                <a:lnTo>
                  <a:pt x="7" y="33"/>
                </a:lnTo>
                <a:lnTo>
                  <a:pt x="9" y="33"/>
                </a:lnTo>
                <a:lnTo>
                  <a:pt x="9" y="31"/>
                </a:lnTo>
                <a:lnTo>
                  <a:pt x="18" y="20"/>
                </a:lnTo>
                <a:lnTo>
                  <a:pt x="11" y="9"/>
                </a:lnTo>
                <a:lnTo>
                  <a:pt x="9" y="7"/>
                </a:lnTo>
                <a:lnTo>
                  <a:pt x="9" y="4"/>
                </a:lnTo>
                <a:lnTo>
                  <a:pt x="7" y="4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6" name="Freeform 453"/>
          <p:cNvSpPr>
            <a:spLocks/>
          </p:cNvSpPr>
          <p:nvPr/>
        </p:nvSpPr>
        <p:spPr bwMode="auto">
          <a:xfrm rot="-5400000">
            <a:off x="4558506" y="2701132"/>
            <a:ext cx="52387" cy="82550"/>
          </a:xfrm>
          <a:custGeom>
            <a:avLst/>
            <a:gdLst>
              <a:gd name="T0" fmla="*/ 2147483647 w 33"/>
              <a:gd name="T1" fmla="*/ 2147483647 h 50"/>
              <a:gd name="T2" fmla="*/ 0 w 33"/>
              <a:gd name="T3" fmla="*/ 2147483647 h 50"/>
              <a:gd name="T4" fmla="*/ 2147483647 w 33"/>
              <a:gd name="T5" fmla="*/ 2147483647 h 50"/>
              <a:gd name="T6" fmla="*/ 2147483647 w 33"/>
              <a:gd name="T7" fmla="*/ 2147483647 h 50"/>
              <a:gd name="T8" fmla="*/ 2147483647 w 33"/>
              <a:gd name="T9" fmla="*/ 2147483647 h 50"/>
              <a:gd name="T10" fmla="*/ 2147483647 w 33"/>
              <a:gd name="T11" fmla="*/ 2147483647 h 50"/>
              <a:gd name="T12" fmla="*/ 2147483647 w 33"/>
              <a:gd name="T13" fmla="*/ 2147483647 h 50"/>
              <a:gd name="T14" fmla="*/ 2147483647 w 33"/>
              <a:gd name="T15" fmla="*/ 2147483647 h 50"/>
              <a:gd name="T16" fmla="*/ 2147483647 w 33"/>
              <a:gd name="T17" fmla="*/ 2147483647 h 50"/>
              <a:gd name="T18" fmla="*/ 2147483647 w 33"/>
              <a:gd name="T19" fmla="*/ 2147483647 h 50"/>
              <a:gd name="T20" fmla="*/ 2147483647 w 33"/>
              <a:gd name="T21" fmla="*/ 2147483647 h 50"/>
              <a:gd name="T22" fmla="*/ 2147483647 w 33"/>
              <a:gd name="T23" fmla="*/ 2147483647 h 50"/>
              <a:gd name="T24" fmla="*/ 2147483647 w 33"/>
              <a:gd name="T25" fmla="*/ 2147483647 h 50"/>
              <a:gd name="T26" fmla="*/ 2147483647 w 33"/>
              <a:gd name="T27" fmla="*/ 2147483647 h 50"/>
              <a:gd name="T28" fmla="*/ 2147483647 w 33"/>
              <a:gd name="T29" fmla="*/ 2147483647 h 50"/>
              <a:gd name="T30" fmla="*/ 2147483647 w 33"/>
              <a:gd name="T31" fmla="*/ 2147483647 h 50"/>
              <a:gd name="T32" fmla="*/ 2147483647 w 33"/>
              <a:gd name="T33" fmla="*/ 2147483647 h 50"/>
              <a:gd name="T34" fmla="*/ 2147483647 w 33"/>
              <a:gd name="T35" fmla="*/ 2147483647 h 50"/>
              <a:gd name="T36" fmla="*/ 2147483647 w 33"/>
              <a:gd name="T37" fmla="*/ 2147483647 h 50"/>
              <a:gd name="T38" fmla="*/ 2147483647 w 33"/>
              <a:gd name="T39" fmla="*/ 2147483647 h 50"/>
              <a:gd name="T40" fmla="*/ 2147483647 w 33"/>
              <a:gd name="T41" fmla="*/ 0 h 50"/>
              <a:gd name="T42" fmla="*/ 2147483647 w 33"/>
              <a:gd name="T43" fmla="*/ 0 h 50"/>
              <a:gd name="T44" fmla="*/ 2147483647 w 33"/>
              <a:gd name="T45" fmla="*/ 2147483647 h 50"/>
              <a:gd name="T46" fmla="*/ 2147483647 w 33"/>
              <a:gd name="T47" fmla="*/ 2147483647 h 50"/>
              <a:gd name="T48" fmla="*/ 2147483647 w 33"/>
              <a:gd name="T49" fmla="*/ 2147483647 h 50"/>
              <a:gd name="T50" fmla="*/ 2147483647 w 33"/>
              <a:gd name="T51" fmla="*/ 2147483647 h 50"/>
              <a:gd name="T52" fmla="*/ 2147483647 w 33"/>
              <a:gd name="T53" fmla="*/ 2147483647 h 50"/>
              <a:gd name="T54" fmla="*/ 2147483647 w 33"/>
              <a:gd name="T55" fmla="*/ 2147483647 h 50"/>
              <a:gd name="T56" fmla="*/ 2147483647 w 33"/>
              <a:gd name="T57" fmla="*/ 2147483647 h 50"/>
              <a:gd name="T58" fmla="*/ 2147483647 w 33"/>
              <a:gd name="T59" fmla="*/ 2147483647 h 50"/>
              <a:gd name="T60" fmla="*/ 2147483647 w 33"/>
              <a:gd name="T61" fmla="*/ 2147483647 h 50"/>
              <a:gd name="T62" fmla="*/ 2147483647 w 33"/>
              <a:gd name="T63" fmla="*/ 2147483647 h 50"/>
              <a:gd name="T64" fmla="*/ 2147483647 w 33"/>
              <a:gd name="T65" fmla="*/ 2147483647 h 50"/>
              <a:gd name="T66" fmla="*/ 2147483647 w 33"/>
              <a:gd name="T67" fmla="*/ 2147483647 h 50"/>
              <a:gd name="T68" fmla="*/ 2147483647 w 33"/>
              <a:gd name="T69" fmla="*/ 2147483647 h 50"/>
              <a:gd name="T70" fmla="*/ 2147483647 w 33"/>
              <a:gd name="T71" fmla="*/ 2147483647 h 50"/>
              <a:gd name="T72" fmla="*/ 2147483647 w 33"/>
              <a:gd name="T73" fmla="*/ 2147483647 h 50"/>
              <a:gd name="T74" fmla="*/ 2147483647 w 33"/>
              <a:gd name="T75" fmla="*/ 2147483647 h 50"/>
              <a:gd name="T76" fmla="*/ 2147483647 w 33"/>
              <a:gd name="T77" fmla="*/ 2147483647 h 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"/>
              <a:gd name="T118" fmla="*/ 0 h 50"/>
              <a:gd name="T119" fmla="*/ 33 w 33"/>
              <a:gd name="T120" fmla="*/ 50 h 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" h="50">
                <a:moveTo>
                  <a:pt x="33" y="41"/>
                </a:moveTo>
                <a:lnTo>
                  <a:pt x="29" y="50"/>
                </a:lnTo>
                <a:lnTo>
                  <a:pt x="0" y="50"/>
                </a:lnTo>
                <a:lnTo>
                  <a:pt x="0" y="48"/>
                </a:lnTo>
                <a:lnTo>
                  <a:pt x="2" y="46"/>
                </a:lnTo>
                <a:lnTo>
                  <a:pt x="7" y="44"/>
                </a:lnTo>
                <a:lnTo>
                  <a:pt x="9" y="41"/>
                </a:lnTo>
                <a:lnTo>
                  <a:pt x="11" y="39"/>
                </a:lnTo>
                <a:lnTo>
                  <a:pt x="13" y="37"/>
                </a:lnTo>
                <a:lnTo>
                  <a:pt x="15" y="35"/>
                </a:lnTo>
                <a:lnTo>
                  <a:pt x="18" y="33"/>
                </a:lnTo>
                <a:lnTo>
                  <a:pt x="18" y="30"/>
                </a:lnTo>
                <a:lnTo>
                  <a:pt x="20" y="28"/>
                </a:lnTo>
                <a:lnTo>
                  <a:pt x="20" y="26"/>
                </a:lnTo>
                <a:lnTo>
                  <a:pt x="22" y="24"/>
                </a:lnTo>
                <a:lnTo>
                  <a:pt x="22" y="22"/>
                </a:lnTo>
                <a:lnTo>
                  <a:pt x="22" y="19"/>
                </a:lnTo>
                <a:lnTo>
                  <a:pt x="24" y="17"/>
                </a:lnTo>
                <a:lnTo>
                  <a:pt x="24" y="15"/>
                </a:lnTo>
                <a:lnTo>
                  <a:pt x="22" y="15"/>
                </a:lnTo>
                <a:lnTo>
                  <a:pt x="22" y="13"/>
                </a:lnTo>
                <a:lnTo>
                  <a:pt x="22" y="11"/>
                </a:lnTo>
                <a:lnTo>
                  <a:pt x="20" y="8"/>
                </a:lnTo>
                <a:lnTo>
                  <a:pt x="18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6"/>
                </a:lnTo>
                <a:lnTo>
                  <a:pt x="9" y="8"/>
                </a:lnTo>
                <a:lnTo>
                  <a:pt x="7" y="8"/>
                </a:lnTo>
                <a:lnTo>
                  <a:pt x="5" y="11"/>
                </a:lnTo>
                <a:lnTo>
                  <a:pt x="5" y="13"/>
                </a:ln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5" y="6"/>
                </a:lnTo>
                <a:lnTo>
                  <a:pt x="5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6" y="4"/>
                </a:lnTo>
                <a:lnTo>
                  <a:pt x="26" y="6"/>
                </a:lnTo>
                <a:lnTo>
                  <a:pt x="29" y="6"/>
                </a:lnTo>
                <a:lnTo>
                  <a:pt x="29" y="8"/>
                </a:lnTo>
                <a:lnTo>
                  <a:pt x="29" y="11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29" y="19"/>
                </a:lnTo>
                <a:lnTo>
                  <a:pt x="29" y="22"/>
                </a:lnTo>
                <a:lnTo>
                  <a:pt x="26" y="22"/>
                </a:lnTo>
                <a:lnTo>
                  <a:pt x="26" y="24"/>
                </a:lnTo>
                <a:lnTo>
                  <a:pt x="24" y="26"/>
                </a:lnTo>
                <a:lnTo>
                  <a:pt x="22" y="28"/>
                </a:lnTo>
                <a:lnTo>
                  <a:pt x="22" y="30"/>
                </a:lnTo>
                <a:lnTo>
                  <a:pt x="20" y="30"/>
                </a:lnTo>
                <a:lnTo>
                  <a:pt x="20" y="33"/>
                </a:lnTo>
                <a:lnTo>
                  <a:pt x="18" y="35"/>
                </a:lnTo>
                <a:lnTo>
                  <a:pt x="15" y="37"/>
                </a:lnTo>
                <a:lnTo>
                  <a:pt x="13" y="39"/>
                </a:lnTo>
                <a:lnTo>
                  <a:pt x="11" y="41"/>
                </a:lnTo>
                <a:lnTo>
                  <a:pt x="9" y="44"/>
                </a:lnTo>
                <a:lnTo>
                  <a:pt x="20" y="44"/>
                </a:lnTo>
                <a:lnTo>
                  <a:pt x="22" y="44"/>
                </a:lnTo>
                <a:lnTo>
                  <a:pt x="24" y="44"/>
                </a:lnTo>
                <a:lnTo>
                  <a:pt x="26" y="44"/>
                </a:lnTo>
                <a:lnTo>
                  <a:pt x="29" y="44"/>
                </a:lnTo>
                <a:lnTo>
                  <a:pt x="29" y="41"/>
                </a:lnTo>
                <a:lnTo>
                  <a:pt x="31" y="41"/>
                </a:lnTo>
                <a:lnTo>
                  <a:pt x="3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7" name="Freeform 454"/>
          <p:cNvSpPr>
            <a:spLocks/>
          </p:cNvSpPr>
          <p:nvPr/>
        </p:nvSpPr>
        <p:spPr bwMode="auto">
          <a:xfrm rot="-5400000">
            <a:off x="4500563" y="2620962"/>
            <a:ext cx="39688" cy="138113"/>
          </a:xfrm>
          <a:custGeom>
            <a:avLst/>
            <a:gdLst>
              <a:gd name="T0" fmla="*/ 0 w 24"/>
              <a:gd name="T1" fmla="*/ 0 h 83"/>
              <a:gd name="T2" fmla="*/ 2147483647 w 24"/>
              <a:gd name="T3" fmla="*/ 2147483647 h 83"/>
              <a:gd name="T4" fmla="*/ 2147483647 w 24"/>
              <a:gd name="T5" fmla="*/ 2147483647 h 83"/>
              <a:gd name="T6" fmla="*/ 2147483647 w 24"/>
              <a:gd name="T7" fmla="*/ 2147483647 h 83"/>
              <a:gd name="T8" fmla="*/ 2147483647 w 24"/>
              <a:gd name="T9" fmla="*/ 2147483647 h 83"/>
              <a:gd name="T10" fmla="*/ 2147483647 w 24"/>
              <a:gd name="T11" fmla="*/ 2147483647 h 83"/>
              <a:gd name="T12" fmla="*/ 2147483647 w 24"/>
              <a:gd name="T13" fmla="*/ 2147483647 h 83"/>
              <a:gd name="T14" fmla="*/ 2147483647 w 24"/>
              <a:gd name="T15" fmla="*/ 2147483647 h 83"/>
              <a:gd name="T16" fmla="*/ 2147483647 w 24"/>
              <a:gd name="T17" fmla="*/ 2147483647 h 83"/>
              <a:gd name="T18" fmla="*/ 2147483647 w 24"/>
              <a:gd name="T19" fmla="*/ 2147483647 h 83"/>
              <a:gd name="T20" fmla="*/ 2147483647 w 24"/>
              <a:gd name="T21" fmla="*/ 2147483647 h 83"/>
              <a:gd name="T22" fmla="*/ 2147483647 w 24"/>
              <a:gd name="T23" fmla="*/ 2147483647 h 83"/>
              <a:gd name="T24" fmla="*/ 2147483647 w 24"/>
              <a:gd name="T25" fmla="*/ 2147483647 h 83"/>
              <a:gd name="T26" fmla="*/ 2147483647 w 24"/>
              <a:gd name="T27" fmla="*/ 2147483647 h 83"/>
              <a:gd name="T28" fmla="*/ 2147483647 w 24"/>
              <a:gd name="T29" fmla="*/ 2147483647 h 83"/>
              <a:gd name="T30" fmla="*/ 2147483647 w 24"/>
              <a:gd name="T31" fmla="*/ 2147483647 h 83"/>
              <a:gd name="T32" fmla="*/ 2147483647 w 24"/>
              <a:gd name="T33" fmla="*/ 2147483647 h 83"/>
              <a:gd name="T34" fmla="*/ 2147483647 w 24"/>
              <a:gd name="T35" fmla="*/ 2147483647 h 83"/>
              <a:gd name="T36" fmla="*/ 2147483647 w 24"/>
              <a:gd name="T37" fmla="*/ 2147483647 h 83"/>
              <a:gd name="T38" fmla="*/ 0 w 24"/>
              <a:gd name="T39" fmla="*/ 2147483647 h 83"/>
              <a:gd name="T40" fmla="*/ 2147483647 w 24"/>
              <a:gd name="T41" fmla="*/ 2147483647 h 83"/>
              <a:gd name="T42" fmla="*/ 2147483647 w 24"/>
              <a:gd name="T43" fmla="*/ 2147483647 h 83"/>
              <a:gd name="T44" fmla="*/ 2147483647 w 24"/>
              <a:gd name="T45" fmla="*/ 2147483647 h 83"/>
              <a:gd name="T46" fmla="*/ 2147483647 w 24"/>
              <a:gd name="T47" fmla="*/ 2147483647 h 83"/>
              <a:gd name="T48" fmla="*/ 2147483647 w 24"/>
              <a:gd name="T49" fmla="*/ 2147483647 h 83"/>
              <a:gd name="T50" fmla="*/ 2147483647 w 24"/>
              <a:gd name="T51" fmla="*/ 2147483647 h 83"/>
              <a:gd name="T52" fmla="*/ 2147483647 w 24"/>
              <a:gd name="T53" fmla="*/ 2147483647 h 83"/>
              <a:gd name="T54" fmla="*/ 2147483647 w 24"/>
              <a:gd name="T55" fmla="*/ 2147483647 h 83"/>
              <a:gd name="T56" fmla="*/ 2147483647 w 24"/>
              <a:gd name="T57" fmla="*/ 2147483647 h 83"/>
              <a:gd name="T58" fmla="*/ 2147483647 w 24"/>
              <a:gd name="T59" fmla="*/ 2147483647 h 83"/>
              <a:gd name="T60" fmla="*/ 2147483647 w 24"/>
              <a:gd name="T61" fmla="*/ 2147483647 h 83"/>
              <a:gd name="T62" fmla="*/ 2147483647 w 24"/>
              <a:gd name="T63" fmla="*/ 2147483647 h 83"/>
              <a:gd name="T64" fmla="*/ 2147483647 w 24"/>
              <a:gd name="T65" fmla="*/ 2147483647 h 83"/>
              <a:gd name="T66" fmla="*/ 2147483647 w 24"/>
              <a:gd name="T67" fmla="*/ 2147483647 h 83"/>
              <a:gd name="T68" fmla="*/ 2147483647 w 24"/>
              <a:gd name="T69" fmla="*/ 2147483647 h 83"/>
              <a:gd name="T70" fmla="*/ 2147483647 w 24"/>
              <a:gd name="T71" fmla="*/ 2147483647 h 83"/>
              <a:gd name="T72" fmla="*/ 2147483647 w 24"/>
              <a:gd name="T73" fmla="*/ 2147483647 h 83"/>
              <a:gd name="T74" fmla="*/ 2147483647 w 24"/>
              <a:gd name="T75" fmla="*/ 2147483647 h 83"/>
              <a:gd name="T76" fmla="*/ 2147483647 w 24"/>
              <a:gd name="T77" fmla="*/ 2147483647 h 83"/>
              <a:gd name="T78" fmla="*/ 2147483647 w 24"/>
              <a:gd name="T79" fmla="*/ 2147483647 h 83"/>
              <a:gd name="T80" fmla="*/ 0 w 24"/>
              <a:gd name="T81" fmla="*/ 2147483647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"/>
              <a:gd name="T124" fmla="*/ 0 h 83"/>
              <a:gd name="T125" fmla="*/ 24 w 24"/>
              <a:gd name="T126" fmla="*/ 83 h 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" h="83">
                <a:moveTo>
                  <a:pt x="0" y="2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5" y="4"/>
                </a:lnTo>
                <a:lnTo>
                  <a:pt x="7" y="4"/>
                </a:lnTo>
                <a:lnTo>
                  <a:pt x="9" y="6"/>
                </a:lnTo>
                <a:lnTo>
                  <a:pt x="11" y="6"/>
                </a:lnTo>
                <a:lnTo>
                  <a:pt x="11" y="9"/>
                </a:lnTo>
                <a:lnTo>
                  <a:pt x="13" y="11"/>
                </a:lnTo>
                <a:lnTo>
                  <a:pt x="16" y="13"/>
                </a:lnTo>
                <a:lnTo>
                  <a:pt x="18" y="15"/>
                </a:lnTo>
                <a:lnTo>
                  <a:pt x="18" y="17"/>
                </a:lnTo>
                <a:lnTo>
                  <a:pt x="20" y="20"/>
                </a:lnTo>
                <a:lnTo>
                  <a:pt x="20" y="22"/>
                </a:lnTo>
                <a:lnTo>
                  <a:pt x="22" y="24"/>
                </a:lnTo>
                <a:lnTo>
                  <a:pt x="22" y="26"/>
                </a:lnTo>
                <a:lnTo>
                  <a:pt x="22" y="28"/>
                </a:lnTo>
                <a:lnTo>
                  <a:pt x="24" y="31"/>
                </a:lnTo>
                <a:lnTo>
                  <a:pt x="24" y="33"/>
                </a:lnTo>
                <a:lnTo>
                  <a:pt x="24" y="35"/>
                </a:lnTo>
                <a:lnTo>
                  <a:pt x="24" y="37"/>
                </a:lnTo>
                <a:lnTo>
                  <a:pt x="24" y="39"/>
                </a:lnTo>
                <a:lnTo>
                  <a:pt x="24" y="42"/>
                </a:lnTo>
                <a:lnTo>
                  <a:pt x="24" y="46"/>
                </a:lnTo>
                <a:lnTo>
                  <a:pt x="24" y="48"/>
                </a:lnTo>
                <a:lnTo>
                  <a:pt x="24" y="53"/>
                </a:lnTo>
                <a:lnTo>
                  <a:pt x="24" y="55"/>
                </a:lnTo>
                <a:lnTo>
                  <a:pt x="22" y="59"/>
                </a:lnTo>
                <a:lnTo>
                  <a:pt x="22" y="61"/>
                </a:lnTo>
                <a:lnTo>
                  <a:pt x="20" y="63"/>
                </a:lnTo>
                <a:lnTo>
                  <a:pt x="18" y="68"/>
                </a:lnTo>
                <a:lnTo>
                  <a:pt x="16" y="70"/>
                </a:lnTo>
                <a:lnTo>
                  <a:pt x="16" y="72"/>
                </a:lnTo>
                <a:lnTo>
                  <a:pt x="13" y="74"/>
                </a:lnTo>
                <a:lnTo>
                  <a:pt x="11" y="77"/>
                </a:lnTo>
                <a:lnTo>
                  <a:pt x="9" y="79"/>
                </a:lnTo>
                <a:lnTo>
                  <a:pt x="7" y="81"/>
                </a:lnTo>
                <a:lnTo>
                  <a:pt x="3" y="83"/>
                </a:lnTo>
                <a:lnTo>
                  <a:pt x="0" y="83"/>
                </a:lnTo>
                <a:lnTo>
                  <a:pt x="0" y="81"/>
                </a:lnTo>
                <a:lnTo>
                  <a:pt x="3" y="81"/>
                </a:lnTo>
                <a:lnTo>
                  <a:pt x="5" y="79"/>
                </a:lnTo>
                <a:lnTo>
                  <a:pt x="7" y="77"/>
                </a:lnTo>
                <a:lnTo>
                  <a:pt x="9" y="74"/>
                </a:lnTo>
                <a:lnTo>
                  <a:pt x="11" y="72"/>
                </a:lnTo>
                <a:lnTo>
                  <a:pt x="11" y="70"/>
                </a:lnTo>
                <a:lnTo>
                  <a:pt x="13" y="68"/>
                </a:lnTo>
                <a:lnTo>
                  <a:pt x="13" y="66"/>
                </a:lnTo>
                <a:lnTo>
                  <a:pt x="13" y="63"/>
                </a:lnTo>
                <a:lnTo>
                  <a:pt x="13" y="61"/>
                </a:lnTo>
                <a:lnTo>
                  <a:pt x="16" y="61"/>
                </a:lnTo>
                <a:lnTo>
                  <a:pt x="16" y="59"/>
                </a:lnTo>
                <a:lnTo>
                  <a:pt x="16" y="57"/>
                </a:lnTo>
                <a:lnTo>
                  <a:pt x="16" y="55"/>
                </a:lnTo>
                <a:lnTo>
                  <a:pt x="16" y="53"/>
                </a:lnTo>
                <a:lnTo>
                  <a:pt x="16" y="50"/>
                </a:lnTo>
                <a:lnTo>
                  <a:pt x="16" y="48"/>
                </a:lnTo>
                <a:lnTo>
                  <a:pt x="16" y="46"/>
                </a:lnTo>
                <a:lnTo>
                  <a:pt x="16" y="44"/>
                </a:lnTo>
                <a:lnTo>
                  <a:pt x="16" y="42"/>
                </a:lnTo>
                <a:lnTo>
                  <a:pt x="16" y="39"/>
                </a:lnTo>
                <a:lnTo>
                  <a:pt x="16" y="37"/>
                </a:lnTo>
                <a:lnTo>
                  <a:pt x="16" y="35"/>
                </a:lnTo>
                <a:lnTo>
                  <a:pt x="16" y="33"/>
                </a:lnTo>
                <a:lnTo>
                  <a:pt x="16" y="31"/>
                </a:lnTo>
                <a:lnTo>
                  <a:pt x="16" y="28"/>
                </a:lnTo>
                <a:lnTo>
                  <a:pt x="16" y="26"/>
                </a:lnTo>
                <a:lnTo>
                  <a:pt x="16" y="24"/>
                </a:lnTo>
                <a:lnTo>
                  <a:pt x="13" y="24"/>
                </a:lnTo>
                <a:lnTo>
                  <a:pt x="13" y="22"/>
                </a:lnTo>
                <a:lnTo>
                  <a:pt x="13" y="20"/>
                </a:lnTo>
                <a:lnTo>
                  <a:pt x="13" y="17"/>
                </a:lnTo>
                <a:lnTo>
                  <a:pt x="11" y="15"/>
                </a:lnTo>
                <a:lnTo>
                  <a:pt x="11" y="13"/>
                </a:lnTo>
                <a:lnTo>
                  <a:pt x="9" y="11"/>
                </a:lnTo>
                <a:lnTo>
                  <a:pt x="7" y="9"/>
                </a:lnTo>
                <a:lnTo>
                  <a:pt x="7" y="6"/>
                </a:lnTo>
                <a:lnTo>
                  <a:pt x="5" y="6"/>
                </a:lnTo>
                <a:lnTo>
                  <a:pt x="5" y="4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8" name="Freeform 455"/>
          <p:cNvSpPr>
            <a:spLocks/>
          </p:cNvSpPr>
          <p:nvPr/>
        </p:nvSpPr>
        <p:spPr bwMode="auto">
          <a:xfrm rot="-5400000">
            <a:off x="5076825" y="4059238"/>
            <a:ext cx="39688" cy="87312"/>
          </a:xfrm>
          <a:custGeom>
            <a:avLst/>
            <a:gdLst>
              <a:gd name="T0" fmla="*/ 2147483647 w 24"/>
              <a:gd name="T1" fmla="*/ 0 h 53"/>
              <a:gd name="T2" fmla="*/ 2147483647 w 24"/>
              <a:gd name="T3" fmla="*/ 2147483647 h 53"/>
              <a:gd name="T4" fmla="*/ 2147483647 w 24"/>
              <a:gd name="T5" fmla="*/ 2147483647 h 53"/>
              <a:gd name="T6" fmla="*/ 2147483647 w 24"/>
              <a:gd name="T7" fmla="*/ 2147483647 h 53"/>
              <a:gd name="T8" fmla="*/ 2147483647 w 24"/>
              <a:gd name="T9" fmla="*/ 2147483647 h 53"/>
              <a:gd name="T10" fmla="*/ 2147483647 w 24"/>
              <a:gd name="T11" fmla="*/ 2147483647 h 53"/>
              <a:gd name="T12" fmla="*/ 2147483647 w 24"/>
              <a:gd name="T13" fmla="*/ 2147483647 h 53"/>
              <a:gd name="T14" fmla="*/ 2147483647 w 24"/>
              <a:gd name="T15" fmla="*/ 2147483647 h 53"/>
              <a:gd name="T16" fmla="*/ 2147483647 w 24"/>
              <a:gd name="T17" fmla="*/ 2147483647 h 53"/>
              <a:gd name="T18" fmla="*/ 2147483647 w 24"/>
              <a:gd name="T19" fmla="*/ 2147483647 h 53"/>
              <a:gd name="T20" fmla="*/ 2147483647 w 24"/>
              <a:gd name="T21" fmla="*/ 2147483647 h 53"/>
              <a:gd name="T22" fmla="*/ 2147483647 w 24"/>
              <a:gd name="T23" fmla="*/ 2147483647 h 53"/>
              <a:gd name="T24" fmla="*/ 2147483647 w 24"/>
              <a:gd name="T25" fmla="*/ 2147483647 h 53"/>
              <a:gd name="T26" fmla="*/ 2147483647 w 24"/>
              <a:gd name="T27" fmla="*/ 2147483647 h 53"/>
              <a:gd name="T28" fmla="*/ 2147483647 w 24"/>
              <a:gd name="T29" fmla="*/ 2147483647 h 53"/>
              <a:gd name="T30" fmla="*/ 2147483647 w 24"/>
              <a:gd name="T31" fmla="*/ 2147483647 h 53"/>
              <a:gd name="T32" fmla="*/ 2147483647 w 24"/>
              <a:gd name="T33" fmla="*/ 2147483647 h 53"/>
              <a:gd name="T34" fmla="*/ 2147483647 w 24"/>
              <a:gd name="T35" fmla="*/ 2147483647 h 53"/>
              <a:gd name="T36" fmla="*/ 2147483647 w 24"/>
              <a:gd name="T37" fmla="*/ 2147483647 h 53"/>
              <a:gd name="T38" fmla="*/ 2147483647 w 24"/>
              <a:gd name="T39" fmla="*/ 2147483647 h 53"/>
              <a:gd name="T40" fmla="*/ 2147483647 w 24"/>
              <a:gd name="T41" fmla="*/ 2147483647 h 53"/>
              <a:gd name="T42" fmla="*/ 2147483647 w 24"/>
              <a:gd name="T43" fmla="*/ 2147483647 h 53"/>
              <a:gd name="T44" fmla="*/ 2147483647 w 24"/>
              <a:gd name="T45" fmla="*/ 2147483647 h 53"/>
              <a:gd name="T46" fmla="*/ 2147483647 w 24"/>
              <a:gd name="T47" fmla="*/ 2147483647 h 53"/>
              <a:gd name="T48" fmla="*/ 2147483647 w 24"/>
              <a:gd name="T49" fmla="*/ 2147483647 h 53"/>
              <a:gd name="T50" fmla="*/ 2147483647 w 24"/>
              <a:gd name="T51" fmla="*/ 2147483647 h 53"/>
              <a:gd name="T52" fmla="*/ 0 w 24"/>
              <a:gd name="T53" fmla="*/ 2147483647 h 53"/>
              <a:gd name="T54" fmla="*/ 0 w 24"/>
              <a:gd name="T55" fmla="*/ 2147483647 h 53"/>
              <a:gd name="T56" fmla="*/ 2147483647 w 24"/>
              <a:gd name="T57" fmla="*/ 2147483647 h 53"/>
              <a:gd name="T58" fmla="*/ 2147483647 w 24"/>
              <a:gd name="T59" fmla="*/ 2147483647 h 53"/>
              <a:gd name="T60" fmla="*/ 2147483647 w 24"/>
              <a:gd name="T61" fmla="*/ 2147483647 h 53"/>
              <a:gd name="T62" fmla="*/ 2147483647 w 24"/>
              <a:gd name="T63" fmla="*/ 2147483647 h 53"/>
              <a:gd name="T64" fmla="*/ 2147483647 w 24"/>
              <a:gd name="T65" fmla="*/ 2147483647 h 53"/>
              <a:gd name="T66" fmla="*/ 2147483647 w 24"/>
              <a:gd name="T67" fmla="*/ 2147483647 h 53"/>
              <a:gd name="T68" fmla="*/ 2147483647 w 24"/>
              <a:gd name="T69" fmla="*/ 2147483647 h 53"/>
              <a:gd name="T70" fmla="*/ 2147483647 w 24"/>
              <a:gd name="T71" fmla="*/ 2147483647 h 53"/>
              <a:gd name="T72" fmla="*/ 2147483647 w 24"/>
              <a:gd name="T73" fmla="*/ 2147483647 h 53"/>
              <a:gd name="T74" fmla="*/ 2147483647 w 24"/>
              <a:gd name="T75" fmla="*/ 2147483647 h 53"/>
              <a:gd name="T76" fmla="*/ 2147483647 w 24"/>
              <a:gd name="T77" fmla="*/ 2147483647 h 53"/>
              <a:gd name="T78" fmla="*/ 2147483647 w 24"/>
              <a:gd name="T79" fmla="*/ 2147483647 h 53"/>
              <a:gd name="T80" fmla="*/ 2147483647 w 24"/>
              <a:gd name="T81" fmla="*/ 2147483647 h 53"/>
              <a:gd name="T82" fmla="*/ 2147483647 w 24"/>
              <a:gd name="T83" fmla="*/ 2147483647 h 53"/>
              <a:gd name="T84" fmla="*/ 2147483647 w 24"/>
              <a:gd name="T85" fmla="*/ 2147483647 h 53"/>
              <a:gd name="T86" fmla="*/ 2147483647 w 24"/>
              <a:gd name="T87" fmla="*/ 0 h 53"/>
              <a:gd name="T88" fmla="*/ 2147483647 w 24"/>
              <a:gd name="T89" fmla="*/ 0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"/>
              <a:gd name="T136" fmla="*/ 0 h 53"/>
              <a:gd name="T137" fmla="*/ 24 w 24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" h="53">
                <a:moveTo>
                  <a:pt x="22" y="0"/>
                </a:moveTo>
                <a:lnTo>
                  <a:pt x="18" y="11"/>
                </a:lnTo>
                <a:lnTo>
                  <a:pt x="24" y="11"/>
                </a:lnTo>
                <a:lnTo>
                  <a:pt x="24" y="15"/>
                </a:lnTo>
                <a:lnTo>
                  <a:pt x="18" y="15"/>
                </a:lnTo>
                <a:lnTo>
                  <a:pt x="9" y="42"/>
                </a:lnTo>
                <a:lnTo>
                  <a:pt x="9" y="44"/>
                </a:lnTo>
                <a:lnTo>
                  <a:pt x="9" y="46"/>
                </a:lnTo>
                <a:lnTo>
                  <a:pt x="9" y="48"/>
                </a:lnTo>
                <a:lnTo>
                  <a:pt x="11" y="48"/>
                </a:lnTo>
                <a:lnTo>
                  <a:pt x="11" y="46"/>
                </a:lnTo>
                <a:lnTo>
                  <a:pt x="14" y="46"/>
                </a:lnTo>
                <a:lnTo>
                  <a:pt x="14" y="44"/>
                </a:lnTo>
                <a:lnTo>
                  <a:pt x="16" y="44"/>
                </a:lnTo>
                <a:lnTo>
                  <a:pt x="16" y="42"/>
                </a:lnTo>
                <a:lnTo>
                  <a:pt x="18" y="42"/>
                </a:lnTo>
                <a:lnTo>
                  <a:pt x="18" y="44"/>
                </a:lnTo>
                <a:lnTo>
                  <a:pt x="16" y="46"/>
                </a:lnTo>
                <a:lnTo>
                  <a:pt x="14" y="48"/>
                </a:lnTo>
                <a:lnTo>
                  <a:pt x="11" y="50"/>
                </a:lnTo>
                <a:lnTo>
                  <a:pt x="9" y="50"/>
                </a:lnTo>
                <a:lnTo>
                  <a:pt x="9" y="53"/>
                </a:lnTo>
                <a:lnTo>
                  <a:pt x="7" y="53"/>
                </a:lnTo>
                <a:lnTo>
                  <a:pt x="5" y="53"/>
                </a:lnTo>
                <a:lnTo>
                  <a:pt x="3" y="53"/>
                </a:lnTo>
                <a:lnTo>
                  <a:pt x="3" y="50"/>
                </a:lnTo>
                <a:lnTo>
                  <a:pt x="0" y="48"/>
                </a:lnTo>
                <a:lnTo>
                  <a:pt x="0" y="46"/>
                </a:lnTo>
                <a:lnTo>
                  <a:pt x="3" y="46"/>
                </a:lnTo>
                <a:lnTo>
                  <a:pt x="3" y="44"/>
                </a:lnTo>
                <a:lnTo>
                  <a:pt x="3" y="42"/>
                </a:lnTo>
                <a:lnTo>
                  <a:pt x="9" y="15"/>
                </a:lnTo>
                <a:lnTo>
                  <a:pt x="3" y="15"/>
                </a:lnTo>
                <a:lnTo>
                  <a:pt x="5" y="13"/>
                </a:lnTo>
                <a:lnTo>
                  <a:pt x="7" y="13"/>
                </a:lnTo>
                <a:lnTo>
                  <a:pt x="7" y="11"/>
                </a:lnTo>
                <a:lnTo>
                  <a:pt x="9" y="11"/>
                </a:lnTo>
                <a:lnTo>
                  <a:pt x="11" y="11"/>
                </a:lnTo>
                <a:lnTo>
                  <a:pt x="11" y="9"/>
                </a:lnTo>
                <a:lnTo>
                  <a:pt x="14" y="9"/>
                </a:lnTo>
                <a:lnTo>
                  <a:pt x="14" y="7"/>
                </a:lnTo>
                <a:lnTo>
                  <a:pt x="16" y="4"/>
                </a:lnTo>
                <a:lnTo>
                  <a:pt x="18" y="2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19" name="Freeform 456"/>
          <p:cNvSpPr>
            <a:spLocks/>
          </p:cNvSpPr>
          <p:nvPr/>
        </p:nvSpPr>
        <p:spPr bwMode="auto">
          <a:xfrm rot="-5400000">
            <a:off x="5075238" y="4021138"/>
            <a:ext cx="58737" cy="65087"/>
          </a:xfrm>
          <a:custGeom>
            <a:avLst/>
            <a:gdLst>
              <a:gd name="T0" fmla="*/ 2147483647 w 35"/>
              <a:gd name="T1" fmla="*/ 2147483647 h 39"/>
              <a:gd name="T2" fmla="*/ 2147483647 w 35"/>
              <a:gd name="T3" fmla="*/ 0 h 39"/>
              <a:gd name="T4" fmla="*/ 2147483647 w 35"/>
              <a:gd name="T5" fmla="*/ 2147483647 h 39"/>
              <a:gd name="T6" fmla="*/ 2147483647 w 35"/>
              <a:gd name="T7" fmla="*/ 2147483647 h 39"/>
              <a:gd name="T8" fmla="*/ 2147483647 w 35"/>
              <a:gd name="T9" fmla="*/ 2147483647 h 39"/>
              <a:gd name="T10" fmla="*/ 2147483647 w 35"/>
              <a:gd name="T11" fmla="*/ 2147483647 h 39"/>
              <a:gd name="T12" fmla="*/ 2147483647 w 35"/>
              <a:gd name="T13" fmla="*/ 2147483647 h 39"/>
              <a:gd name="T14" fmla="*/ 2147483647 w 35"/>
              <a:gd name="T15" fmla="*/ 2147483647 h 39"/>
              <a:gd name="T16" fmla="*/ 2147483647 w 35"/>
              <a:gd name="T17" fmla="*/ 2147483647 h 39"/>
              <a:gd name="T18" fmla="*/ 2147483647 w 35"/>
              <a:gd name="T19" fmla="*/ 2147483647 h 39"/>
              <a:gd name="T20" fmla="*/ 2147483647 w 35"/>
              <a:gd name="T21" fmla="*/ 2147483647 h 39"/>
              <a:gd name="T22" fmla="*/ 2147483647 w 35"/>
              <a:gd name="T23" fmla="*/ 2147483647 h 39"/>
              <a:gd name="T24" fmla="*/ 2147483647 w 35"/>
              <a:gd name="T25" fmla="*/ 0 h 39"/>
              <a:gd name="T26" fmla="*/ 2147483647 w 35"/>
              <a:gd name="T27" fmla="*/ 0 h 39"/>
              <a:gd name="T28" fmla="*/ 2147483647 w 35"/>
              <a:gd name="T29" fmla="*/ 0 h 39"/>
              <a:gd name="T30" fmla="*/ 2147483647 w 35"/>
              <a:gd name="T31" fmla="*/ 2147483647 h 39"/>
              <a:gd name="T32" fmla="*/ 2147483647 w 35"/>
              <a:gd name="T33" fmla="*/ 2147483647 h 39"/>
              <a:gd name="T34" fmla="*/ 2147483647 w 35"/>
              <a:gd name="T35" fmla="*/ 2147483647 h 39"/>
              <a:gd name="T36" fmla="*/ 2147483647 w 35"/>
              <a:gd name="T37" fmla="*/ 2147483647 h 39"/>
              <a:gd name="T38" fmla="*/ 2147483647 w 35"/>
              <a:gd name="T39" fmla="*/ 2147483647 h 39"/>
              <a:gd name="T40" fmla="*/ 2147483647 w 35"/>
              <a:gd name="T41" fmla="*/ 2147483647 h 39"/>
              <a:gd name="T42" fmla="*/ 2147483647 w 35"/>
              <a:gd name="T43" fmla="*/ 2147483647 h 39"/>
              <a:gd name="T44" fmla="*/ 2147483647 w 35"/>
              <a:gd name="T45" fmla="*/ 2147483647 h 39"/>
              <a:gd name="T46" fmla="*/ 2147483647 w 35"/>
              <a:gd name="T47" fmla="*/ 2147483647 h 39"/>
              <a:gd name="T48" fmla="*/ 2147483647 w 35"/>
              <a:gd name="T49" fmla="*/ 2147483647 h 39"/>
              <a:gd name="T50" fmla="*/ 2147483647 w 35"/>
              <a:gd name="T51" fmla="*/ 2147483647 h 39"/>
              <a:gd name="T52" fmla="*/ 2147483647 w 35"/>
              <a:gd name="T53" fmla="*/ 2147483647 h 39"/>
              <a:gd name="T54" fmla="*/ 2147483647 w 35"/>
              <a:gd name="T55" fmla="*/ 2147483647 h 39"/>
              <a:gd name="T56" fmla="*/ 2147483647 w 35"/>
              <a:gd name="T57" fmla="*/ 2147483647 h 39"/>
              <a:gd name="T58" fmla="*/ 2147483647 w 35"/>
              <a:gd name="T59" fmla="*/ 2147483647 h 39"/>
              <a:gd name="T60" fmla="*/ 2147483647 w 35"/>
              <a:gd name="T61" fmla="*/ 2147483647 h 39"/>
              <a:gd name="T62" fmla="*/ 2147483647 w 35"/>
              <a:gd name="T63" fmla="*/ 2147483647 h 39"/>
              <a:gd name="T64" fmla="*/ 2147483647 w 35"/>
              <a:gd name="T65" fmla="*/ 2147483647 h 39"/>
              <a:gd name="T66" fmla="*/ 2147483647 w 35"/>
              <a:gd name="T67" fmla="*/ 2147483647 h 39"/>
              <a:gd name="T68" fmla="*/ 2147483647 w 35"/>
              <a:gd name="T69" fmla="*/ 2147483647 h 39"/>
              <a:gd name="T70" fmla="*/ 2147483647 w 35"/>
              <a:gd name="T71" fmla="*/ 2147483647 h 39"/>
              <a:gd name="T72" fmla="*/ 2147483647 w 35"/>
              <a:gd name="T73" fmla="*/ 2147483647 h 39"/>
              <a:gd name="T74" fmla="*/ 2147483647 w 35"/>
              <a:gd name="T75" fmla="*/ 2147483647 h 39"/>
              <a:gd name="T76" fmla="*/ 2147483647 w 35"/>
              <a:gd name="T77" fmla="*/ 2147483647 h 39"/>
              <a:gd name="T78" fmla="*/ 2147483647 w 35"/>
              <a:gd name="T79" fmla="*/ 2147483647 h 39"/>
              <a:gd name="T80" fmla="*/ 2147483647 w 35"/>
              <a:gd name="T81" fmla="*/ 2147483647 h 39"/>
              <a:gd name="T82" fmla="*/ 2147483647 w 35"/>
              <a:gd name="T83" fmla="*/ 2147483647 h 39"/>
              <a:gd name="T84" fmla="*/ 2147483647 w 35"/>
              <a:gd name="T85" fmla="*/ 2147483647 h 39"/>
              <a:gd name="T86" fmla="*/ 0 w 35"/>
              <a:gd name="T87" fmla="*/ 2147483647 h 39"/>
              <a:gd name="T88" fmla="*/ 2147483647 w 35"/>
              <a:gd name="T89" fmla="*/ 2147483647 h 39"/>
              <a:gd name="T90" fmla="*/ 2147483647 w 35"/>
              <a:gd name="T91" fmla="*/ 2147483647 h 39"/>
              <a:gd name="T92" fmla="*/ 2147483647 w 35"/>
              <a:gd name="T93" fmla="*/ 2147483647 h 39"/>
              <a:gd name="T94" fmla="*/ 2147483647 w 35"/>
              <a:gd name="T95" fmla="*/ 2147483647 h 39"/>
              <a:gd name="T96" fmla="*/ 2147483647 w 35"/>
              <a:gd name="T97" fmla="*/ 2147483647 h 39"/>
              <a:gd name="T98" fmla="*/ 2147483647 w 35"/>
              <a:gd name="T99" fmla="*/ 2147483647 h 39"/>
              <a:gd name="T100" fmla="*/ 2147483647 w 35"/>
              <a:gd name="T101" fmla="*/ 2147483647 h 39"/>
              <a:gd name="T102" fmla="*/ 2147483647 w 35"/>
              <a:gd name="T103" fmla="*/ 2147483647 h 39"/>
              <a:gd name="T104" fmla="*/ 2147483647 w 35"/>
              <a:gd name="T105" fmla="*/ 2147483647 h 39"/>
              <a:gd name="T106" fmla="*/ 2147483647 w 35"/>
              <a:gd name="T107" fmla="*/ 2147483647 h 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"/>
              <a:gd name="T163" fmla="*/ 0 h 39"/>
              <a:gd name="T164" fmla="*/ 35 w 35"/>
              <a:gd name="T165" fmla="*/ 39 h 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" h="39">
                <a:moveTo>
                  <a:pt x="5" y="2"/>
                </a:moveTo>
                <a:lnTo>
                  <a:pt x="20" y="0"/>
                </a:lnTo>
                <a:lnTo>
                  <a:pt x="14" y="22"/>
                </a:lnTo>
                <a:lnTo>
                  <a:pt x="16" y="17"/>
                </a:lnTo>
                <a:lnTo>
                  <a:pt x="16" y="15"/>
                </a:lnTo>
                <a:lnTo>
                  <a:pt x="18" y="13"/>
                </a:lnTo>
                <a:lnTo>
                  <a:pt x="20" y="11"/>
                </a:lnTo>
                <a:lnTo>
                  <a:pt x="22" y="9"/>
                </a:lnTo>
                <a:lnTo>
                  <a:pt x="25" y="7"/>
                </a:lnTo>
                <a:lnTo>
                  <a:pt x="25" y="4"/>
                </a:lnTo>
                <a:lnTo>
                  <a:pt x="27" y="2"/>
                </a:lnTo>
                <a:lnTo>
                  <a:pt x="29" y="2"/>
                </a:lnTo>
                <a:lnTo>
                  <a:pt x="31" y="0"/>
                </a:lnTo>
                <a:lnTo>
                  <a:pt x="33" y="0"/>
                </a:lnTo>
                <a:lnTo>
                  <a:pt x="35" y="0"/>
                </a:lnTo>
                <a:lnTo>
                  <a:pt x="35" y="2"/>
                </a:lnTo>
                <a:lnTo>
                  <a:pt x="35" y="4"/>
                </a:lnTo>
                <a:lnTo>
                  <a:pt x="35" y="7"/>
                </a:lnTo>
                <a:lnTo>
                  <a:pt x="35" y="9"/>
                </a:lnTo>
                <a:lnTo>
                  <a:pt x="33" y="9"/>
                </a:lnTo>
                <a:lnTo>
                  <a:pt x="33" y="11"/>
                </a:lnTo>
                <a:lnTo>
                  <a:pt x="31" y="11"/>
                </a:lnTo>
                <a:lnTo>
                  <a:pt x="29" y="11"/>
                </a:lnTo>
                <a:lnTo>
                  <a:pt x="29" y="9"/>
                </a:lnTo>
                <a:lnTo>
                  <a:pt x="29" y="7"/>
                </a:lnTo>
                <a:lnTo>
                  <a:pt x="27" y="7"/>
                </a:lnTo>
                <a:lnTo>
                  <a:pt x="25" y="7"/>
                </a:lnTo>
                <a:lnTo>
                  <a:pt x="25" y="9"/>
                </a:lnTo>
                <a:lnTo>
                  <a:pt x="22" y="11"/>
                </a:lnTo>
                <a:lnTo>
                  <a:pt x="20" y="13"/>
                </a:lnTo>
                <a:lnTo>
                  <a:pt x="20" y="15"/>
                </a:lnTo>
                <a:lnTo>
                  <a:pt x="18" y="15"/>
                </a:lnTo>
                <a:lnTo>
                  <a:pt x="18" y="17"/>
                </a:lnTo>
                <a:lnTo>
                  <a:pt x="16" y="20"/>
                </a:lnTo>
                <a:lnTo>
                  <a:pt x="14" y="22"/>
                </a:lnTo>
                <a:lnTo>
                  <a:pt x="14" y="24"/>
                </a:lnTo>
                <a:lnTo>
                  <a:pt x="14" y="26"/>
                </a:lnTo>
                <a:lnTo>
                  <a:pt x="11" y="26"/>
                </a:lnTo>
                <a:lnTo>
                  <a:pt x="11" y="28"/>
                </a:lnTo>
                <a:lnTo>
                  <a:pt x="11" y="31"/>
                </a:lnTo>
                <a:lnTo>
                  <a:pt x="9" y="33"/>
                </a:lnTo>
                <a:lnTo>
                  <a:pt x="9" y="35"/>
                </a:lnTo>
                <a:lnTo>
                  <a:pt x="7" y="39"/>
                </a:lnTo>
                <a:lnTo>
                  <a:pt x="0" y="39"/>
                </a:lnTo>
                <a:lnTo>
                  <a:pt x="9" y="13"/>
                </a:lnTo>
                <a:lnTo>
                  <a:pt x="9" y="11"/>
                </a:lnTo>
                <a:lnTo>
                  <a:pt x="9" y="9"/>
                </a:lnTo>
                <a:lnTo>
                  <a:pt x="11" y="9"/>
                </a:lnTo>
                <a:lnTo>
                  <a:pt x="11" y="7"/>
                </a:lnTo>
                <a:lnTo>
                  <a:pt x="11" y="4"/>
                </a:lnTo>
                <a:lnTo>
                  <a:pt x="9" y="4"/>
                </a:lnTo>
                <a:lnTo>
                  <a:pt x="7" y="4"/>
                </a:lnTo>
                <a:lnTo>
                  <a:pt x="5" y="4"/>
                </a:lnTo>
                <a:lnTo>
                  <a:pt x="5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0" name="Freeform 457"/>
          <p:cNvSpPr>
            <a:spLocks noEditPoints="1"/>
          </p:cNvSpPr>
          <p:nvPr/>
        </p:nvSpPr>
        <p:spPr bwMode="auto">
          <a:xfrm rot="-5400000">
            <a:off x="5073650" y="3954463"/>
            <a:ext cx="65088" cy="68262"/>
          </a:xfrm>
          <a:custGeom>
            <a:avLst/>
            <a:gdLst>
              <a:gd name="T0" fmla="*/ 2147483647 w 39"/>
              <a:gd name="T1" fmla="*/ 2147483647 h 42"/>
              <a:gd name="T2" fmla="*/ 2147483647 w 39"/>
              <a:gd name="T3" fmla="*/ 2147483647 h 42"/>
              <a:gd name="T4" fmla="*/ 2147483647 w 39"/>
              <a:gd name="T5" fmla="*/ 2147483647 h 42"/>
              <a:gd name="T6" fmla="*/ 2147483647 w 39"/>
              <a:gd name="T7" fmla="*/ 2147483647 h 42"/>
              <a:gd name="T8" fmla="*/ 2147483647 w 39"/>
              <a:gd name="T9" fmla="*/ 2147483647 h 42"/>
              <a:gd name="T10" fmla="*/ 2147483647 w 39"/>
              <a:gd name="T11" fmla="*/ 2147483647 h 42"/>
              <a:gd name="T12" fmla="*/ 2147483647 w 39"/>
              <a:gd name="T13" fmla="*/ 2147483647 h 42"/>
              <a:gd name="T14" fmla="*/ 2147483647 w 39"/>
              <a:gd name="T15" fmla="*/ 2147483647 h 42"/>
              <a:gd name="T16" fmla="*/ 2147483647 w 39"/>
              <a:gd name="T17" fmla="*/ 2147483647 h 42"/>
              <a:gd name="T18" fmla="*/ 2147483647 w 39"/>
              <a:gd name="T19" fmla="*/ 2147483647 h 42"/>
              <a:gd name="T20" fmla="*/ 2147483647 w 39"/>
              <a:gd name="T21" fmla="*/ 2147483647 h 42"/>
              <a:gd name="T22" fmla="*/ 2147483647 w 39"/>
              <a:gd name="T23" fmla="*/ 2147483647 h 42"/>
              <a:gd name="T24" fmla="*/ 2147483647 w 39"/>
              <a:gd name="T25" fmla="*/ 2147483647 h 42"/>
              <a:gd name="T26" fmla="*/ 2147483647 w 39"/>
              <a:gd name="T27" fmla="*/ 2147483647 h 42"/>
              <a:gd name="T28" fmla="*/ 0 w 39"/>
              <a:gd name="T29" fmla="*/ 2147483647 h 42"/>
              <a:gd name="T30" fmla="*/ 0 w 39"/>
              <a:gd name="T31" fmla="*/ 2147483647 h 42"/>
              <a:gd name="T32" fmla="*/ 0 w 39"/>
              <a:gd name="T33" fmla="*/ 2147483647 h 42"/>
              <a:gd name="T34" fmla="*/ 2147483647 w 39"/>
              <a:gd name="T35" fmla="*/ 2147483647 h 42"/>
              <a:gd name="T36" fmla="*/ 2147483647 w 39"/>
              <a:gd name="T37" fmla="*/ 2147483647 h 42"/>
              <a:gd name="T38" fmla="*/ 2147483647 w 39"/>
              <a:gd name="T39" fmla="*/ 2147483647 h 42"/>
              <a:gd name="T40" fmla="*/ 2147483647 w 39"/>
              <a:gd name="T41" fmla="*/ 2147483647 h 42"/>
              <a:gd name="T42" fmla="*/ 2147483647 w 39"/>
              <a:gd name="T43" fmla="*/ 2147483647 h 42"/>
              <a:gd name="T44" fmla="*/ 2147483647 w 39"/>
              <a:gd name="T45" fmla="*/ 2147483647 h 42"/>
              <a:gd name="T46" fmla="*/ 2147483647 w 39"/>
              <a:gd name="T47" fmla="*/ 2147483647 h 42"/>
              <a:gd name="T48" fmla="*/ 2147483647 w 39"/>
              <a:gd name="T49" fmla="*/ 0 h 42"/>
              <a:gd name="T50" fmla="*/ 2147483647 w 39"/>
              <a:gd name="T51" fmla="*/ 0 h 42"/>
              <a:gd name="T52" fmla="*/ 2147483647 w 39"/>
              <a:gd name="T53" fmla="*/ 0 h 42"/>
              <a:gd name="T54" fmla="*/ 2147483647 w 39"/>
              <a:gd name="T55" fmla="*/ 2147483647 h 42"/>
              <a:gd name="T56" fmla="*/ 2147483647 w 39"/>
              <a:gd name="T57" fmla="*/ 2147483647 h 42"/>
              <a:gd name="T58" fmla="*/ 2147483647 w 39"/>
              <a:gd name="T59" fmla="*/ 2147483647 h 42"/>
              <a:gd name="T60" fmla="*/ 2147483647 w 39"/>
              <a:gd name="T61" fmla="*/ 2147483647 h 42"/>
              <a:gd name="T62" fmla="*/ 2147483647 w 39"/>
              <a:gd name="T63" fmla="*/ 2147483647 h 42"/>
              <a:gd name="T64" fmla="*/ 2147483647 w 39"/>
              <a:gd name="T65" fmla="*/ 2147483647 h 42"/>
              <a:gd name="T66" fmla="*/ 2147483647 w 39"/>
              <a:gd name="T67" fmla="*/ 2147483647 h 42"/>
              <a:gd name="T68" fmla="*/ 2147483647 w 39"/>
              <a:gd name="T69" fmla="*/ 2147483647 h 42"/>
              <a:gd name="T70" fmla="*/ 2147483647 w 39"/>
              <a:gd name="T71" fmla="*/ 2147483647 h 42"/>
              <a:gd name="T72" fmla="*/ 2147483647 w 39"/>
              <a:gd name="T73" fmla="*/ 2147483647 h 42"/>
              <a:gd name="T74" fmla="*/ 2147483647 w 39"/>
              <a:gd name="T75" fmla="*/ 2147483647 h 42"/>
              <a:gd name="T76" fmla="*/ 2147483647 w 39"/>
              <a:gd name="T77" fmla="*/ 2147483647 h 42"/>
              <a:gd name="T78" fmla="*/ 2147483647 w 39"/>
              <a:gd name="T79" fmla="*/ 2147483647 h 42"/>
              <a:gd name="T80" fmla="*/ 2147483647 w 39"/>
              <a:gd name="T81" fmla="*/ 2147483647 h 42"/>
              <a:gd name="T82" fmla="*/ 2147483647 w 39"/>
              <a:gd name="T83" fmla="*/ 2147483647 h 42"/>
              <a:gd name="T84" fmla="*/ 2147483647 w 39"/>
              <a:gd name="T85" fmla="*/ 2147483647 h 42"/>
              <a:gd name="T86" fmla="*/ 2147483647 w 39"/>
              <a:gd name="T87" fmla="*/ 2147483647 h 42"/>
              <a:gd name="T88" fmla="*/ 2147483647 w 39"/>
              <a:gd name="T89" fmla="*/ 2147483647 h 42"/>
              <a:gd name="T90" fmla="*/ 2147483647 w 39"/>
              <a:gd name="T91" fmla="*/ 2147483647 h 42"/>
              <a:gd name="T92" fmla="*/ 2147483647 w 39"/>
              <a:gd name="T93" fmla="*/ 2147483647 h 42"/>
              <a:gd name="T94" fmla="*/ 2147483647 w 39"/>
              <a:gd name="T95" fmla="*/ 2147483647 h 42"/>
              <a:gd name="T96" fmla="*/ 2147483647 w 39"/>
              <a:gd name="T97" fmla="*/ 2147483647 h 42"/>
              <a:gd name="T98" fmla="*/ 2147483647 w 39"/>
              <a:gd name="T99" fmla="*/ 2147483647 h 42"/>
              <a:gd name="T100" fmla="*/ 2147483647 w 39"/>
              <a:gd name="T101" fmla="*/ 2147483647 h 42"/>
              <a:gd name="T102" fmla="*/ 2147483647 w 39"/>
              <a:gd name="T103" fmla="*/ 2147483647 h 42"/>
              <a:gd name="T104" fmla="*/ 2147483647 w 39"/>
              <a:gd name="T105" fmla="*/ 2147483647 h 42"/>
              <a:gd name="T106" fmla="*/ 2147483647 w 39"/>
              <a:gd name="T107" fmla="*/ 2147483647 h 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"/>
              <a:gd name="T163" fmla="*/ 0 h 42"/>
              <a:gd name="T164" fmla="*/ 39 w 39"/>
              <a:gd name="T165" fmla="*/ 42 h 4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" h="42">
                <a:moveTo>
                  <a:pt x="39" y="13"/>
                </a:moveTo>
                <a:lnTo>
                  <a:pt x="39" y="15"/>
                </a:lnTo>
                <a:lnTo>
                  <a:pt x="39" y="17"/>
                </a:lnTo>
                <a:lnTo>
                  <a:pt x="39" y="20"/>
                </a:lnTo>
                <a:lnTo>
                  <a:pt x="37" y="22"/>
                </a:lnTo>
                <a:lnTo>
                  <a:pt x="37" y="24"/>
                </a:lnTo>
                <a:lnTo>
                  <a:pt x="37" y="26"/>
                </a:lnTo>
                <a:lnTo>
                  <a:pt x="35" y="26"/>
                </a:lnTo>
                <a:lnTo>
                  <a:pt x="35" y="28"/>
                </a:lnTo>
                <a:lnTo>
                  <a:pt x="32" y="31"/>
                </a:lnTo>
                <a:lnTo>
                  <a:pt x="30" y="33"/>
                </a:lnTo>
                <a:lnTo>
                  <a:pt x="30" y="35"/>
                </a:lnTo>
                <a:lnTo>
                  <a:pt x="28" y="35"/>
                </a:lnTo>
                <a:lnTo>
                  <a:pt x="26" y="37"/>
                </a:lnTo>
                <a:lnTo>
                  <a:pt x="24" y="39"/>
                </a:lnTo>
                <a:lnTo>
                  <a:pt x="22" y="39"/>
                </a:lnTo>
                <a:lnTo>
                  <a:pt x="19" y="39"/>
                </a:lnTo>
                <a:lnTo>
                  <a:pt x="17" y="42"/>
                </a:lnTo>
                <a:lnTo>
                  <a:pt x="15" y="42"/>
                </a:lnTo>
                <a:lnTo>
                  <a:pt x="13" y="42"/>
                </a:lnTo>
                <a:lnTo>
                  <a:pt x="11" y="42"/>
                </a:lnTo>
                <a:lnTo>
                  <a:pt x="8" y="42"/>
                </a:lnTo>
                <a:lnTo>
                  <a:pt x="8" y="39"/>
                </a:lnTo>
                <a:lnTo>
                  <a:pt x="6" y="39"/>
                </a:lnTo>
                <a:lnTo>
                  <a:pt x="4" y="39"/>
                </a:lnTo>
                <a:lnTo>
                  <a:pt x="4" y="37"/>
                </a:lnTo>
                <a:lnTo>
                  <a:pt x="2" y="37"/>
                </a:lnTo>
                <a:lnTo>
                  <a:pt x="2" y="35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2" y="20"/>
                </a:lnTo>
                <a:lnTo>
                  <a:pt x="2" y="17"/>
                </a:lnTo>
                <a:lnTo>
                  <a:pt x="2" y="15"/>
                </a:lnTo>
                <a:lnTo>
                  <a:pt x="4" y="15"/>
                </a:lnTo>
                <a:lnTo>
                  <a:pt x="4" y="13"/>
                </a:lnTo>
                <a:lnTo>
                  <a:pt x="6" y="11"/>
                </a:lnTo>
                <a:lnTo>
                  <a:pt x="6" y="9"/>
                </a:lnTo>
                <a:lnTo>
                  <a:pt x="8" y="9"/>
                </a:lnTo>
                <a:lnTo>
                  <a:pt x="8" y="7"/>
                </a:lnTo>
                <a:lnTo>
                  <a:pt x="11" y="7"/>
                </a:lnTo>
                <a:lnTo>
                  <a:pt x="11" y="4"/>
                </a:lnTo>
                <a:lnTo>
                  <a:pt x="13" y="4"/>
                </a:lnTo>
                <a:lnTo>
                  <a:pt x="15" y="2"/>
                </a:lnTo>
                <a:lnTo>
                  <a:pt x="17" y="2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5" y="2"/>
                </a:lnTo>
                <a:lnTo>
                  <a:pt x="35" y="4"/>
                </a:lnTo>
                <a:lnTo>
                  <a:pt x="37" y="4"/>
                </a:lnTo>
                <a:lnTo>
                  <a:pt x="37" y="7"/>
                </a:lnTo>
                <a:lnTo>
                  <a:pt x="37" y="9"/>
                </a:lnTo>
                <a:lnTo>
                  <a:pt x="39" y="9"/>
                </a:lnTo>
                <a:lnTo>
                  <a:pt x="39" y="11"/>
                </a:lnTo>
                <a:lnTo>
                  <a:pt x="39" y="13"/>
                </a:lnTo>
                <a:close/>
                <a:moveTo>
                  <a:pt x="32" y="11"/>
                </a:moveTo>
                <a:lnTo>
                  <a:pt x="30" y="9"/>
                </a:lnTo>
                <a:lnTo>
                  <a:pt x="30" y="7"/>
                </a:lnTo>
                <a:lnTo>
                  <a:pt x="30" y="4"/>
                </a:lnTo>
                <a:lnTo>
                  <a:pt x="28" y="4"/>
                </a:lnTo>
                <a:lnTo>
                  <a:pt x="28" y="2"/>
                </a:lnTo>
                <a:lnTo>
                  <a:pt x="26" y="2"/>
                </a:lnTo>
                <a:lnTo>
                  <a:pt x="24" y="2"/>
                </a:lnTo>
                <a:lnTo>
                  <a:pt x="22" y="2"/>
                </a:lnTo>
                <a:lnTo>
                  <a:pt x="19" y="4"/>
                </a:lnTo>
                <a:lnTo>
                  <a:pt x="17" y="4"/>
                </a:lnTo>
                <a:lnTo>
                  <a:pt x="17" y="7"/>
                </a:lnTo>
                <a:lnTo>
                  <a:pt x="15" y="7"/>
                </a:lnTo>
                <a:lnTo>
                  <a:pt x="13" y="9"/>
                </a:lnTo>
                <a:lnTo>
                  <a:pt x="13" y="11"/>
                </a:lnTo>
                <a:lnTo>
                  <a:pt x="11" y="13"/>
                </a:lnTo>
                <a:lnTo>
                  <a:pt x="11" y="15"/>
                </a:lnTo>
                <a:lnTo>
                  <a:pt x="8" y="20"/>
                </a:lnTo>
                <a:lnTo>
                  <a:pt x="8" y="22"/>
                </a:lnTo>
                <a:lnTo>
                  <a:pt x="8" y="24"/>
                </a:lnTo>
                <a:lnTo>
                  <a:pt x="6" y="26"/>
                </a:lnTo>
                <a:lnTo>
                  <a:pt x="6" y="28"/>
                </a:lnTo>
                <a:lnTo>
                  <a:pt x="6" y="31"/>
                </a:lnTo>
                <a:lnTo>
                  <a:pt x="6" y="33"/>
                </a:lnTo>
                <a:lnTo>
                  <a:pt x="6" y="35"/>
                </a:lnTo>
                <a:lnTo>
                  <a:pt x="8" y="35"/>
                </a:lnTo>
                <a:lnTo>
                  <a:pt x="8" y="37"/>
                </a:lnTo>
                <a:lnTo>
                  <a:pt x="11" y="37"/>
                </a:lnTo>
                <a:lnTo>
                  <a:pt x="11" y="39"/>
                </a:lnTo>
                <a:lnTo>
                  <a:pt x="13" y="39"/>
                </a:lnTo>
                <a:lnTo>
                  <a:pt x="15" y="39"/>
                </a:lnTo>
                <a:lnTo>
                  <a:pt x="17" y="39"/>
                </a:lnTo>
                <a:lnTo>
                  <a:pt x="19" y="37"/>
                </a:lnTo>
                <a:lnTo>
                  <a:pt x="22" y="35"/>
                </a:lnTo>
                <a:lnTo>
                  <a:pt x="24" y="33"/>
                </a:lnTo>
                <a:lnTo>
                  <a:pt x="26" y="31"/>
                </a:lnTo>
                <a:lnTo>
                  <a:pt x="28" y="28"/>
                </a:lnTo>
                <a:lnTo>
                  <a:pt x="28" y="24"/>
                </a:lnTo>
                <a:lnTo>
                  <a:pt x="30" y="22"/>
                </a:lnTo>
                <a:lnTo>
                  <a:pt x="30" y="20"/>
                </a:lnTo>
                <a:lnTo>
                  <a:pt x="30" y="17"/>
                </a:lnTo>
                <a:lnTo>
                  <a:pt x="30" y="15"/>
                </a:lnTo>
                <a:lnTo>
                  <a:pt x="30" y="13"/>
                </a:lnTo>
                <a:lnTo>
                  <a:pt x="3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1" name="Freeform 458"/>
          <p:cNvSpPr>
            <a:spLocks/>
          </p:cNvSpPr>
          <p:nvPr/>
        </p:nvSpPr>
        <p:spPr bwMode="auto">
          <a:xfrm rot="-5400000">
            <a:off x="5076825" y="3884613"/>
            <a:ext cx="58738" cy="68262"/>
          </a:xfrm>
          <a:custGeom>
            <a:avLst/>
            <a:gdLst>
              <a:gd name="T0" fmla="*/ 2147483647 w 38"/>
              <a:gd name="T1" fmla="*/ 2147483647 h 42"/>
              <a:gd name="T2" fmla="*/ 2147483647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2147483647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0 h 42"/>
              <a:gd name="T40" fmla="*/ 2147483647 w 38"/>
              <a:gd name="T41" fmla="*/ 0 h 42"/>
              <a:gd name="T42" fmla="*/ 2147483647 w 38"/>
              <a:gd name="T43" fmla="*/ 0 h 42"/>
              <a:gd name="T44" fmla="*/ 2147483647 w 38"/>
              <a:gd name="T45" fmla="*/ 2147483647 h 42"/>
              <a:gd name="T46" fmla="*/ 2147483647 w 38"/>
              <a:gd name="T47" fmla="*/ 2147483647 h 42"/>
              <a:gd name="T48" fmla="*/ 2147483647 w 38"/>
              <a:gd name="T49" fmla="*/ 2147483647 h 42"/>
              <a:gd name="T50" fmla="*/ 2147483647 w 38"/>
              <a:gd name="T51" fmla="*/ 2147483647 h 42"/>
              <a:gd name="T52" fmla="*/ 2147483647 w 38"/>
              <a:gd name="T53" fmla="*/ 2147483647 h 42"/>
              <a:gd name="T54" fmla="*/ 2147483647 w 38"/>
              <a:gd name="T55" fmla="*/ 2147483647 h 42"/>
              <a:gd name="T56" fmla="*/ 2147483647 w 38"/>
              <a:gd name="T57" fmla="*/ 2147483647 h 42"/>
              <a:gd name="T58" fmla="*/ 2147483647 w 38"/>
              <a:gd name="T59" fmla="*/ 2147483647 h 42"/>
              <a:gd name="T60" fmla="*/ 2147483647 w 38"/>
              <a:gd name="T61" fmla="*/ 2147483647 h 42"/>
              <a:gd name="T62" fmla="*/ 2147483647 w 38"/>
              <a:gd name="T63" fmla="*/ 2147483647 h 42"/>
              <a:gd name="T64" fmla="*/ 2147483647 w 38"/>
              <a:gd name="T65" fmla="*/ 2147483647 h 42"/>
              <a:gd name="T66" fmla="*/ 2147483647 w 38"/>
              <a:gd name="T67" fmla="*/ 2147483647 h 42"/>
              <a:gd name="T68" fmla="*/ 2147483647 w 38"/>
              <a:gd name="T69" fmla="*/ 2147483647 h 42"/>
              <a:gd name="T70" fmla="*/ 2147483647 w 38"/>
              <a:gd name="T71" fmla="*/ 2147483647 h 42"/>
              <a:gd name="T72" fmla="*/ 2147483647 w 38"/>
              <a:gd name="T73" fmla="*/ 2147483647 h 42"/>
              <a:gd name="T74" fmla="*/ 2147483647 w 38"/>
              <a:gd name="T75" fmla="*/ 2147483647 h 42"/>
              <a:gd name="T76" fmla="*/ 2147483647 w 38"/>
              <a:gd name="T77" fmla="*/ 2147483647 h 42"/>
              <a:gd name="T78" fmla="*/ 2147483647 w 38"/>
              <a:gd name="T79" fmla="*/ 2147483647 h 42"/>
              <a:gd name="T80" fmla="*/ 2147483647 w 38"/>
              <a:gd name="T81" fmla="*/ 2147483647 h 42"/>
              <a:gd name="T82" fmla="*/ 2147483647 w 38"/>
              <a:gd name="T83" fmla="*/ 2147483647 h 42"/>
              <a:gd name="T84" fmla="*/ 2147483647 w 38"/>
              <a:gd name="T85" fmla="*/ 2147483647 h 42"/>
              <a:gd name="T86" fmla="*/ 2147483647 w 38"/>
              <a:gd name="T87" fmla="*/ 2147483647 h 42"/>
              <a:gd name="T88" fmla="*/ 2147483647 w 38"/>
              <a:gd name="T89" fmla="*/ 2147483647 h 42"/>
              <a:gd name="T90" fmla="*/ 2147483647 w 38"/>
              <a:gd name="T91" fmla="*/ 2147483647 h 42"/>
              <a:gd name="T92" fmla="*/ 2147483647 w 38"/>
              <a:gd name="T93" fmla="*/ 2147483647 h 42"/>
              <a:gd name="T94" fmla="*/ 2147483647 w 38"/>
              <a:gd name="T95" fmla="*/ 2147483647 h 42"/>
              <a:gd name="T96" fmla="*/ 2147483647 w 38"/>
              <a:gd name="T97" fmla="*/ 2147483647 h 42"/>
              <a:gd name="T98" fmla="*/ 2147483647 w 38"/>
              <a:gd name="T99" fmla="*/ 2147483647 h 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"/>
              <a:gd name="T151" fmla="*/ 0 h 42"/>
              <a:gd name="T152" fmla="*/ 38 w 38"/>
              <a:gd name="T153" fmla="*/ 42 h 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" h="42">
                <a:moveTo>
                  <a:pt x="33" y="31"/>
                </a:moveTo>
                <a:lnTo>
                  <a:pt x="33" y="33"/>
                </a:lnTo>
                <a:lnTo>
                  <a:pt x="31" y="33"/>
                </a:lnTo>
                <a:lnTo>
                  <a:pt x="31" y="35"/>
                </a:lnTo>
                <a:lnTo>
                  <a:pt x="29" y="35"/>
                </a:lnTo>
                <a:lnTo>
                  <a:pt x="29" y="37"/>
                </a:lnTo>
                <a:lnTo>
                  <a:pt x="27" y="37"/>
                </a:lnTo>
                <a:lnTo>
                  <a:pt x="24" y="39"/>
                </a:lnTo>
                <a:lnTo>
                  <a:pt x="22" y="39"/>
                </a:lnTo>
                <a:lnTo>
                  <a:pt x="20" y="42"/>
                </a:lnTo>
                <a:lnTo>
                  <a:pt x="18" y="42"/>
                </a:lnTo>
                <a:lnTo>
                  <a:pt x="16" y="42"/>
                </a:lnTo>
                <a:lnTo>
                  <a:pt x="14" y="42"/>
                </a:lnTo>
                <a:lnTo>
                  <a:pt x="11" y="42"/>
                </a:lnTo>
                <a:lnTo>
                  <a:pt x="9" y="39"/>
                </a:lnTo>
                <a:lnTo>
                  <a:pt x="7" y="39"/>
                </a:lnTo>
                <a:lnTo>
                  <a:pt x="5" y="37"/>
                </a:lnTo>
                <a:lnTo>
                  <a:pt x="3" y="35"/>
                </a:lnTo>
                <a:lnTo>
                  <a:pt x="3" y="33"/>
                </a:lnTo>
                <a:lnTo>
                  <a:pt x="3" y="31"/>
                </a:lnTo>
                <a:lnTo>
                  <a:pt x="0" y="28"/>
                </a:lnTo>
                <a:lnTo>
                  <a:pt x="3" y="26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5" y="17"/>
                </a:lnTo>
                <a:lnTo>
                  <a:pt x="5" y="15"/>
                </a:lnTo>
                <a:lnTo>
                  <a:pt x="7" y="13"/>
                </a:lnTo>
                <a:lnTo>
                  <a:pt x="7" y="11"/>
                </a:lnTo>
                <a:lnTo>
                  <a:pt x="9" y="11"/>
                </a:lnTo>
                <a:lnTo>
                  <a:pt x="9" y="9"/>
                </a:lnTo>
                <a:lnTo>
                  <a:pt x="11" y="7"/>
                </a:lnTo>
                <a:lnTo>
                  <a:pt x="14" y="7"/>
                </a:lnTo>
                <a:lnTo>
                  <a:pt x="14" y="4"/>
                </a:lnTo>
                <a:lnTo>
                  <a:pt x="16" y="4"/>
                </a:lnTo>
                <a:lnTo>
                  <a:pt x="18" y="2"/>
                </a:lnTo>
                <a:lnTo>
                  <a:pt x="20" y="2"/>
                </a:ln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3" y="0"/>
                </a:lnTo>
                <a:lnTo>
                  <a:pt x="33" y="2"/>
                </a:lnTo>
                <a:lnTo>
                  <a:pt x="35" y="2"/>
                </a:lnTo>
                <a:lnTo>
                  <a:pt x="38" y="4"/>
                </a:lnTo>
                <a:lnTo>
                  <a:pt x="38" y="7"/>
                </a:lnTo>
                <a:lnTo>
                  <a:pt x="38" y="9"/>
                </a:lnTo>
                <a:lnTo>
                  <a:pt x="38" y="11"/>
                </a:lnTo>
                <a:lnTo>
                  <a:pt x="35" y="11"/>
                </a:lnTo>
                <a:lnTo>
                  <a:pt x="35" y="13"/>
                </a:lnTo>
                <a:lnTo>
                  <a:pt x="33" y="13"/>
                </a:lnTo>
                <a:lnTo>
                  <a:pt x="31" y="13"/>
                </a:lnTo>
                <a:lnTo>
                  <a:pt x="31" y="11"/>
                </a:lnTo>
                <a:lnTo>
                  <a:pt x="29" y="11"/>
                </a:lnTo>
                <a:lnTo>
                  <a:pt x="29" y="9"/>
                </a:lnTo>
                <a:lnTo>
                  <a:pt x="31" y="9"/>
                </a:lnTo>
                <a:lnTo>
                  <a:pt x="31" y="7"/>
                </a:lnTo>
                <a:lnTo>
                  <a:pt x="33" y="7"/>
                </a:lnTo>
                <a:lnTo>
                  <a:pt x="33" y="4"/>
                </a:lnTo>
                <a:lnTo>
                  <a:pt x="33" y="2"/>
                </a:lnTo>
                <a:lnTo>
                  <a:pt x="31" y="2"/>
                </a:lnTo>
                <a:lnTo>
                  <a:pt x="29" y="2"/>
                </a:lnTo>
                <a:lnTo>
                  <a:pt x="27" y="2"/>
                </a:lnTo>
                <a:lnTo>
                  <a:pt x="24" y="2"/>
                </a:lnTo>
                <a:lnTo>
                  <a:pt x="22" y="2"/>
                </a:lnTo>
                <a:lnTo>
                  <a:pt x="22" y="4"/>
                </a:lnTo>
                <a:lnTo>
                  <a:pt x="20" y="4"/>
                </a:lnTo>
                <a:lnTo>
                  <a:pt x="18" y="7"/>
                </a:lnTo>
                <a:lnTo>
                  <a:pt x="18" y="9"/>
                </a:lnTo>
                <a:lnTo>
                  <a:pt x="16" y="9"/>
                </a:lnTo>
                <a:lnTo>
                  <a:pt x="16" y="11"/>
                </a:lnTo>
                <a:lnTo>
                  <a:pt x="14" y="11"/>
                </a:lnTo>
                <a:lnTo>
                  <a:pt x="14" y="13"/>
                </a:lnTo>
                <a:lnTo>
                  <a:pt x="11" y="15"/>
                </a:lnTo>
                <a:lnTo>
                  <a:pt x="11" y="17"/>
                </a:lnTo>
                <a:lnTo>
                  <a:pt x="11" y="20"/>
                </a:lnTo>
                <a:lnTo>
                  <a:pt x="9" y="20"/>
                </a:lnTo>
                <a:lnTo>
                  <a:pt x="9" y="22"/>
                </a:lnTo>
                <a:lnTo>
                  <a:pt x="9" y="24"/>
                </a:lnTo>
                <a:lnTo>
                  <a:pt x="9" y="26"/>
                </a:lnTo>
                <a:lnTo>
                  <a:pt x="9" y="28"/>
                </a:lnTo>
                <a:lnTo>
                  <a:pt x="9" y="31"/>
                </a:lnTo>
                <a:lnTo>
                  <a:pt x="9" y="33"/>
                </a:lnTo>
                <a:lnTo>
                  <a:pt x="11" y="33"/>
                </a:lnTo>
                <a:lnTo>
                  <a:pt x="11" y="35"/>
                </a:lnTo>
                <a:lnTo>
                  <a:pt x="14" y="35"/>
                </a:lnTo>
                <a:lnTo>
                  <a:pt x="14" y="37"/>
                </a:lnTo>
                <a:lnTo>
                  <a:pt x="16" y="37"/>
                </a:lnTo>
                <a:lnTo>
                  <a:pt x="18" y="37"/>
                </a:lnTo>
                <a:lnTo>
                  <a:pt x="20" y="37"/>
                </a:lnTo>
                <a:lnTo>
                  <a:pt x="22" y="37"/>
                </a:lnTo>
                <a:lnTo>
                  <a:pt x="24" y="37"/>
                </a:lnTo>
                <a:lnTo>
                  <a:pt x="24" y="35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31" y="31"/>
                </a:lnTo>
                <a:lnTo>
                  <a:pt x="33" y="28"/>
                </a:lnTo>
                <a:lnTo>
                  <a:pt x="3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2" name="Freeform 459"/>
          <p:cNvSpPr>
            <a:spLocks/>
          </p:cNvSpPr>
          <p:nvPr/>
        </p:nvSpPr>
        <p:spPr bwMode="auto">
          <a:xfrm rot="-5400000">
            <a:off x="5050631" y="3796507"/>
            <a:ext cx="71437" cy="107950"/>
          </a:xfrm>
          <a:custGeom>
            <a:avLst/>
            <a:gdLst>
              <a:gd name="T0" fmla="*/ 2147483647 w 44"/>
              <a:gd name="T1" fmla="*/ 2147483647 h 66"/>
              <a:gd name="T2" fmla="*/ 2147483647 w 44"/>
              <a:gd name="T3" fmla="*/ 2147483647 h 66"/>
              <a:gd name="T4" fmla="*/ 2147483647 w 44"/>
              <a:gd name="T5" fmla="*/ 2147483647 h 66"/>
              <a:gd name="T6" fmla="*/ 2147483647 w 44"/>
              <a:gd name="T7" fmla="*/ 2147483647 h 66"/>
              <a:gd name="T8" fmla="*/ 2147483647 w 44"/>
              <a:gd name="T9" fmla="*/ 2147483647 h 66"/>
              <a:gd name="T10" fmla="*/ 2147483647 w 44"/>
              <a:gd name="T11" fmla="*/ 2147483647 h 66"/>
              <a:gd name="T12" fmla="*/ 2147483647 w 44"/>
              <a:gd name="T13" fmla="*/ 2147483647 h 66"/>
              <a:gd name="T14" fmla="*/ 2147483647 w 44"/>
              <a:gd name="T15" fmla="*/ 2147483647 h 66"/>
              <a:gd name="T16" fmla="*/ 2147483647 w 44"/>
              <a:gd name="T17" fmla="*/ 2147483647 h 66"/>
              <a:gd name="T18" fmla="*/ 2147483647 w 44"/>
              <a:gd name="T19" fmla="*/ 2147483647 h 66"/>
              <a:gd name="T20" fmla="*/ 2147483647 w 44"/>
              <a:gd name="T21" fmla="*/ 2147483647 h 66"/>
              <a:gd name="T22" fmla="*/ 2147483647 w 44"/>
              <a:gd name="T23" fmla="*/ 2147483647 h 66"/>
              <a:gd name="T24" fmla="*/ 2147483647 w 44"/>
              <a:gd name="T25" fmla="*/ 2147483647 h 66"/>
              <a:gd name="T26" fmla="*/ 2147483647 w 44"/>
              <a:gd name="T27" fmla="*/ 2147483647 h 66"/>
              <a:gd name="T28" fmla="*/ 2147483647 w 44"/>
              <a:gd name="T29" fmla="*/ 2147483647 h 66"/>
              <a:gd name="T30" fmla="*/ 2147483647 w 44"/>
              <a:gd name="T31" fmla="*/ 2147483647 h 66"/>
              <a:gd name="T32" fmla="*/ 2147483647 w 44"/>
              <a:gd name="T33" fmla="*/ 2147483647 h 66"/>
              <a:gd name="T34" fmla="*/ 2147483647 w 44"/>
              <a:gd name="T35" fmla="*/ 2147483647 h 66"/>
              <a:gd name="T36" fmla="*/ 2147483647 w 44"/>
              <a:gd name="T37" fmla="*/ 2147483647 h 66"/>
              <a:gd name="T38" fmla="*/ 2147483647 w 44"/>
              <a:gd name="T39" fmla="*/ 2147483647 h 66"/>
              <a:gd name="T40" fmla="*/ 2147483647 w 44"/>
              <a:gd name="T41" fmla="*/ 2147483647 h 66"/>
              <a:gd name="T42" fmla="*/ 2147483647 w 44"/>
              <a:gd name="T43" fmla="*/ 2147483647 h 66"/>
              <a:gd name="T44" fmla="*/ 2147483647 w 44"/>
              <a:gd name="T45" fmla="*/ 2147483647 h 66"/>
              <a:gd name="T46" fmla="*/ 2147483647 w 44"/>
              <a:gd name="T47" fmla="*/ 2147483647 h 66"/>
              <a:gd name="T48" fmla="*/ 2147483647 w 44"/>
              <a:gd name="T49" fmla="*/ 2147483647 h 66"/>
              <a:gd name="T50" fmla="*/ 2147483647 w 44"/>
              <a:gd name="T51" fmla="*/ 2147483647 h 66"/>
              <a:gd name="T52" fmla="*/ 2147483647 w 44"/>
              <a:gd name="T53" fmla="*/ 2147483647 h 66"/>
              <a:gd name="T54" fmla="*/ 2147483647 w 44"/>
              <a:gd name="T55" fmla="*/ 2147483647 h 66"/>
              <a:gd name="T56" fmla="*/ 2147483647 w 44"/>
              <a:gd name="T57" fmla="*/ 2147483647 h 66"/>
              <a:gd name="T58" fmla="*/ 2147483647 w 44"/>
              <a:gd name="T59" fmla="*/ 2147483647 h 66"/>
              <a:gd name="T60" fmla="*/ 2147483647 w 44"/>
              <a:gd name="T61" fmla="*/ 2147483647 h 66"/>
              <a:gd name="T62" fmla="*/ 2147483647 w 44"/>
              <a:gd name="T63" fmla="*/ 2147483647 h 66"/>
              <a:gd name="T64" fmla="*/ 2147483647 w 44"/>
              <a:gd name="T65" fmla="*/ 2147483647 h 66"/>
              <a:gd name="T66" fmla="*/ 2147483647 w 44"/>
              <a:gd name="T67" fmla="*/ 2147483647 h 66"/>
              <a:gd name="T68" fmla="*/ 2147483647 w 44"/>
              <a:gd name="T69" fmla="*/ 2147483647 h 66"/>
              <a:gd name="T70" fmla="*/ 2147483647 w 44"/>
              <a:gd name="T71" fmla="*/ 2147483647 h 66"/>
              <a:gd name="T72" fmla="*/ 2147483647 w 44"/>
              <a:gd name="T73" fmla="*/ 2147483647 h 66"/>
              <a:gd name="T74" fmla="*/ 2147483647 w 44"/>
              <a:gd name="T75" fmla="*/ 2147483647 h 66"/>
              <a:gd name="T76" fmla="*/ 2147483647 w 44"/>
              <a:gd name="T77" fmla="*/ 2147483647 h 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4"/>
              <a:gd name="T118" fmla="*/ 0 h 66"/>
              <a:gd name="T119" fmla="*/ 44 w 44"/>
              <a:gd name="T120" fmla="*/ 66 h 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4" h="66">
                <a:moveTo>
                  <a:pt x="26" y="0"/>
                </a:moveTo>
                <a:lnTo>
                  <a:pt x="13" y="44"/>
                </a:lnTo>
                <a:lnTo>
                  <a:pt x="17" y="39"/>
                </a:lnTo>
                <a:lnTo>
                  <a:pt x="19" y="39"/>
                </a:lnTo>
                <a:lnTo>
                  <a:pt x="22" y="37"/>
                </a:lnTo>
                <a:lnTo>
                  <a:pt x="24" y="35"/>
                </a:lnTo>
                <a:lnTo>
                  <a:pt x="26" y="35"/>
                </a:lnTo>
                <a:lnTo>
                  <a:pt x="26" y="33"/>
                </a:lnTo>
                <a:lnTo>
                  <a:pt x="28" y="33"/>
                </a:lnTo>
                <a:lnTo>
                  <a:pt x="28" y="31"/>
                </a:lnTo>
                <a:lnTo>
                  <a:pt x="30" y="31"/>
                </a:lnTo>
                <a:lnTo>
                  <a:pt x="30" y="28"/>
                </a:lnTo>
                <a:lnTo>
                  <a:pt x="28" y="28"/>
                </a:lnTo>
                <a:lnTo>
                  <a:pt x="28" y="26"/>
                </a:lnTo>
                <a:lnTo>
                  <a:pt x="26" y="26"/>
                </a:lnTo>
                <a:lnTo>
                  <a:pt x="24" y="26"/>
                </a:lnTo>
                <a:lnTo>
                  <a:pt x="24" y="24"/>
                </a:lnTo>
                <a:lnTo>
                  <a:pt x="44" y="24"/>
                </a:lnTo>
                <a:lnTo>
                  <a:pt x="44" y="26"/>
                </a:lnTo>
                <a:lnTo>
                  <a:pt x="41" y="26"/>
                </a:lnTo>
                <a:lnTo>
                  <a:pt x="39" y="26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5" y="31"/>
                </a:lnTo>
                <a:lnTo>
                  <a:pt x="33" y="31"/>
                </a:lnTo>
                <a:lnTo>
                  <a:pt x="30" y="33"/>
                </a:lnTo>
                <a:lnTo>
                  <a:pt x="28" y="33"/>
                </a:lnTo>
                <a:lnTo>
                  <a:pt x="28" y="35"/>
                </a:lnTo>
                <a:lnTo>
                  <a:pt x="24" y="39"/>
                </a:lnTo>
                <a:lnTo>
                  <a:pt x="24" y="41"/>
                </a:lnTo>
                <a:lnTo>
                  <a:pt x="24" y="44"/>
                </a:lnTo>
                <a:lnTo>
                  <a:pt x="26" y="44"/>
                </a:lnTo>
                <a:lnTo>
                  <a:pt x="26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2"/>
                </a:lnTo>
                <a:lnTo>
                  <a:pt x="28" y="55"/>
                </a:lnTo>
                <a:lnTo>
                  <a:pt x="28" y="57"/>
                </a:lnTo>
                <a:lnTo>
                  <a:pt x="28" y="59"/>
                </a:lnTo>
                <a:lnTo>
                  <a:pt x="30" y="59"/>
                </a:lnTo>
                <a:lnTo>
                  <a:pt x="30" y="61"/>
                </a:lnTo>
                <a:lnTo>
                  <a:pt x="33" y="61"/>
                </a:lnTo>
                <a:lnTo>
                  <a:pt x="33" y="59"/>
                </a:lnTo>
                <a:lnTo>
                  <a:pt x="35" y="59"/>
                </a:lnTo>
                <a:lnTo>
                  <a:pt x="35" y="57"/>
                </a:lnTo>
                <a:lnTo>
                  <a:pt x="37" y="57"/>
                </a:lnTo>
                <a:lnTo>
                  <a:pt x="37" y="55"/>
                </a:lnTo>
                <a:lnTo>
                  <a:pt x="39" y="55"/>
                </a:lnTo>
                <a:lnTo>
                  <a:pt x="37" y="57"/>
                </a:lnTo>
                <a:lnTo>
                  <a:pt x="37" y="59"/>
                </a:lnTo>
                <a:lnTo>
                  <a:pt x="35" y="61"/>
                </a:lnTo>
                <a:lnTo>
                  <a:pt x="33" y="61"/>
                </a:lnTo>
                <a:lnTo>
                  <a:pt x="33" y="63"/>
                </a:lnTo>
                <a:lnTo>
                  <a:pt x="30" y="63"/>
                </a:lnTo>
                <a:lnTo>
                  <a:pt x="30" y="66"/>
                </a:lnTo>
                <a:lnTo>
                  <a:pt x="28" y="66"/>
                </a:lnTo>
                <a:lnTo>
                  <a:pt x="26" y="66"/>
                </a:lnTo>
                <a:lnTo>
                  <a:pt x="24" y="66"/>
                </a:lnTo>
                <a:lnTo>
                  <a:pt x="24" y="63"/>
                </a:lnTo>
                <a:lnTo>
                  <a:pt x="24" y="61"/>
                </a:lnTo>
                <a:lnTo>
                  <a:pt x="22" y="59"/>
                </a:lnTo>
                <a:lnTo>
                  <a:pt x="22" y="57"/>
                </a:lnTo>
                <a:lnTo>
                  <a:pt x="22" y="55"/>
                </a:lnTo>
                <a:lnTo>
                  <a:pt x="19" y="50"/>
                </a:lnTo>
                <a:lnTo>
                  <a:pt x="19" y="48"/>
                </a:lnTo>
                <a:lnTo>
                  <a:pt x="17" y="44"/>
                </a:lnTo>
                <a:lnTo>
                  <a:pt x="13" y="48"/>
                </a:lnTo>
                <a:lnTo>
                  <a:pt x="9" y="63"/>
                </a:lnTo>
                <a:lnTo>
                  <a:pt x="0" y="63"/>
                </a:lnTo>
                <a:lnTo>
                  <a:pt x="15" y="13"/>
                </a:lnTo>
                <a:lnTo>
                  <a:pt x="17" y="9"/>
                </a:lnTo>
                <a:lnTo>
                  <a:pt x="17" y="6"/>
                </a:lnTo>
                <a:lnTo>
                  <a:pt x="15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3" name="Freeform 460"/>
          <p:cNvSpPr>
            <a:spLocks noEditPoints="1"/>
          </p:cNvSpPr>
          <p:nvPr/>
        </p:nvSpPr>
        <p:spPr bwMode="auto">
          <a:xfrm rot="-5400000">
            <a:off x="5075237" y="3749676"/>
            <a:ext cx="61913" cy="68262"/>
          </a:xfrm>
          <a:custGeom>
            <a:avLst/>
            <a:gdLst>
              <a:gd name="T0" fmla="*/ 2147483647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2147483647 h 42"/>
              <a:gd name="T8" fmla="*/ 2147483647 w 37"/>
              <a:gd name="T9" fmla="*/ 2147483647 h 42"/>
              <a:gd name="T10" fmla="*/ 2147483647 w 37"/>
              <a:gd name="T11" fmla="*/ 2147483647 h 42"/>
              <a:gd name="T12" fmla="*/ 2147483647 w 37"/>
              <a:gd name="T13" fmla="*/ 2147483647 h 42"/>
              <a:gd name="T14" fmla="*/ 2147483647 w 37"/>
              <a:gd name="T15" fmla="*/ 2147483647 h 42"/>
              <a:gd name="T16" fmla="*/ 2147483647 w 37"/>
              <a:gd name="T17" fmla="*/ 2147483647 h 42"/>
              <a:gd name="T18" fmla="*/ 2147483647 w 37"/>
              <a:gd name="T19" fmla="*/ 2147483647 h 42"/>
              <a:gd name="T20" fmla="*/ 2147483647 w 37"/>
              <a:gd name="T21" fmla="*/ 2147483647 h 42"/>
              <a:gd name="T22" fmla="*/ 2147483647 w 37"/>
              <a:gd name="T23" fmla="*/ 2147483647 h 42"/>
              <a:gd name="T24" fmla="*/ 2147483647 w 37"/>
              <a:gd name="T25" fmla="*/ 2147483647 h 42"/>
              <a:gd name="T26" fmla="*/ 2147483647 w 37"/>
              <a:gd name="T27" fmla="*/ 2147483647 h 42"/>
              <a:gd name="T28" fmla="*/ 2147483647 w 37"/>
              <a:gd name="T29" fmla="*/ 2147483647 h 42"/>
              <a:gd name="T30" fmla="*/ 2147483647 w 37"/>
              <a:gd name="T31" fmla="*/ 2147483647 h 42"/>
              <a:gd name="T32" fmla="*/ 2147483647 w 37"/>
              <a:gd name="T33" fmla="*/ 2147483647 h 42"/>
              <a:gd name="T34" fmla="*/ 0 w 37"/>
              <a:gd name="T35" fmla="*/ 2147483647 h 42"/>
              <a:gd name="T36" fmla="*/ 0 w 37"/>
              <a:gd name="T37" fmla="*/ 2147483647 h 42"/>
              <a:gd name="T38" fmla="*/ 0 w 37"/>
              <a:gd name="T39" fmla="*/ 2147483647 h 42"/>
              <a:gd name="T40" fmla="*/ 0 w 37"/>
              <a:gd name="T41" fmla="*/ 2147483647 h 42"/>
              <a:gd name="T42" fmla="*/ 2147483647 w 37"/>
              <a:gd name="T43" fmla="*/ 2147483647 h 42"/>
              <a:gd name="T44" fmla="*/ 2147483647 w 37"/>
              <a:gd name="T45" fmla="*/ 2147483647 h 42"/>
              <a:gd name="T46" fmla="*/ 2147483647 w 37"/>
              <a:gd name="T47" fmla="*/ 2147483647 h 42"/>
              <a:gd name="T48" fmla="*/ 2147483647 w 37"/>
              <a:gd name="T49" fmla="*/ 2147483647 h 42"/>
              <a:gd name="T50" fmla="*/ 2147483647 w 37"/>
              <a:gd name="T51" fmla="*/ 2147483647 h 42"/>
              <a:gd name="T52" fmla="*/ 2147483647 w 37"/>
              <a:gd name="T53" fmla="*/ 2147483647 h 42"/>
              <a:gd name="T54" fmla="*/ 2147483647 w 37"/>
              <a:gd name="T55" fmla="*/ 0 h 42"/>
              <a:gd name="T56" fmla="*/ 2147483647 w 37"/>
              <a:gd name="T57" fmla="*/ 0 h 42"/>
              <a:gd name="T58" fmla="*/ 2147483647 w 37"/>
              <a:gd name="T59" fmla="*/ 0 h 42"/>
              <a:gd name="T60" fmla="*/ 2147483647 w 37"/>
              <a:gd name="T61" fmla="*/ 0 h 42"/>
              <a:gd name="T62" fmla="*/ 2147483647 w 37"/>
              <a:gd name="T63" fmla="*/ 2147483647 h 42"/>
              <a:gd name="T64" fmla="*/ 2147483647 w 37"/>
              <a:gd name="T65" fmla="*/ 2147483647 h 42"/>
              <a:gd name="T66" fmla="*/ 2147483647 w 37"/>
              <a:gd name="T67" fmla="*/ 2147483647 h 42"/>
              <a:gd name="T68" fmla="*/ 2147483647 w 37"/>
              <a:gd name="T69" fmla="*/ 2147483647 h 42"/>
              <a:gd name="T70" fmla="*/ 2147483647 w 37"/>
              <a:gd name="T71" fmla="*/ 2147483647 h 42"/>
              <a:gd name="T72" fmla="*/ 2147483647 w 37"/>
              <a:gd name="T73" fmla="*/ 2147483647 h 42"/>
              <a:gd name="T74" fmla="*/ 2147483647 w 37"/>
              <a:gd name="T75" fmla="*/ 2147483647 h 42"/>
              <a:gd name="T76" fmla="*/ 2147483647 w 37"/>
              <a:gd name="T77" fmla="*/ 2147483647 h 42"/>
              <a:gd name="T78" fmla="*/ 2147483647 w 37"/>
              <a:gd name="T79" fmla="*/ 2147483647 h 42"/>
              <a:gd name="T80" fmla="*/ 2147483647 w 37"/>
              <a:gd name="T81" fmla="*/ 2147483647 h 42"/>
              <a:gd name="T82" fmla="*/ 2147483647 w 37"/>
              <a:gd name="T83" fmla="*/ 2147483647 h 42"/>
              <a:gd name="T84" fmla="*/ 2147483647 w 37"/>
              <a:gd name="T85" fmla="*/ 2147483647 h 42"/>
              <a:gd name="T86" fmla="*/ 2147483647 w 37"/>
              <a:gd name="T87" fmla="*/ 2147483647 h 42"/>
              <a:gd name="T88" fmla="*/ 2147483647 w 37"/>
              <a:gd name="T89" fmla="*/ 2147483647 h 42"/>
              <a:gd name="T90" fmla="*/ 2147483647 w 37"/>
              <a:gd name="T91" fmla="*/ 2147483647 h 42"/>
              <a:gd name="T92" fmla="*/ 2147483647 w 37"/>
              <a:gd name="T93" fmla="*/ 2147483647 h 42"/>
              <a:gd name="T94" fmla="*/ 2147483647 w 37"/>
              <a:gd name="T95" fmla="*/ 2147483647 h 42"/>
              <a:gd name="T96" fmla="*/ 2147483647 w 37"/>
              <a:gd name="T97" fmla="*/ 2147483647 h 42"/>
              <a:gd name="T98" fmla="*/ 2147483647 w 37"/>
              <a:gd name="T99" fmla="*/ 2147483647 h 42"/>
              <a:gd name="T100" fmla="*/ 2147483647 w 37"/>
              <a:gd name="T101" fmla="*/ 2147483647 h 42"/>
              <a:gd name="T102" fmla="*/ 2147483647 w 37"/>
              <a:gd name="T103" fmla="*/ 2147483647 h 42"/>
              <a:gd name="T104" fmla="*/ 2147483647 w 37"/>
              <a:gd name="T105" fmla="*/ 2147483647 h 42"/>
              <a:gd name="T106" fmla="*/ 2147483647 w 37"/>
              <a:gd name="T107" fmla="*/ 2147483647 h 42"/>
              <a:gd name="T108" fmla="*/ 2147483647 w 37"/>
              <a:gd name="T109" fmla="*/ 2147483647 h 42"/>
              <a:gd name="T110" fmla="*/ 2147483647 w 37"/>
              <a:gd name="T111" fmla="*/ 2147483647 h 42"/>
              <a:gd name="T112" fmla="*/ 2147483647 w 37"/>
              <a:gd name="T113" fmla="*/ 2147483647 h 42"/>
              <a:gd name="T114" fmla="*/ 2147483647 w 37"/>
              <a:gd name="T115" fmla="*/ 2147483647 h 42"/>
              <a:gd name="T116" fmla="*/ 2147483647 w 37"/>
              <a:gd name="T117" fmla="*/ 2147483647 h 42"/>
              <a:gd name="T118" fmla="*/ 2147483647 w 37"/>
              <a:gd name="T119" fmla="*/ 2147483647 h 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"/>
              <a:gd name="T181" fmla="*/ 0 h 42"/>
              <a:gd name="T182" fmla="*/ 37 w 37"/>
              <a:gd name="T183" fmla="*/ 42 h 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" h="42">
                <a:moveTo>
                  <a:pt x="8" y="24"/>
                </a:moveTo>
                <a:lnTo>
                  <a:pt x="6" y="24"/>
                </a:lnTo>
                <a:lnTo>
                  <a:pt x="6" y="26"/>
                </a:lnTo>
                <a:lnTo>
                  <a:pt x="6" y="28"/>
                </a:lnTo>
                <a:lnTo>
                  <a:pt x="8" y="31"/>
                </a:lnTo>
                <a:lnTo>
                  <a:pt x="8" y="33"/>
                </a:lnTo>
                <a:lnTo>
                  <a:pt x="10" y="35"/>
                </a:lnTo>
                <a:lnTo>
                  <a:pt x="13" y="35"/>
                </a:lnTo>
                <a:lnTo>
                  <a:pt x="15" y="37"/>
                </a:lnTo>
                <a:lnTo>
                  <a:pt x="17" y="37"/>
                </a:lnTo>
                <a:lnTo>
                  <a:pt x="19" y="37"/>
                </a:lnTo>
                <a:lnTo>
                  <a:pt x="21" y="37"/>
                </a:lnTo>
                <a:lnTo>
                  <a:pt x="21" y="35"/>
                </a:lnTo>
                <a:lnTo>
                  <a:pt x="24" y="35"/>
                </a:lnTo>
                <a:lnTo>
                  <a:pt x="26" y="35"/>
                </a:lnTo>
                <a:lnTo>
                  <a:pt x="26" y="33"/>
                </a:lnTo>
                <a:lnTo>
                  <a:pt x="28" y="33"/>
                </a:lnTo>
                <a:lnTo>
                  <a:pt x="28" y="31"/>
                </a:lnTo>
                <a:lnTo>
                  <a:pt x="30" y="31"/>
                </a:lnTo>
                <a:lnTo>
                  <a:pt x="32" y="31"/>
                </a:lnTo>
                <a:lnTo>
                  <a:pt x="30" y="33"/>
                </a:lnTo>
                <a:lnTo>
                  <a:pt x="28" y="35"/>
                </a:lnTo>
                <a:lnTo>
                  <a:pt x="26" y="37"/>
                </a:lnTo>
                <a:lnTo>
                  <a:pt x="21" y="39"/>
                </a:lnTo>
                <a:lnTo>
                  <a:pt x="19" y="39"/>
                </a:lnTo>
                <a:lnTo>
                  <a:pt x="17" y="42"/>
                </a:lnTo>
                <a:lnTo>
                  <a:pt x="15" y="42"/>
                </a:lnTo>
                <a:lnTo>
                  <a:pt x="13" y="42"/>
                </a:lnTo>
                <a:lnTo>
                  <a:pt x="10" y="42"/>
                </a:lnTo>
                <a:lnTo>
                  <a:pt x="8" y="42"/>
                </a:lnTo>
                <a:lnTo>
                  <a:pt x="6" y="39"/>
                </a:lnTo>
                <a:lnTo>
                  <a:pt x="4" y="39"/>
                </a:lnTo>
                <a:lnTo>
                  <a:pt x="4" y="37"/>
                </a:lnTo>
                <a:lnTo>
                  <a:pt x="2" y="37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2" y="20"/>
                </a:lnTo>
                <a:lnTo>
                  <a:pt x="2" y="17"/>
                </a:lnTo>
                <a:lnTo>
                  <a:pt x="2" y="15"/>
                </a:lnTo>
                <a:lnTo>
                  <a:pt x="4" y="15"/>
                </a:lnTo>
                <a:lnTo>
                  <a:pt x="4" y="13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7"/>
                </a:lnTo>
                <a:lnTo>
                  <a:pt x="13" y="4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2" y="2"/>
                </a:lnTo>
                <a:lnTo>
                  <a:pt x="35" y="2"/>
                </a:lnTo>
                <a:lnTo>
                  <a:pt x="35" y="4"/>
                </a:lnTo>
                <a:lnTo>
                  <a:pt x="35" y="7"/>
                </a:lnTo>
                <a:lnTo>
                  <a:pt x="37" y="7"/>
                </a:lnTo>
                <a:lnTo>
                  <a:pt x="35" y="7"/>
                </a:lnTo>
                <a:lnTo>
                  <a:pt x="35" y="9"/>
                </a:lnTo>
                <a:lnTo>
                  <a:pt x="35" y="11"/>
                </a:lnTo>
                <a:lnTo>
                  <a:pt x="32" y="13"/>
                </a:lnTo>
                <a:lnTo>
                  <a:pt x="32" y="15"/>
                </a:lnTo>
                <a:lnTo>
                  <a:pt x="30" y="15"/>
                </a:lnTo>
                <a:lnTo>
                  <a:pt x="30" y="17"/>
                </a:lnTo>
                <a:lnTo>
                  <a:pt x="28" y="17"/>
                </a:lnTo>
                <a:lnTo>
                  <a:pt x="26" y="17"/>
                </a:lnTo>
                <a:lnTo>
                  <a:pt x="26" y="20"/>
                </a:lnTo>
                <a:lnTo>
                  <a:pt x="24" y="20"/>
                </a:lnTo>
                <a:lnTo>
                  <a:pt x="21" y="20"/>
                </a:lnTo>
                <a:lnTo>
                  <a:pt x="19" y="22"/>
                </a:lnTo>
                <a:lnTo>
                  <a:pt x="17" y="22"/>
                </a:lnTo>
                <a:lnTo>
                  <a:pt x="15" y="22"/>
                </a:lnTo>
                <a:lnTo>
                  <a:pt x="13" y="22"/>
                </a:lnTo>
                <a:lnTo>
                  <a:pt x="10" y="22"/>
                </a:lnTo>
                <a:lnTo>
                  <a:pt x="10" y="24"/>
                </a:lnTo>
                <a:lnTo>
                  <a:pt x="8" y="24"/>
                </a:lnTo>
                <a:close/>
                <a:moveTo>
                  <a:pt x="8" y="22"/>
                </a:moveTo>
                <a:lnTo>
                  <a:pt x="10" y="22"/>
                </a:lnTo>
                <a:lnTo>
                  <a:pt x="13" y="20"/>
                </a:lnTo>
                <a:lnTo>
                  <a:pt x="15" y="20"/>
                </a:lnTo>
                <a:lnTo>
                  <a:pt x="17" y="20"/>
                </a:lnTo>
                <a:lnTo>
                  <a:pt x="19" y="20"/>
                </a:lnTo>
                <a:lnTo>
                  <a:pt x="19" y="17"/>
                </a:lnTo>
                <a:lnTo>
                  <a:pt x="21" y="17"/>
                </a:lnTo>
                <a:lnTo>
                  <a:pt x="24" y="15"/>
                </a:lnTo>
                <a:lnTo>
                  <a:pt x="26" y="15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30" y="9"/>
                </a:lnTo>
                <a:lnTo>
                  <a:pt x="30" y="7"/>
                </a:lnTo>
                <a:lnTo>
                  <a:pt x="30" y="4"/>
                </a:lnTo>
                <a:lnTo>
                  <a:pt x="28" y="4"/>
                </a:lnTo>
                <a:lnTo>
                  <a:pt x="28" y="2"/>
                </a:lnTo>
                <a:lnTo>
                  <a:pt x="26" y="2"/>
                </a:lnTo>
                <a:lnTo>
                  <a:pt x="24" y="2"/>
                </a:lnTo>
                <a:lnTo>
                  <a:pt x="21" y="2"/>
                </a:lnTo>
                <a:lnTo>
                  <a:pt x="19" y="4"/>
                </a:lnTo>
                <a:lnTo>
                  <a:pt x="17" y="4"/>
                </a:lnTo>
                <a:lnTo>
                  <a:pt x="17" y="7"/>
                </a:lnTo>
                <a:lnTo>
                  <a:pt x="15" y="7"/>
                </a:lnTo>
                <a:lnTo>
                  <a:pt x="15" y="9"/>
                </a:lnTo>
                <a:lnTo>
                  <a:pt x="13" y="9"/>
                </a:lnTo>
                <a:lnTo>
                  <a:pt x="13" y="11"/>
                </a:lnTo>
                <a:lnTo>
                  <a:pt x="10" y="13"/>
                </a:lnTo>
                <a:lnTo>
                  <a:pt x="10" y="15"/>
                </a:lnTo>
                <a:lnTo>
                  <a:pt x="8" y="17"/>
                </a:lnTo>
                <a:lnTo>
                  <a:pt x="8" y="20"/>
                </a:lnTo>
                <a:lnTo>
                  <a:pt x="8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4" name="Freeform 461"/>
          <p:cNvSpPr>
            <a:spLocks/>
          </p:cNvSpPr>
          <p:nvPr/>
        </p:nvSpPr>
        <p:spPr bwMode="auto">
          <a:xfrm rot="-5400000">
            <a:off x="5073650" y="3681413"/>
            <a:ext cx="65088" cy="68262"/>
          </a:xfrm>
          <a:custGeom>
            <a:avLst/>
            <a:gdLst>
              <a:gd name="T0" fmla="*/ 2147483647 w 39"/>
              <a:gd name="T1" fmla="*/ 2147483647 h 42"/>
              <a:gd name="T2" fmla="*/ 2147483647 w 39"/>
              <a:gd name="T3" fmla="*/ 2147483647 h 42"/>
              <a:gd name="T4" fmla="*/ 2147483647 w 39"/>
              <a:gd name="T5" fmla="*/ 2147483647 h 42"/>
              <a:gd name="T6" fmla="*/ 2147483647 w 39"/>
              <a:gd name="T7" fmla="*/ 2147483647 h 42"/>
              <a:gd name="T8" fmla="*/ 2147483647 w 39"/>
              <a:gd name="T9" fmla="*/ 2147483647 h 42"/>
              <a:gd name="T10" fmla="*/ 2147483647 w 39"/>
              <a:gd name="T11" fmla="*/ 0 h 42"/>
              <a:gd name="T12" fmla="*/ 2147483647 w 39"/>
              <a:gd name="T13" fmla="*/ 0 h 42"/>
              <a:gd name="T14" fmla="*/ 2147483647 w 39"/>
              <a:gd name="T15" fmla="*/ 2147483647 h 42"/>
              <a:gd name="T16" fmla="*/ 2147483647 w 39"/>
              <a:gd name="T17" fmla="*/ 2147483647 h 42"/>
              <a:gd name="T18" fmla="*/ 2147483647 w 39"/>
              <a:gd name="T19" fmla="*/ 2147483647 h 42"/>
              <a:gd name="T20" fmla="*/ 2147483647 w 39"/>
              <a:gd name="T21" fmla="*/ 2147483647 h 42"/>
              <a:gd name="T22" fmla="*/ 2147483647 w 39"/>
              <a:gd name="T23" fmla="*/ 2147483647 h 42"/>
              <a:gd name="T24" fmla="*/ 2147483647 w 39"/>
              <a:gd name="T25" fmla="*/ 2147483647 h 42"/>
              <a:gd name="T26" fmla="*/ 2147483647 w 39"/>
              <a:gd name="T27" fmla="*/ 2147483647 h 42"/>
              <a:gd name="T28" fmla="*/ 2147483647 w 39"/>
              <a:gd name="T29" fmla="*/ 2147483647 h 42"/>
              <a:gd name="T30" fmla="*/ 2147483647 w 39"/>
              <a:gd name="T31" fmla="*/ 2147483647 h 42"/>
              <a:gd name="T32" fmla="*/ 2147483647 w 39"/>
              <a:gd name="T33" fmla="*/ 2147483647 h 42"/>
              <a:gd name="T34" fmla="*/ 2147483647 w 39"/>
              <a:gd name="T35" fmla="*/ 2147483647 h 42"/>
              <a:gd name="T36" fmla="*/ 2147483647 w 39"/>
              <a:gd name="T37" fmla="*/ 2147483647 h 42"/>
              <a:gd name="T38" fmla="*/ 2147483647 w 39"/>
              <a:gd name="T39" fmla="*/ 2147483647 h 42"/>
              <a:gd name="T40" fmla="*/ 2147483647 w 39"/>
              <a:gd name="T41" fmla="*/ 2147483647 h 42"/>
              <a:gd name="T42" fmla="*/ 2147483647 w 39"/>
              <a:gd name="T43" fmla="*/ 2147483647 h 42"/>
              <a:gd name="T44" fmla="*/ 2147483647 w 39"/>
              <a:gd name="T45" fmla="*/ 2147483647 h 42"/>
              <a:gd name="T46" fmla="*/ 2147483647 w 39"/>
              <a:gd name="T47" fmla="*/ 2147483647 h 42"/>
              <a:gd name="T48" fmla="*/ 2147483647 w 39"/>
              <a:gd name="T49" fmla="*/ 2147483647 h 42"/>
              <a:gd name="T50" fmla="*/ 2147483647 w 39"/>
              <a:gd name="T51" fmla="*/ 2147483647 h 42"/>
              <a:gd name="T52" fmla="*/ 2147483647 w 39"/>
              <a:gd name="T53" fmla="*/ 2147483647 h 42"/>
              <a:gd name="T54" fmla="*/ 2147483647 w 39"/>
              <a:gd name="T55" fmla="*/ 2147483647 h 42"/>
              <a:gd name="T56" fmla="*/ 2147483647 w 39"/>
              <a:gd name="T57" fmla="*/ 2147483647 h 42"/>
              <a:gd name="T58" fmla="*/ 2147483647 w 39"/>
              <a:gd name="T59" fmla="*/ 2147483647 h 42"/>
              <a:gd name="T60" fmla="*/ 2147483647 w 39"/>
              <a:gd name="T61" fmla="*/ 2147483647 h 42"/>
              <a:gd name="T62" fmla="*/ 2147483647 w 39"/>
              <a:gd name="T63" fmla="*/ 2147483647 h 42"/>
              <a:gd name="T64" fmla="*/ 2147483647 w 39"/>
              <a:gd name="T65" fmla="*/ 2147483647 h 42"/>
              <a:gd name="T66" fmla="*/ 2147483647 w 39"/>
              <a:gd name="T67" fmla="*/ 2147483647 h 42"/>
              <a:gd name="T68" fmla="*/ 2147483647 w 39"/>
              <a:gd name="T69" fmla="*/ 2147483647 h 42"/>
              <a:gd name="T70" fmla="*/ 2147483647 w 39"/>
              <a:gd name="T71" fmla="*/ 2147483647 h 42"/>
              <a:gd name="T72" fmla="*/ 2147483647 w 39"/>
              <a:gd name="T73" fmla="*/ 2147483647 h 42"/>
              <a:gd name="T74" fmla="*/ 2147483647 w 39"/>
              <a:gd name="T75" fmla="*/ 2147483647 h 42"/>
              <a:gd name="T76" fmla="*/ 2147483647 w 39"/>
              <a:gd name="T77" fmla="*/ 2147483647 h 42"/>
              <a:gd name="T78" fmla="*/ 2147483647 w 39"/>
              <a:gd name="T79" fmla="*/ 2147483647 h 42"/>
              <a:gd name="T80" fmla="*/ 2147483647 w 39"/>
              <a:gd name="T81" fmla="*/ 2147483647 h 42"/>
              <a:gd name="T82" fmla="*/ 2147483647 w 39"/>
              <a:gd name="T83" fmla="*/ 2147483647 h 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"/>
              <a:gd name="T127" fmla="*/ 0 h 42"/>
              <a:gd name="T128" fmla="*/ 39 w 39"/>
              <a:gd name="T129" fmla="*/ 42 h 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" h="42">
                <a:moveTo>
                  <a:pt x="17" y="0"/>
                </a:moveTo>
                <a:lnTo>
                  <a:pt x="11" y="20"/>
                </a:lnTo>
                <a:lnTo>
                  <a:pt x="13" y="17"/>
                </a:lnTo>
                <a:lnTo>
                  <a:pt x="15" y="15"/>
                </a:lnTo>
                <a:lnTo>
                  <a:pt x="17" y="13"/>
                </a:lnTo>
                <a:lnTo>
                  <a:pt x="20" y="11"/>
                </a:lnTo>
                <a:lnTo>
                  <a:pt x="20" y="9"/>
                </a:lnTo>
                <a:lnTo>
                  <a:pt x="22" y="7"/>
                </a:lnTo>
                <a:lnTo>
                  <a:pt x="24" y="4"/>
                </a:lnTo>
                <a:lnTo>
                  <a:pt x="26" y="2"/>
                </a:lnTo>
                <a:lnTo>
                  <a:pt x="28" y="2"/>
                </a:lnTo>
                <a:lnTo>
                  <a:pt x="28" y="0"/>
                </a:lnTo>
                <a:lnTo>
                  <a:pt x="31" y="0"/>
                </a:lnTo>
                <a:lnTo>
                  <a:pt x="33" y="0"/>
                </a:lnTo>
                <a:lnTo>
                  <a:pt x="35" y="0"/>
                </a:lnTo>
                <a:lnTo>
                  <a:pt x="37" y="2"/>
                </a:lnTo>
                <a:lnTo>
                  <a:pt x="37" y="4"/>
                </a:lnTo>
                <a:lnTo>
                  <a:pt x="37" y="7"/>
                </a:lnTo>
                <a:lnTo>
                  <a:pt x="37" y="9"/>
                </a:lnTo>
                <a:lnTo>
                  <a:pt x="37" y="11"/>
                </a:lnTo>
                <a:lnTo>
                  <a:pt x="37" y="13"/>
                </a:lnTo>
                <a:lnTo>
                  <a:pt x="31" y="31"/>
                </a:lnTo>
                <a:lnTo>
                  <a:pt x="31" y="33"/>
                </a:lnTo>
                <a:lnTo>
                  <a:pt x="31" y="35"/>
                </a:lnTo>
                <a:lnTo>
                  <a:pt x="31" y="37"/>
                </a:lnTo>
                <a:lnTo>
                  <a:pt x="33" y="37"/>
                </a:lnTo>
                <a:lnTo>
                  <a:pt x="33" y="35"/>
                </a:lnTo>
                <a:lnTo>
                  <a:pt x="35" y="35"/>
                </a:lnTo>
                <a:lnTo>
                  <a:pt x="35" y="33"/>
                </a:lnTo>
                <a:lnTo>
                  <a:pt x="37" y="33"/>
                </a:lnTo>
                <a:lnTo>
                  <a:pt x="37" y="31"/>
                </a:lnTo>
                <a:lnTo>
                  <a:pt x="39" y="31"/>
                </a:lnTo>
                <a:lnTo>
                  <a:pt x="39" y="33"/>
                </a:lnTo>
                <a:lnTo>
                  <a:pt x="37" y="33"/>
                </a:lnTo>
                <a:lnTo>
                  <a:pt x="37" y="35"/>
                </a:lnTo>
                <a:lnTo>
                  <a:pt x="35" y="37"/>
                </a:lnTo>
                <a:lnTo>
                  <a:pt x="33" y="37"/>
                </a:lnTo>
                <a:lnTo>
                  <a:pt x="33" y="39"/>
                </a:lnTo>
                <a:lnTo>
                  <a:pt x="31" y="39"/>
                </a:lnTo>
                <a:lnTo>
                  <a:pt x="31" y="42"/>
                </a:lnTo>
                <a:lnTo>
                  <a:pt x="28" y="42"/>
                </a:lnTo>
                <a:lnTo>
                  <a:pt x="26" y="42"/>
                </a:lnTo>
                <a:lnTo>
                  <a:pt x="24" y="42"/>
                </a:lnTo>
                <a:lnTo>
                  <a:pt x="24" y="39"/>
                </a:lnTo>
                <a:lnTo>
                  <a:pt x="24" y="37"/>
                </a:lnTo>
                <a:lnTo>
                  <a:pt x="24" y="35"/>
                </a:lnTo>
                <a:lnTo>
                  <a:pt x="24" y="33"/>
                </a:lnTo>
                <a:lnTo>
                  <a:pt x="24" y="31"/>
                </a:lnTo>
                <a:lnTo>
                  <a:pt x="31" y="13"/>
                </a:lnTo>
                <a:lnTo>
                  <a:pt x="31" y="11"/>
                </a:lnTo>
                <a:lnTo>
                  <a:pt x="31" y="9"/>
                </a:lnTo>
                <a:lnTo>
                  <a:pt x="31" y="7"/>
                </a:lnTo>
                <a:lnTo>
                  <a:pt x="31" y="4"/>
                </a:lnTo>
                <a:lnTo>
                  <a:pt x="28" y="4"/>
                </a:lnTo>
                <a:lnTo>
                  <a:pt x="26" y="7"/>
                </a:lnTo>
                <a:lnTo>
                  <a:pt x="24" y="7"/>
                </a:lnTo>
                <a:lnTo>
                  <a:pt x="24" y="9"/>
                </a:lnTo>
                <a:lnTo>
                  <a:pt x="22" y="9"/>
                </a:lnTo>
                <a:lnTo>
                  <a:pt x="22" y="11"/>
                </a:lnTo>
                <a:lnTo>
                  <a:pt x="20" y="11"/>
                </a:lnTo>
                <a:lnTo>
                  <a:pt x="20" y="13"/>
                </a:lnTo>
                <a:lnTo>
                  <a:pt x="17" y="13"/>
                </a:lnTo>
                <a:lnTo>
                  <a:pt x="17" y="15"/>
                </a:lnTo>
                <a:lnTo>
                  <a:pt x="17" y="17"/>
                </a:lnTo>
                <a:lnTo>
                  <a:pt x="15" y="17"/>
                </a:lnTo>
                <a:lnTo>
                  <a:pt x="15" y="20"/>
                </a:lnTo>
                <a:lnTo>
                  <a:pt x="13" y="22"/>
                </a:lnTo>
                <a:lnTo>
                  <a:pt x="11" y="24"/>
                </a:lnTo>
                <a:lnTo>
                  <a:pt x="11" y="26"/>
                </a:lnTo>
                <a:lnTo>
                  <a:pt x="11" y="28"/>
                </a:lnTo>
                <a:lnTo>
                  <a:pt x="9" y="28"/>
                </a:lnTo>
                <a:lnTo>
                  <a:pt x="9" y="31"/>
                </a:lnTo>
                <a:lnTo>
                  <a:pt x="9" y="33"/>
                </a:lnTo>
                <a:lnTo>
                  <a:pt x="6" y="39"/>
                </a:lnTo>
                <a:lnTo>
                  <a:pt x="0" y="39"/>
                </a:lnTo>
                <a:lnTo>
                  <a:pt x="6" y="13"/>
                </a:lnTo>
                <a:lnTo>
                  <a:pt x="9" y="11"/>
                </a:lnTo>
                <a:lnTo>
                  <a:pt x="9" y="9"/>
                </a:lnTo>
                <a:lnTo>
                  <a:pt x="9" y="7"/>
                </a:lnTo>
                <a:lnTo>
                  <a:pt x="9" y="4"/>
                </a:lnTo>
                <a:lnTo>
                  <a:pt x="6" y="4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5" name="Freeform 462"/>
          <p:cNvSpPr>
            <a:spLocks/>
          </p:cNvSpPr>
          <p:nvPr/>
        </p:nvSpPr>
        <p:spPr bwMode="auto">
          <a:xfrm rot="-5400000">
            <a:off x="5053806" y="2988470"/>
            <a:ext cx="92075" cy="80962"/>
          </a:xfrm>
          <a:custGeom>
            <a:avLst/>
            <a:gdLst>
              <a:gd name="T0" fmla="*/ 2147483647 w 57"/>
              <a:gd name="T1" fmla="*/ 0 h 51"/>
              <a:gd name="T2" fmla="*/ 2147483647 w 57"/>
              <a:gd name="T3" fmla="*/ 2147483647 h 51"/>
              <a:gd name="T4" fmla="*/ 2147483647 w 57"/>
              <a:gd name="T5" fmla="*/ 2147483647 h 51"/>
              <a:gd name="T6" fmla="*/ 2147483647 w 57"/>
              <a:gd name="T7" fmla="*/ 2147483647 h 51"/>
              <a:gd name="T8" fmla="*/ 2147483647 w 57"/>
              <a:gd name="T9" fmla="*/ 2147483647 h 51"/>
              <a:gd name="T10" fmla="*/ 2147483647 w 57"/>
              <a:gd name="T11" fmla="*/ 2147483647 h 51"/>
              <a:gd name="T12" fmla="*/ 2147483647 w 57"/>
              <a:gd name="T13" fmla="*/ 2147483647 h 51"/>
              <a:gd name="T14" fmla="*/ 2147483647 w 57"/>
              <a:gd name="T15" fmla="*/ 2147483647 h 51"/>
              <a:gd name="T16" fmla="*/ 2147483647 w 57"/>
              <a:gd name="T17" fmla="*/ 2147483647 h 51"/>
              <a:gd name="T18" fmla="*/ 2147483647 w 57"/>
              <a:gd name="T19" fmla="*/ 0 h 51"/>
              <a:gd name="T20" fmla="*/ 2147483647 w 57"/>
              <a:gd name="T21" fmla="*/ 0 h 51"/>
              <a:gd name="T22" fmla="*/ 2147483647 w 57"/>
              <a:gd name="T23" fmla="*/ 2147483647 h 51"/>
              <a:gd name="T24" fmla="*/ 2147483647 w 57"/>
              <a:gd name="T25" fmla="*/ 2147483647 h 51"/>
              <a:gd name="T26" fmla="*/ 2147483647 w 57"/>
              <a:gd name="T27" fmla="*/ 2147483647 h 51"/>
              <a:gd name="T28" fmla="*/ 2147483647 w 57"/>
              <a:gd name="T29" fmla="*/ 2147483647 h 51"/>
              <a:gd name="T30" fmla="*/ 2147483647 w 57"/>
              <a:gd name="T31" fmla="*/ 2147483647 h 51"/>
              <a:gd name="T32" fmla="*/ 2147483647 w 57"/>
              <a:gd name="T33" fmla="*/ 2147483647 h 51"/>
              <a:gd name="T34" fmla="*/ 2147483647 w 57"/>
              <a:gd name="T35" fmla="*/ 2147483647 h 51"/>
              <a:gd name="T36" fmla="*/ 2147483647 w 57"/>
              <a:gd name="T37" fmla="*/ 2147483647 h 51"/>
              <a:gd name="T38" fmla="*/ 2147483647 w 57"/>
              <a:gd name="T39" fmla="*/ 2147483647 h 51"/>
              <a:gd name="T40" fmla="*/ 2147483647 w 57"/>
              <a:gd name="T41" fmla="*/ 2147483647 h 51"/>
              <a:gd name="T42" fmla="*/ 2147483647 w 57"/>
              <a:gd name="T43" fmla="*/ 2147483647 h 51"/>
              <a:gd name="T44" fmla="*/ 2147483647 w 57"/>
              <a:gd name="T45" fmla="*/ 2147483647 h 51"/>
              <a:gd name="T46" fmla="*/ 2147483647 w 57"/>
              <a:gd name="T47" fmla="*/ 2147483647 h 51"/>
              <a:gd name="T48" fmla="*/ 2147483647 w 57"/>
              <a:gd name="T49" fmla="*/ 2147483647 h 51"/>
              <a:gd name="T50" fmla="*/ 2147483647 w 57"/>
              <a:gd name="T51" fmla="*/ 2147483647 h 51"/>
              <a:gd name="T52" fmla="*/ 2147483647 w 57"/>
              <a:gd name="T53" fmla="*/ 2147483647 h 51"/>
              <a:gd name="T54" fmla="*/ 2147483647 w 57"/>
              <a:gd name="T55" fmla="*/ 2147483647 h 51"/>
              <a:gd name="T56" fmla="*/ 2147483647 w 57"/>
              <a:gd name="T57" fmla="*/ 2147483647 h 51"/>
              <a:gd name="T58" fmla="*/ 2147483647 w 57"/>
              <a:gd name="T59" fmla="*/ 2147483647 h 51"/>
              <a:gd name="T60" fmla="*/ 0 w 57"/>
              <a:gd name="T61" fmla="*/ 2147483647 h 51"/>
              <a:gd name="T62" fmla="*/ 2147483647 w 57"/>
              <a:gd name="T63" fmla="*/ 2147483647 h 51"/>
              <a:gd name="T64" fmla="*/ 2147483647 w 57"/>
              <a:gd name="T65" fmla="*/ 2147483647 h 51"/>
              <a:gd name="T66" fmla="*/ 2147483647 w 57"/>
              <a:gd name="T67" fmla="*/ 2147483647 h 51"/>
              <a:gd name="T68" fmla="*/ 2147483647 w 57"/>
              <a:gd name="T69" fmla="*/ 2147483647 h 51"/>
              <a:gd name="T70" fmla="*/ 2147483647 w 57"/>
              <a:gd name="T71" fmla="*/ 2147483647 h 51"/>
              <a:gd name="T72" fmla="*/ 2147483647 w 57"/>
              <a:gd name="T73" fmla="*/ 2147483647 h 51"/>
              <a:gd name="T74" fmla="*/ 2147483647 w 57"/>
              <a:gd name="T75" fmla="*/ 2147483647 h 51"/>
              <a:gd name="T76" fmla="*/ 2147483647 w 57"/>
              <a:gd name="T77" fmla="*/ 2147483647 h 51"/>
              <a:gd name="T78" fmla="*/ 2147483647 w 57"/>
              <a:gd name="T79" fmla="*/ 2147483647 h 51"/>
              <a:gd name="T80" fmla="*/ 2147483647 w 57"/>
              <a:gd name="T81" fmla="*/ 2147483647 h 51"/>
              <a:gd name="T82" fmla="*/ 2147483647 w 57"/>
              <a:gd name="T83" fmla="*/ 2147483647 h 51"/>
              <a:gd name="T84" fmla="*/ 2147483647 w 57"/>
              <a:gd name="T85" fmla="*/ 2147483647 h 51"/>
              <a:gd name="T86" fmla="*/ 2147483647 w 57"/>
              <a:gd name="T87" fmla="*/ 2147483647 h 51"/>
              <a:gd name="T88" fmla="*/ 2147483647 w 57"/>
              <a:gd name="T89" fmla="*/ 2147483647 h 51"/>
              <a:gd name="T90" fmla="*/ 2147483647 w 57"/>
              <a:gd name="T91" fmla="*/ 2147483647 h 51"/>
              <a:gd name="T92" fmla="*/ 2147483647 w 57"/>
              <a:gd name="T93" fmla="*/ 0 h 51"/>
              <a:gd name="T94" fmla="*/ 2147483647 w 57"/>
              <a:gd name="T95" fmla="*/ 0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7"/>
              <a:gd name="T145" fmla="*/ 0 h 51"/>
              <a:gd name="T146" fmla="*/ 57 w 57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7" h="51">
                <a:moveTo>
                  <a:pt x="22" y="0"/>
                </a:moveTo>
                <a:lnTo>
                  <a:pt x="37" y="40"/>
                </a:lnTo>
                <a:lnTo>
                  <a:pt x="46" y="11"/>
                </a:lnTo>
                <a:lnTo>
                  <a:pt x="46" y="9"/>
                </a:lnTo>
                <a:lnTo>
                  <a:pt x="46" y="7"/>
                </a:lnTo>
                <a:lnTo>
                  <a:pt x="46" y="5"/>
                </a:lnTo>
                <a:lnTo>
                  <a:pt x="46" y="2"/>
                </a:lnTo>
                <a:lnTo>
                  <a:pt x="44" y="2"/>
                </a:lnTo>
                <a:lnTo>
                  <a:pt x="42" y="2"/>
                </a:lnTo>
                <a:lnTo>
                  <a:pt x="42" y="0"/>
                </a:lnTo>
                <a:lnTo>
                  <a:pt x="57" y="0"/>
                </a:lnTo>
                <a:lnTo>
                  <a:pt x="57" y="2"/>
                </a:lnTo>
                <a:lnTo>
                  <a:pt x="55" y="2"/>
                </a:lnTo>
                <a:lnTo>
                  <a:pt x="53" y="2"/>
                </a:lnTo>
                <a:lnTo>
                  <a:pt x="53" y="5"/>
                </a:lnTo>
                <a:lnTo>
                  <a:pt x="51" y="5"/>
                </a:lnTo>
                <a:lnTo>
                  <a:pt x="51" y="7"/>
                </a:lnTo>
                <a:lnTo>
                  <a:pt x="48" y="7"/>
                </a:lnTo>
                <a:lnTo>
                  <a:pt x="48" y="9"/>
                </a:lnTo>
                <a:lnTo>
                  <a:pt x="48" y="11"/>
                </a:lnTo>
                <a:lnTo>
                  <a:pt x="37" y="51"/>
                </a:lnTo>
                <a:lnTo>
                  <a:pt x="35" y="51"/>
                </a:lnTo>
                <a:lnTo>
                  <a:pt x="20" y="9"/>
                </a:lnTo>
                <a:lnTo>
                  <a:pt x="11" y="40"/>
                </a:lnTo>
                <a:lnTo>
                  <a:pt x="11" y="42"/>
                </a:lnTo>
                <a:lnTo>
                  <a:pt x="11" y="44"/>
                </a:lnTo>
                <a:lnTo>
                  <a:pt x="11" y="46"/>
                </a:lnTo>
                <a:lnTo>
                  <a:pt x="11" y="48"/>
                </a:lnTo>
                <a:lnTo>
                  <a:pt x="13" y="48"/>
                </a:lnTo>
                <a:lnTo>
                  <a:pt x="16" y="48"/>
                </a:lnTo>
                <a:lnTo>
                  <a:pt x="0" y="48"/>
                </a:lnTo>
                <a:lnTo>
                  <a:pt x="2" y="48"/>
                </a:lnTo>
                <a:lnTo>
                  <a:pt x="5" y="48"/>
                </a:lnTo>
                <a:lnTo>
                  <a:pt x="5" y="46"/>
                </a:lnTo>
                <a:lnTo>
                  <a:pt x="7" y="46"/>
                </a:lnTo>
                <a:lnTo>
                  <a:pt x="7" y="44"/>
                </a:lnTo>
                <a:lnTo>
                  <a:pt x="7" y="42"/>
                </a:lnTo>
                <a:lnTo>
                  <a:pt x="9" y="42"/>
                </a:lnTo>
                <a:lnTo>
                  <a:pt x="9" y="40"/>
                </a:lnTo>
                <a:lnTo>
                  <a:pt x="18" y="7"/>
                </a:lnTo>
                <a:lnTo>
                  <a:pt x="18" y="5"/>
                </a:lnTo>
                <a:lnTo>
                  <a:pt x="16" y="5"/>
                </a:lnTo>
                <a:lnTo>
                  <a:pt x="16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11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6" name="Freeform 463"/>
          <p:cNvSpPr>
            <a:spLocks noEditPoints="1"/>
          </p:cNvSpPr>
          <p:nvPr/>
        </p:nvSpPr>
        <p:spPr bwMode="auto">
          <a:xfrm rot="-5400000">
            <a:off x="5073650" y="2927351"/>
            <a:ext cx="65087" cy="68262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2147483647 w 42"/>
              <a:gd name="T21" fmla="*/ 2147483647 h 42"/>
              <a:gd name="T22" fmla="*/ 2147483647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2147483647 h 42"/>
              <a:gd name="T34" fmla="*/ 2147483647 w 42"/>
              <a:gd name="T35" fmla="*/ 2147483647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0 w 42"/>
              <a:gd name="T47" fmla="*/ 2147483647 h 42"/>
              <a:gd name="T48" fmla="*/ 0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0 h 42"/>
              <a:gd name="T68" fmla="*/ 2147483647 w 42"/>
              <a:gd name="T69" fmla="*/ 0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2147483647 w 42"/>
              <a:gd name="T75" fmla="*/ 0 h 42"/>
              <a:gd name="T76" fmla="*/ 2147483647 w 42"/>
              <a:gd name="T77" fmla="*/ 0 h 42"/>
              <a:gd name="T78" fmla="*/ 2147483647 w 42"/>
              <a:gd name="T79" fmla="*/ 2147483647 h 42"/>
              <a:gd name="T80" fmla="*/ 2147483647 w 42"/>
              <a:gd name="T81" fmla="*/ 2147483647 h 42"/>
              <a:gd name="T82" fmla="*/ 2147483647 w 42"/>
              <a:gd name="T83" fmla="*/ 2147483647 h 42"/>
              <a:gd name="T84" fmla="*/ 2147483647 w 42"/>
              <a:gd name="T85" fmla="*/ 2147483647 h 42"/>
              <a:gd name="T86" fmla="*/ 2147483647 w 42"/>
              <a:gd name="T87" fmla="*/ 2147483647 h 42"/>
              <a:gd name="T88" fmla="*/ 2147483647 w 42"/>
              <a:gd name="T89" fmla="*/ 2147483647 h 42"/>
              <a:gd name="T90" fmla="*/ 2147483647 w 42"/>
              <a:gd name="T91" fmla="*/ 2147483647 h 42"/>
              <a:gd name="T92" fmla="*/ 2147483647 w 42"/>
              <a:gd name="T93" fmla="*/ 2147483647 h 42"/>
              <a:gd name="T94" fmla="*/ 2147483647 w 42"/>
              <a:gd name="T95" fmla="*/ 2147483647 h 42"/>
              <a:gd name="T96" fmla="*/ 2147483647 w 42"/>
              <a:gd name="T97" fmla="*/ 2147483647 h 42"/>
              <a:gd name="T98" fmla="*/ 2147483647 w 42"/>
              <a:gd name="T99" fmla="*/ 2147483647 h 42"/>
              <a:gd name="T100" fmla="*/ 2147483647 w 42"/>
              <a:gd name="T101" fmla="*/ 2147483647 h 42"/>
              <a:gd name="T102" fmla="*/ 2147483647 w 42"/>
              <a:gd name="T103" fmla="*/ 2147483647 h 42"/>
              <a:gd name="T104" fmla="*/ 2147483647 w 42"/>
              <a:gd name="T105" fmla="*/ 2147483647 h 42"/>
              <a:gd name="T106" fmla="*/ 2147483647 w 42"/>
              <a:gd name="T107" fmla="*/ 2147483647 h 42"/>
              <a:gd name="T108" fmla="*/ 2147483647 w 42"/>
              <a:gd name="T109" fmla="*/ 2147483647 h 42"/>
              <a:gd name="T110" fmla="*/ 2147483647 w 42"/>
              <a:gd name="T111" fmla="*/ 2147483647 h 42"/>
              <a:gd name="T112" fmla="*/ 2147483647 w 42"/>
              <a:gd name="T113" fmla="*/ 2147483647 h 42"/>
              <a:gd name="T114" fmla="*/ 2147483647 w 42"/>
              <a:gd name="T115" fmla="*/ 2147483647 h 42"/>
              <a:gd name="T116" fmla="*/ 2147483647 w 42"/>
              <a:gd name="T117" fmla="*/ 2147483647 h 42"/>
              <a:gd name="T118" fmla="*/ 2147483647 w 42"/>
              <a:gd name="T119" fmla="*/ 2147483647 h 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"/>
              <a:gd name="T181" fmla="*/ 0 h 42"/>
              <a:gd name="T182" fmla="*/ 42 w 42"/>
              <a:gd name="T183" fmla="*/ 42 h 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" h="42">
                <a:moveTo>
                  <a:pt x="42" y="0"/>
                </a:moveTo>
                <a:lnTo>
                  <a:pt x="33" y="31"/>
                </a:lnTo>
                <a:lnTo>
                  <a:pt x="31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35" y="35"/>
                </a:lnTo>
                <a:lnTo>
                  <a:pt x="38" y="35"/>
                </a:lnTo>
                <a:lnTo>
                  <a:pt x="38" y="33"/>
                </a:lnTo>
                <a:lnTo>
                  <a:pt x="40" y="33"/>
                </a:lnTo>
                <a:lnTo>
                  <a:pt x="40" y="31"/>
                </a:lnTo>
                <a:lnTo>
                  <a:pt x="42" y="33"/>
                </a:lnTo>
                <a:lnTo>
                  <a:pt x="40" y="33"/>
                </a:lnTo>
                <a:lnTo>
                  <a:pt x="40" y="35"/>
                </a:lnTo>
                <a:lnTo>
                  <a:pt x="38" y="35"/>
                </a:lnTo>
                <a:lnTo>
                  <a:pt x="38" y="37"/>
                </a:lnTo>
                <a:lnTo>
                  <a:pt x="35" y="37"/>
                </a:lnTo>
                <a:lnTo>
                  <a:pt x="35" y="39"/>
                </a:lnTo>
                <a:lnTo>
                  <a:pt x="33" y="39"/>
                </a:lnTo>
                <a:lnTo>
                  <a:pt x="31" y="42"/>
                </a:lnTo>
                <a:lnTo>
                  <a:pt x="29" y="42"/>
                </a:lnTo>
                <a:lnTo>
                  <a:pt x="27" y="42"/>
                </a:lnTo>
                <a:lnTo>
                  <a:pt x="27" y="39"/>
                </a:lnTo>
                <a:lnTo>
                  <a:pt x="24" y="39"/>
                </a:lnTo>
                <a:lnTo>
                  <a:pt x="24" y="37"/>
                </a:lnTo>
                <a:lnTo>
                  <a:pt x="24" y="35"/>
                </a:lnTo>
                <a:lnTo>
                  <a:pt x="24" y="33"/>
                </a:lnTo>
                <a:lnTo>
                  <a:pt x="27" y="33"/>
                </a:lnTo>
                <a:lnTo>
                  <a:pt x="27" y="28"/>
                </a:lnTo>
                <a:lnTo>
                  <a:pt x="24" y="31"/>
                </a:lnTo>
                <a:lnTo>
                  <a:pt x="24" y="33"/>
                </a:lnTo>
                <a:lnTo>
                  <a:pt x="22" y="33"/>
                </a:lnTo>
                <a:lnTo>
                  <a:pt x="20" y="35"/>
                </a:lnTo>
                <a:lnTo>
                  <a:pt x="20" y="37"/>
                </a:lnTo>
                <a:lnTo>
                  <a:pt x="18" y="37"/>
                </a:lnTo>
                <a:lnTo>
                  <a:pt x="18" y="39"/>
                </a:lnTo>
                <a:lnTo>
                  <a:pt x="16" y="39"/>
                </a:lnTo>
                <a:lnTo>
                  <a:pt x="13" y="39"/>
                </a:lnTo>
                <a:lnTo>
                  <a:pt x="13" y="42"/>
                </a:lnTo>
                <a:lnTo>
                  <a:pt x="11" y="42"/>
                </a:lnTo>
                <a:lnTo>
                  <a:pt x="9" y="42"/>
                </a:lnTo>
                <a:lnTo>
                  <a:pt x="7" y="42"/>
                </a:lnTo>
                <a:lnTo>
                  <a:pt x="5" y="39"/>
                </a:lnTo>
                <a:lnTo>
                  <a:pt x="3" y="39"/>
                </a:lnTo>
                <a:lnTo>
                  <a:pt x="3" y="37"/>
                </a:lnTo>
                <a:lnTo>
                  <a:pt x="3" y="35"/>
                </a:lnTo>
                <a:lnTo>
                  <a:pt x="0" y="35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3" y="26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5" y="17"/>
                </a:lnTo>
                <a:lnTo>
                  <a:pt x="5" y="15"/>
                </a:lnTo>
                <a:lnTo>
                  <a:pt x="7" y="15"/>
                </a:lnTo>
                <a:lnTo>
                  <a:pt x="7" y="13"/>
                </a:lnTo>
                <a:lnTo>
                  <a:pt x="9" y="11"/>
                </a:lnTo>
                <a:lnTo>
                  <a:pt x="9" y="9"/>
                </a:lnTo>
                <a:lnTo>
                  <a:pt x="11" y="9"/>
                </a:lnTo>
                <a:lnTo>
                  <a:pt x="13" y="7"/>
                </a:lnTo>
                <a:lnTo>
                  <a:pt x="13" y="4"/>
                </a:lnTo>
                <a:lnTo>
                  <a:pt x="16" y="4"/>
                </a:lnTo>
                <a:lnTo>
                  <a:pt x="18" y="2"/>
                </a:lnTo>
                <a:lnTo>
                  <a:pt x="20" y="2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31" y="2"/>
                </a:lnTo>
                <a:lnTo>
                  <a:pt x="31" y="4"/>
                </a:lnTo>
                <a:lnTo>
                  <a:pt x="33" y="4"/>
                </a:lnTo>
                <a:lnTo>
                  <a:pt x="33" y="7"/>
                </a:lnTo>
                <a:lnTo>
                  <a:pt x="35" y="0"/>
                </a:lnTo>
                <a:lnTo>
                  <a:pt x="42" y="0"/>
                </a:lnTo>
                <a:close/>
                <a:moveTo>
                  <a:pt x="27" y="2"/>
                </a:moveTo>
                <a:lnTo>
                  <a:pt x="24" y="2"/>
                </a:lnTo>
                <a:lnTo>
                  <a:pt x="22" y="2"/>
                </a:lnTo>
                <a:lnTo>
                  <a:pt x="22" y="4"/>
                </a:lnTo>
                <a:lnTo>
                  <a:pt x="20" y="4"/>
                </a:lnTo>
                <a:lnTo>
                  <a:pt x="18" y="7"/>
                </a:lnTo>
                <a:lnTo>
                  <a:pt x="16" y="9"/>
                </a:lnTo>
                <a:lnTo>
                  <a:pt x="13" y="11"/>
                </a:lnTo>
                <a:lnTo>
                  <a:pt x="13" y="13"/>
                </a:lnTo>
                <a:lnTo>
                  <a:pt x="13" y="15"/>
                </a:lnTo>
                <a:lnTo>
                  <a:pt x="11" y="15"/>
                </a:lnTo>
                <a:lnTo>
                  <a:pt x="11" y="17"/>
                </a:lnTo>
                <a:lnTo>
                  <a:pt x="9" y="20"/>
                </a:lnTo>
                <a:lnTo>
                  <a:pt x="9" y="22"/>
                </a:lnTo>
                <a:lnTo>
                  <a:pt x="9" y="24"/>
                </a:lnTo>
                <a:lnTo>
                  <a:pt x="9" y="26"/>
                </a:lnTo>
                <a:lnTo>
                  <a:pt x="9" y="28"/>
                </a:lnTo>
                <a:lnTo>
                  <a:pt x="9" y="31"/>
                </a:lnTo>
                <a:lnTo>
                  <a:pt x="9" y="33"/>
                </a:lnTo>
                <a:lnTo>
                  <a:pt x="9" y="35"/>
                </a:lnTo>
                <a:lnTo>
                  <a:pt x="11" y="35"/>
                </a:lnTo>
                <a:lnTo>
                  <a:pt x="13" y="37"/>
                </a:lnTo>
                <a:lnTo>
                  <a:pt x="13" y="35"/>
                </a:lnTo>
                <a:lnTo>
                  <a:pt x="16" y="35"/>
                </a:lnTo>
                <a:lnTo>
                  <a:pt x="18" y="35"/>
                </a:lnTo>
                <a:lnTo>
                  <a:pt x="20" y="33"/>
                </a:lnTo>
                <a:lnTo>
                  <a:pt x="22" y="31"/>
                </a:lnTo>
                <a:lnTo>
                  <a:pt x="24" y="28"/>
                </a:lnTo>
                <a:lnTo>
                  <a:pt x="24" y="26"/>
                </a:lnTo>
                <a:lnTo>
                  <a:pt x="27" y="24"/>
                </a:lnTo>
                <a:lnTo>
                  <a:pt x="29" y="22"/>
                </a:lnTo>
                <a:lnTo>
                  <a:pt x="29" y="20"/>
                </a:lnTo>
                <a:lnTo>
                  <a:pt x="31" y="17"/>
                </a:lnTo>
                <a:lnTo>
                  <a:pt x="31" y="15"/>
                </a:lnTo>
                <a:lnTo>
                  <a:pt x="31" y="11"/>
                </a:lnTo>
                <a:lnTo>
                  <a:pt x="31" y="9"/>
                </a:lnTo>
                <a:lnTo>
                  <a:pt x="31" y="7"/>
                </a:lnTo>
                <a:lnTo>
                  <a:pt x="31" y="4"/>
                </a:lnTo>
                <a:lnTo>
                  <a:pt x="29" y="4"/>
                </a:lnTo>
                <a:lnTo>
                  <a:pt x="29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7" name="Freeform 464"/>
          <p:cNvSpPr>
            <a:spLocks noEditPoints="1"/>
          </p:cNvSpPr>
          <p:nvPr/>
        </p:nvSpPr>
        <p:spPr bwMode="auto">
          <a:xfrm rot="-5400000">
            <a:off x="5055394" y="2834481"/>
            <a:ext cx="65088" cy="104775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2147483647 w 42"/>
              <a:gd name="T25" fmla="*/ 2147483647 h 64"/>
              <a:gd name="T26" fmla="*/ 2147483647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2147483647 h 64"/>
              <a:gd name="T36" fmla="*/ 2147483647 w 42"/>
              <a:gd name="T37" fmla="*/ 2147483647 h 64"/>
              <a:gd name="T38" fmla="*/ 2147483647 w 42"/>
              <a:gd name="T39" fmla="*/ 2147483647 h 64"/>
              <a:gd name="T40" fmla="*/ 2147483647 w 42"/>
              <a:gd name="T41" fmla="*/ 2147483647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2147483647 w 42"/>
              <a:gd name="T53" fmla="*/ 2147483647 h 64"/>
              <a:gd name="T54" fmla="*/ 2147483647 w 42"/>
              <a:gd name="T55" fmla="*/ 2147483647 h 64"/>
              <a:gd name="T56" fmla="*/ 2147483647 w 42"/>
              <a:gd name="T57" fmla="*/ 2147483647 h 64"/>
              <a:gd name="T58" fmla="*/ 2147483647 w 42"/>
              <a:gd name="T59" fmla="*/ 2147483647 h 64"/>
              <a:gd name="T60" fmla="*/ 2147483647 w 42"/>
              <a:gd name="T61" fmla="*/ 2147483647 h 64"/>
              <a:gd name="T62" fmla="*/ 2147483647 w 42"/>
              <a:gd name="T63" fmla="*/ 2147483647 h 64"/>
              <a:gd name="T64" fmla="*/ 2147483647 w 42"/>
              <a:gd name="T65" fmla="*/ 2147483647 h 64"/>
              <a:gd name="T66" fmla="*/ 2147483647 w 42"/>
              <a:gd name="T67" fmla="*/ 2147483647 h 64"/>
              <a:gd name="T68" fmla="*/ 2147483647 w 42"/>
              <a:gd name="T69" fmla="*/ 2147483647 h 64"/>
              <a:gd name="T70" fmla="*/ 2147483647 w 42"/>
              <a:gd name="T71" fmla="*/ 2147483647 h 64"/>
              <a:gd name="T72" fmla="*/ 2147483647 w 42"/>
              <a:gd name="T73" fmla="*/ 2147483647 h 64"/>
              <a:gd name="T74" fmla="*/ 2147483647 w 42"/>
              <a:gd name="T75" fmla="*/ 2147483647 h 64"/>
              <a:gd name="T76" fmla="*/ 2147483647 w 42"/>
              <a:gd name="T77" fmla="*/ 2147483647 h 64"/>
              <a:gd name="T78" fmla="*/ 2147483647 w 42"/>
              <a:gd name="T79" fmla="*/ 2147483647 h 64"/>
              <a:gd name="T80" fmla="*/ 2147483647 w 42"/>
              <a:gd name="T81" fmla="*/ 2147483647 h 64"/>
              <a:gd name="T82" fmla="*/ 2147483647 w 42"/>
              <a:gd name="T83" fmla="*/ 2147483647 h 64"/>
              <a:gd name="T84" fmla="*/ 2147483647 w 42"/>
              <a:gd name="T85" fmla="*/ 2147483647 h 64"/>
              <a:gd name="T86" fmla="*/ 2147483647 w 42"/>
              <a:gd name="T87" fmla="*/ 2147483647 h 64"/>
              <a:gd name="T88" fmla="*/ 2147483647 w 42"/>
              <a:gd name="T89" fmla="*/ 2147483647 h 64"/>
              <a:gd name="T90" fmla="*/ 2147483647 w 42"/>
              <a:gd name="T91" fmla="*/ 2147483647 h 64"/>
              <a:gd name="T92" fmla="*/ 2147483647 w 42"/>
              <a:gd name="T93" fmla="*/ 2147483647 h 64"/>
              <a:gd name="T94" fmla="*/ 2147483647 w 42"/>
              <a:gd name="T95" fmla="*/ 2147483647 h 64"/>
              <a:gd name="T96" fmla="*/ 2147483647 w 42"/>
              <a:gd name="T97" fmla="*/ 2147483647 h 64"/>
              <a:gd name="T98" fmla="*/ 2147483647 w 42"/>
              <a:gd name="T99" fmla="*/ 2147483647 h 64"/>
              <a:gd name="T100" fmla="*/ 2147483647 w 42"/>
              <a:gd name="T101" fmla="*/ 2147483647 h 64"/>
              <a:gd name="T102" fmla="*/ 2147483647 w 42"/>
              <a:gd name="T103" fmla="*/ 2147483647 h 64"/>
              <a:gd name="T104" fmla="*/ 2147483647 w 42"/>
              <a:gd name="T105" fmla="*/ 2147483647 h 64"/>
              <a:gd name="T106" fmla="*/ 2147483647 w 42"/>
              <a:gd name="T107" fmla="*/ 2147483647 h 64"/>
              <a:gd name="T108" fmla="*/ 2147483647 w 42"/>
              <a:gd name="T109" fmla="*/ 2147483647 h 64"/>
              <a:gd name="T110" fmla="*/ 2147483647 w 42"/>
              <a:gd name="T111" fmla="*/ 2147483647 h 64"/>
              <a:gd name="T112" fmla="*/ 2147483647 w 42"/>
              <a:gd name="T113" fmla="*/ 2147483647 h 64"/>
              <a:gd name="T114" fmla="*/ 2147483647 w 42"/>
              <a:gd name="T115" fmla="*/ 2147483647 h 64"/>
              <a:gd name="T116" fmla="*/ 2147483647 w 42"/>
              <a:gd name="T117" fmla="*/ 0 h 64"/>
              <a:gd name="T118" fmla="*/ 2147483647 w 42"/>
              <a:gd name="T119" fmla="*/ 2147483647 h 64"/>
              <a:gd name="T120" fmla="*/ 2147483647 w 42"/>
              <a:gd name="T121" fmla="*/ 2147483647 h 64"/>
              <a:gd name="T122" fmla="*/ 2147483647 w 42"/>
              <a:gd name="T123" fmla="*/ 0 h 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"/>
              <a:gd name="T187" fmla="*/ 0 h 64"/>
              <a:gd name="T188" fmla="*/ 42 w 42"/>
              <a:gd name="T189" fmla="*/ 64 h 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" h="64">
                <a:moveTo>
                  <a:pt x="42" y="22"/>
                </a:moveTo>
                <a:lnTo>
                  <a:pt x="33" y="50"/>
                </a:lnTo>
                <a:lnTo>
                  <a:pt x="33" y="53"/>
                </a:lnTo>
                <a:lnTo>
                  <a:pt x="33" y="55"/>
                </a:lnTo>
                <a:lnTo>
                  <a:pt x="31" y="55"/>
                </a:lnTo>
                <a:lnTo>
                  <a:pt x="31" y="57"/>
                </a:lnTo>
                <a:lnTo>
                  <a:pt x="31" y="59"/>
                </a:lnTo>
                <a:lnTo>
                  <a:pt x="33" y="59"/>
                </a:lnTo>
                <a:lnTo>
                  <a:pt x="33" y="57"/>
                </a:lnTo>
                <a:lnTo>
                  <a:pt x="35" y="57"/>
                </a:lnTo>
                <a:lnTo>
                  <a:pt x="37" y="55"/>
                </a:lnTo>
                <a:lnTo>
                  <a:pt x="37" y="53"/>
                </a:lnTo>
                <a:lnTo>
                  <a:pt x="40" y="53"/>
                </a:lnTo>
                <a:lnTo>
                  <a:pt x="40" y="55"/>
                </a:lnTo>
                <a:lnTo>
                  <a:pt x="40" y="57"/>
                </a:lnTo>
                <a:lnTo>
                  <a:pt x="37" y="57"/>
                </a:lnTo>
                <a:lnTo>
                  <a:pt x="37" y="59"/>
                </a:lnTo>
                <a:lnTo>
                  <a:pt x="35" y="59"/>
                </a:lnTo>
                <a:lnTo>
                  <a:pt x="33" y="61"/>
                </a:lnTo>
                <a:lnTo>
                  <a:pt x="31" y="61"/>
                </a:lnTo>
                <a:lnTo>
                  <a:pt x="31" y="64"/>
                </a:lnTo>
                <a:lnTo>
                  <a:pt x="29" y="64"/>
                </a:lnTo>
                <a:lnTo>
                  <a:pt x="27" y="64"/>
                </a:lnTo>
                <a:lnTo>
                  <a:pt x="27" y="61"/>
                </a:lnTo>
                <a:lnTo>
                  <a:pt x="24" y="61"/>
                </a:lnTo>
                <a:lnTo>
                  <a:pt x="24" y="59"/>
                </a:lnTo>
                <a:lnTo>
                  <a:pt x="24" y="57"/>
                </a:lnTo>
                <a:lnTo>
                  <a:pt x="24" y="55"/>
                </a:lnTo>
                <a:lnTo>
                  <a:pt x="27" y="55"/>
                </a:lnTo>
                <a:lnTo>
                  <a:pt x="27" y="53"/>
                </a:lnTo>
                <a:lnTo>
                  <a:pt x="27" y="50"/>
                </a:lnTo>
                <a:lnTo>
                  <a:pt x="27" y="48"/>
                </a:lnTo>
                <a:lnTo>
                  <a:pt x="29" y="46"/>
                </a:lnTo>
                <a:lnTo>
                  <a:pt x="29" y="44"/>
                </a:lnTo>
                <a:lnTo>
                  <a:pt x="29" y="42"/>
                </a:lnTo>
                <a:lnTo>
                  <a:pt x="27" y="44"/>
                </a:lnTo>
                <a:lnTo>
                  <a:pt x="27" y="48"/>
                </a:lnTo>
                <a:lnTo>
                  <a:pt x="24" y="50"/>
                </a:lnTo>
                <a:lnTo>
                  <a:pt x="22" y="53"/>
                </a:lnTo>
                <a:lnTo>
                  <a:pt x="20" y="55"/>
                </a:lnTo>
                <a:lnTo>
                  <a:pt x="18" y="57"/>
                </a:lnTo>
                <a:lnTo>
                  <a:pt x="16" y="59"/>
                </a:lnTo>
                <a:lnTo>
                  <a:pt x="13" y="61"/>
                </a:lnTo>
                <a:lnTo>
                  <a:pt x="11" y="61"/>
                </a:lnTo>
                <a:lnTo>
                  <a:pt x="11" y="64"/>
                </a:lnTo>
                <a:lnTo>
                  <a:pt x="9" y="64"/>
                </a:lnTo>
                <a:lnTo>
                  <a:pt x="7" y="64"/>
                </a:lnTo>
                <a:lnTo>
                  <a:pt x="5" y="64"/>
                </a:lnTo>
                <a:lnTo>
                  <a:pt x="5" y="61"/>
                </a:lnTo>
                <a:lnTo>
                  <a:pt x="2" y="61"/>
                </a:lnTo>
                <a:lnTo>
                  <a:pt x="2" y="59"/>
                </a:lnTo>
                <a:lnTo>
                  <a:pt x="2" y="57"/>
                </a:lnTo>
                <a:lnTo>
                  <a:pt x="2" y="55"/>
                </a:lnTo>
                <a:lnTo>
                  <a:pt x="2" y="53"/>
                </a:lnTo>
                <a:lnTo>
                  <a:pt x="2" y="50"/>
                </a:lnTo>
                <a:lnTo>
                  <a:pt x="5" y="50"/>
                </a:lnTo>
                <a:lnTo>
                  <a:pt x="5" y="48"/>
                </a:lnTo>
                <a:lnTo>
                  <a:pt x="9" y="35"/>
                </a:lnTo>
                <a:lnTo>
                  <a:pt x="9" y="33"/>
                </a:lnTo>
                <a:lnTo>
                  <a:pt x="9" y="31"/>
                </a:lnTo>
                <a:lnTo>
                  <a:pt x="9" y="29"/>
                </a:lnTo>
                <a:lnTo>
                  <a:pt x="9" y="26"/>
                </a:lnTo>
                <a:lnTo>
                  <a:pt x="7" y="26"/>
                </a:lnTo>
                <a:lnTo>
                  <a:pt x="7" y="29"/>
                </a:lnTo>
                <a:lnTo>
                  <a:pt x="5" y="29"/>
                </a:lnTo>
                <a:lnTo>
                  <a:pt x="5" y="31"/>
                </a:lnTo>
                <a:lnTo>
                  <a:pt x="2" y="31"/>
                </a:lnTo>
                <a:lnTo>
                  <a:pt x="2" y="33"/>
                </a:lnTo>
                <a:lnTo>
                  <a:pt x="0" y="31"/>
                </a:lnTo>
                <a:lnTo>
                  <a:pt x="2" y="31"/>
                </a:lnTo>
                <a:lnTo>
                  <a:pt x="2" y="29"/>
                </a:lnTo>
                <a:lnTo>
                  <a:pt x="5" y="26"/>
                </a:lnTo>
                <a:lnTo>
                  <a:pt x="7" y="26"/>
                </a:lnTo>
                <a:lnTo>
                  <a:pt x="7" y="24"/>
                </a:lnTo>
                <a:lnTo>
                  <a:pt x="9" y="24"/>
                </a:lnTo>
                <a:lnTo>
                  <a:pt x="9" y="22"/>
                </a:lnTo>
                <a:lnTo>
                  <a:pt x="11" y="22"/>
                </a:lnTo>
                <a:lnTo>
                  <a:pt x="13" y="22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18" y="26"/>
                </a:lnTo>
                <a:lnTo>
                  <a:pt x="18" y="29"/>
                </a:lnTo>
                <a:lnTo>
                  <a:pt x="16" y="29"/>
                </a:lnTo>
                <a:lnTo>
                  <a:pt x="16" y="31"/>
                </a:lnTo>
                <a:lnTo>
                  <a:pt x="16" y="33"/>
                </a:lnTo>
                <a:lnTo>
                  <a:pt x="16" y="35"/>
                </a:lnTo>
                <a:lnTo>
                  <a:pt x="11" y="48"/>
                </a:lnTo>
                <a:lnTo>
                  <a:pt x="11" y="50"/>
                </a:lnTo>
                <a:lnTo>
                  <a:pt x="9" y="53"/>
                </a:lnTo>
                <a:lnTo>
                  <a:pt x="9" y="55"/>
                </a:lnTo>
                <a:lnTo>
                  <a:pt x="9" y="57"/>
                </a:lnTo>
                <a:lnTo>
                  <a:pt x="11" y="57"/>
                </a:lnTo>
                <a:lnTo>
                  <a:pt x="13" y="57"/>
                </a:lnTo>
                <a:lnTo>
                  <a:pt x="16" y="57"/>
                </a:lnTo>
                <a:lnTo>
                  <a:pt x="16" y="55"/>
                </a:lnTo>
                <a:lnTo>
                  <a:pt x="18" y="55"/>
                </a:lnTo>
                <a:lnTo>
                  <a:pt x="18" y="53"/>
                </a:lnTo>
                <a:lnTo>
                  <a:pt x="20" y="53"/>
                </a:lnTo>
                <a:lnTo>
                  <a:pt x="20" y="50"/>
                </a:lnTo>
                <a:lnTo>
                  <a:pt x="22" y="50"/>
                </a:lnTo>
                <a:lnTo>
                  <a:pt x="22" y="48"/>
                </a:lnTo>
                <a:lnTo>
                  <a:pt x="24" y="48"/>
                </a:lnTo>
                <a:lnTo>
                  <a:pt x="24" y="46"/>
                </a:lnTo>
                <a:lnTo>
                  <a:pt x="27" y="44"/>
                </a:lnTo>
                <a:lnTo>
                  <a:pt x="27" y="42"/>
                </a:lnTo>
                <a:lnTo>
                  <a:pt x="29" y="39"/>
                </a:lnTo>
                <a:lnTo>
                  <a:pt x="29" y="37"/>
                </a:lnTo>
                <a:lnTo>
                  <a:pt x="31" y="37"/>
                </a:lnTo>
                <a:lnTo>
                  <a:pt x="31" y="35"/>
                </a:lnTo>
                <a:lnTo>
                  <a:pt x="31" y="33"/>
                </a:lnTo>
                <a:lnTo>
                  <a:pt x="31" y="31"/>
                </a:lnTo>
                <a:lnTo>
                  <a:pt x="33" y="29"/>
                </a:lnTo>
                <a:lnTo>
                  <a:pt x="33" y="26"/>
                </a:lnTo>
                <a:lnTo>
                  <a:pt x="35" y="22"/>
                </a:lnTo>
                <a:lnTo>
                  <a:pt x="42" y="22"/>
                </a:lnTo>
                <a:close/>
                <a:moveTo>
                  <a:pt x="35" y="0"/>
                </a:moveTo>
                <a:lnTo>
                  <a:pt x="37" y="15"/>
                </a:lnTo>
                <a:lnTo>
                  <a:pt x="31" y="7"/>
                </a:lnTo>
                <a:lnTo>
                  <a:pt x="16" y="15"/>
                </a:lnTo>
                <a:lnTo>
                  <a:pt x="13" y="15"/>
                </a:lnTo>
                <a:lnTo>
                  <a:pt x="29" y="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8" name="Freeform 465"/>
          <p:cNvSpPr>
            <a:spLocks noEditPoints="1"/>
          </p:cNvSpPr>
          <p:nvPr/>
        </p:nvSpPr>
        <p:spPr bwMode="auto">
          <a:xfrm rot="-5400000">
            <a:off x="5249863" y="4867275"/>
            <a:ext cx="63500" cy="104775"/>
          </a:xfrm>
          <a:custGeom>
            <a:avLst/>
            <a:gdLst>
              <a:gd name="T0" fmla="*/ 0 w 38"/>
              <a:gd name="T1" fmla="*/ 2147483647 h 64"/>
              <a:gd name="T2" fmla="*/ 2147483647 w 38"/>
              <a:gd name="T3" fmla="*/ 2147483647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0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2147483647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0 w 38"/>
              <a:gd name="T45" fmla="*/ 2147483647 h 64"/>
              <a:gd name="T46" fmla="*/ 2147483647 w 38"/>
              <a:gd name="T47" fmla="*/ 2147483647 h 64"/>
              <a:gd name="T48" fmla="*/ 2147483647 w 38"/>
              <a:gd name="T49" fmla="*/ 2147483647 h 64"/>
              <a:gd name="T50" fmla="*/ 2147483647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2147483647 h 64"/>
              <a:gd name="T66" fmla="*/ 2147483647 w 38"/>
              <a:gd name="T67" fmla="*/ 2147483647 h 64"/>
              <a:gd name="T68" fmla="*/ 2147483647 w 38"/>
              <a:gd name="T69" fmla="*/ 2147483647 h 64"/>
              <a:gd name="T70" fmla="*/ 2147483647 w 38"/>
              <a:gd name="T71" fmla="*/ 2147483647 h 64"/>
              <a:gd name="T72" fmla="*/ 2147483647 w 38"/>
              <a:gd name="T73" fmla="*/ 2147483647 h 64"/>
              <a:gd name="T74" fmla="*/ 2147483647 w 38"/>
              <a:gd name="T75" fmla="*/ 2147483647 h 64"/>
              <a:gd name="T76" fmla="*/ 2147483647 w 38"/>
              <a:gd name="T77" fmla="*/ 2147483647 h 64"/>
              <a:gd name="T78" fmla="*/ 2147483647 w 38"/>
              <a:gd name="T79" fmla="*/ 2147483647 h 64"/>
              <a:gd name="T80" fmla="*/ 2147483647 w 38"/>
              <a:gd name="T81" fmla="*/ 2147483647 h 64"/>
              <a:gd name="T82" fmla="*/ 2147483647 w 38"/>
              <a:gd name="T83" fmla="*/ 2147483647 h 64"/>
              <a:gd name="T84" fmla="*/ 2147483647 w 38"/>
              <a:gd name="T85" fmla="*/ 2147483647 h 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"/>
              <a:gd name="T130" fmla="*/ 0 h 64"/>
              <a:gd name="T131" fmla="*/ 38 w 38"/>
              <a:gd name="T132" fmla="*/ 64 h 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" h="64">
                <a:moveTo>
                  <a:pt x="0" y="33"/>
                </a:moveTo>
                <a:lnTo>
                  <a:pt x="0" y="31"/>
                </a:lnTo>
                <a:lnTo>
                  <a:pt x="0" y="27"/>
                </a:lnTo>
                <a:lnTo>
                  <a:pt x="1" y="24"/>
                </a:lnTo>
                <a:lnTo>
                  <a:pt x="1" y="22"/>
                </a:lnTo>
                <a:lnTo>
                  <a:pt x="1" y="20"/>
                </a:lnTo>
                <a:lnTo>
                  <a:pt x="1" y="18"/>
                </a:lnTo>
                <a:lnTo>
                  <a:pt x="3" y="16"/>
                </a:lnTo>
                <a:lnTo>
                  <a:pt x="3" y="14"/>
                </a:lnTo>
                <a:lnTo>
                  <a:pt x="6" y="11"/>
                </a:lnTo>
                <a:lnTo>
                  <a:pt x="6" y="9"/>
                </a:lnTo>
                <a:lnTo>
                  <a:pt x="8" y="7"/>
                </a:lnTo>
                <a:lnTo>
                  <a:pt x="11" y="5"/>
                </a:lnTo>
                <a:lnTo>
                  <a:pt x="12" y="5"/>
                </a:lnTo>
                <a:lnTo>
                  <a:pt x="12" y="3"/>
                </a:lnTo>
                <a:lnTo>
                  <a:pt x="14" y="3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lnTo>
                  <a:pt x="25" y="3"/>
                </a:lnTo>
                <a:lnTo>
                  <a:pt x="27" y="5"/>
                </a:lnTo>
                <a:lnTo>
                  <a:pt x="30" y="5"/>
                </a:lnTo>
                <a:lnTo>
                  <a:pt x="30" y="7"/>
                </a:lnTo>
                <a:lnTo>
                  <a:pt x="33" y="7"/>
                </a:lnTo>
                <a:lnTo>
                  <a:pt x="34" y="11"/>
                </a:lnTo>
                <a:lnTo>
                  <a:pt x="34" y="14"/>
                </a:lnTo>
                <a:lnTo>
                  <a:pt x="36" y="16"/>
                </a:lnTo>
                <a:lnTo>
                  <a:pt x="36" y="18"/>
                </a:lnTo>
                <a:lnTo>
                  <a:pt x="38" y="22"/>
                </a:lnTo>
                <a:lnTo>
                  <a:pt x="38" y="24"/>
                </a:lnTo>
                <a:lnTo>
                  <a:pt x="38" y="29"/>
                </a:lnTo>
                <a:lnTo>
                  <a:pt x="38" y="31"/>
                </a:lnTo>
                <a:lnTo>
                  <a:pt x="38" y="35"/>
                </a:lnTo>
                <a:lnTo>
                  <a:pt x="38" y="38"/>
                </a:lnTo>
                <a:lnTo>
                  <a:pt x="38" y="40"/>
                </a:lnTo>
                <a:lnTo>
                  <a:pt x="38" y="42"/>
                </a:lnTo>
                <a:lnTo>
                  <a:pt x="38" y="44"/>
                </a:lnTo>
                <a:lnTo>
                  <a:pt x="36" y="46"/>
                </a:lnTo>
                <a:lnTo>
                  <a:pt x="36" y="49"/>
                </a:lnTo>
                <a:lnTo>
                  <a:pt x="36" y="51"/>
                </a:lnTo>
                <a:lnTo>
                  <a:pt x="34" y="51"/>
                </a:lnTo>
                <a:lnTo>
                  <a:pt x="34" y="53"/>
                </a:lnTo>
                <a:lnTo>
                  <a:pt x="34" y="55"/>
                </a:lnTo>
                <a:lnTo>
                  <a:pt x="33" y="55"/>
                </a:lnTo>
                <a:lnTo>
                  <a:pt x="33" y="57"/>
                </a:lnTo>
                <a:lnTo>
                  <a:pt x="30" y="60"/>
                </a:lnTo>
                <a:lnTo>
                  <a:pt x="27" y="60"/>
                </a:lnTo>
                <a:lnTo>
                  <a:pt x="27" y="62"/>
                </a:lnTo>
                <a:lnTo>
                  <a:pt x="25" y="62"/>
                </a:lnTo>
                <a:lnTo>
                  <a:pt x="23" y="64"/>
                </a:lnTo>
                <a:lnTo>
                  <a:pt x="22" y="64"/>
                </a:lnTo>
                <a:lnTo>
                  <a:pt x="19" y="64"/>
                </a:lnTo>
                <a:lnTo>
                  <a:pt x="17" y="64"/>
                </a:lnTo>
                <a:lnTo>
                  <a:pt x="14" y="64"/>
                </a:lnTo>
                <a:lnTo>
                  <a:pt x="12" y="62"/>
                </a:lnTo>
                <a:lnTo>
                  <a:pt x="11" y="60"/>
                </a:lnTo>
                <a:lnTo>
                  <a:pt x="8" y="57"/>
                </a:lnTo>
                <a:lnTo>
                  <a:pt x="6" y="55"/>
                </a:lnTo>
                <a:lnTo>
                  <a:pt x="6" y="53"/>
                </a:lnTo>
                <a:lnTo>
                  <a:pt x="3" y="51"/>
                </a:lnTo>
                <a:lnTo>
                  <a:pt x="3" y="49"/>
                </a:lnTo>
                <a:lnTo>
                  <a:pt x="1" y="46"/>
                </a:lnTo>
                <a:lnTo>
                  <a:pt x="1" y="44"/>
                </a:lnTo>
                <a:lnTo>
                  <a:pt x="1" y="42"/>
                </a:lnTo>
                <a:lnTo>
                  <a:pt x="1" y="38"/>
                </a:lnTo>
                <a:lnTo>
                  <a:pt x="0" y="35"/>
                </a:lnTo>
                <a:lnTo>
                  <a:pt x="0" y="33"/>
                </a:lnTo>
                <a:close/>
                <a:moveTo>
                  <a:pt x="8" y="33"/>
                </a:moveTo>
                <a:lnTo>
                  <a:pt x="8" y="38"/>
                </a:lnTo>
                <a:lnTo>
                  <a:pt x="8" y="40"/>
                </a:lnTo>
                <a:lnTo>
                  <a:pt x="11" y="42"/>
                </a:lnTo>
                <a:lnTo>
                  <a:pt x="11" y="44"/>
                </a:lnTo>
                <a:lnTo>
                  <a:pt x="11" y="49"/>
                </a:lnTo>
                <a:lnTo>
                  <a:pt x="11" y="51"/>
                </a:lnTo>
                <a:lnTo>
                  <a:pt x="11" y="53"/>
                </a:lnTo>
                <a:lnTo>
                  <a:pt x="12" y="55"/>
                </a:lnTo>
                <a:lnTo>
                  <a:pt x="12" y="57"/>
                </a:lnTo>
                <a:lnTo>
                  <a:pt x="14" y="57"/>
                </a:lnTo>
                <a:lnTo>
                  <a:pt x="14" y="60"/>
                </a:lnTo>
                <a:lnTo>
                  <a:pt x="17" y="60"/>
                </a:lnTo>
                <a:lnTo>
                  <a:pt x="19" y="62"/>
                </a:lnTo>
                <a:lnTo>
                  <a:pt x="22" y="62"/>
                </a:lnTo>
                <a:lnTo>
                  <a:pt x="22" y="60"/>
                </a:lnTo>
                <a:lnTo>
                  <a:pt x="23" y="60"/>
                </a:lnTo>
                <a:lnTo>
                  <a:pt x="25" y="60"/>
                </a:lnTo>
                <a:lnTo>
                  <a:pt x="25" y="57"/>
                </a:lnTo>
                <a:lnTo>
                  <a:pt x="27" y="55"/>
                </a:lnTo>
                <a:lnTo>
                  <a:pt x="27" y="53"/>
                </a:lnTo>
                <a:lnTo>
                  <a:pt x="27" y="51"/>
                </a:lnTo>
                <a:lnTo>
                  <a:pt x="30" y="49"/>
                </a:lnTo>
                <a:lnTo>
                  <a:pt x="30" y="46"/>
                </a:lnTo>
                <a:lnTo>
                  <a:pt x="30" y="44"/>
                </a:lnTo>
                <a:lnTo>
                  <a:pt x="30" y="42"/>
                </a:lnTo>
                <a:lnTo>
                  <a:pt x="30" y="40"/>
                </a:lnTo>
                <a:lnTo>
                  <a:pt x="30" y="35"/>
                </a:lnTo>
                <a:lnTo>
                  <a:pt x="30" y="33"/>
                </a:lnTo>
                <a:lnTo>
                  <a:pt x="30" y="29"/>
                </a:lnTo>
                <a:lnTo>
                  <a:pt x="30" y="27"/>
                </a:lnTo>
                <a:lnTo>
                  <a:pt x="30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6"/>
                </a:lnTo>
                <a:lnTo>
                  <a:pt x="27" y="14"/>
                </a:lnTo>
                <a:lnTo>
                  <a:pt x="27" y="11"/>
                </a:lnTo>
                <a:lnTo>
                  <a:pt x="27" y="9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5"/>
                </a:lnTo>
                <a:lnTo>
                  <a:pt x="19" y="5"/>
                </a:lnTo>
                <a:lnTo>
                  <a:pt x="17" y="5"/>
                </a:lnTo>
                <a:lnTo>
                  <a:pt x="14" y="5"/>
                </a:lnTo>
                <a:lnTo>
                  <a:pt x="14" y="7"/>
                </a:lnTo>
                <a:lnTo>
                  <a:pt x="12" y="9"/>
                </a:lnTo>
                <a:lnTo>
                  <a:pt x="12" y="11"/>
                </a:lnTo>
                <a:lnTo>
                  <a:pt x="11" y="14"/>
                </a:lnTo>
                <a:lnTo>
                  <a:pt x="11" y="16"/>
                </a:lnTo>
                <a:lnTo>
                  <a:pt x="11" y="18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8" y="27"/>
                </a:lnTo>
                <a:lnTo>
                  <a:pt x="8" y="29"/>
                </a:lnTo>
                <a:lnTo>
                  <a:pt x="8" y="31"/>
                </a:lnTo>
                <a:lnTo>
                  <a:pt x="8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29" name="Freeform 466"/>
          <p:cNvSpPr>
            <a:spLocks/>
          </p:cNvSpPr>
          <p:nvPr/>
        </p:nvSpPr>
        <p:spPr bwMode="auto">
          <a:xfrm rot="-5400000">
            <a:off x="5264151" y="1616075"/>
            <a:ext cx="68262" cy="65087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0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0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0 w 42"/>
              <a:gd name="T65" fmla="*/ 2147483647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40"/>
              <a:gd name="T101" fmla="*/ 42 w 4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40">
                <a:moveTo>
                  <a:pt x="0" y="0"/>
                </a:moveTo>
                <a:lnTo>
                  <a:pt x="18" y="0"/>
                </a:lnTo>
                <a:lnTo>
                  <a:pt x="18" y="2"/>
                </a:lnTo>
                <a:lnTo>
                  <a:pt x="15" y="2"/>
                </a:lnTo>
                <a:lnTo>
                  <a:pt x="15" y="5"/>
                </a:lnTo>
                <a:lnTo>
                  <a:pt x="15" y="7"/>
                </a:lnTo>
                <a:lnTo>
                  <a:pt x="18" y="7"/>
                </a:lnTo>
                <a:lnTo>
                  <a:pt x="18" y="9"/>
                </a:lnTo>
                <a:lnTo>
                  <a:pt x="22" y="13"/>
                </a:lnTo>
                <a:lnTo>
                  <a:pt x="24" y="9"/>
                </a:lnTo>
                <a:lnTo>
                  <a:pt x="26" y="7"/>
                </a:lnTo>
                <a:lnTo>
                  <a:pt x="26" y="5"/>
                </a:lnTo>
                <a:lnTo>
                  <a:pt x="29" y="5"/>
                </a:lnTo>
                <a:lnTo>
                  <a:pt x="29" y="2"/>
                </a:lnTo>
                <a:lnTo>
                  <a:pt x="26" y="2"/>
                </a:lnTo>
                <a:lnTo>
                  <a:pt x="24" y="2"/>
                </a:lnTo>
                <a:lnTo>
                  <a:pt x="24" y="0"/>
                </a:lnTo>
                <a:lnTo>
                  <a:pt x="37" y="0"/>
                </a:lnTo>
                <a:lnTo>
                  <a:pt x="37" y="2"/>
                </a:lnTo>
                <a:lnTo>
                  <a:pt x="35" y="2"/>
                </a:lnTo>
                <a:lnTo>
                  <a:pt x="33" y="2"/>
                </a:lnTo>
                <a:lnTo>
                  <a:pt x="33" y="5"/>
                </a:lnTo>
                <a:lnTo>
                  <a:pt x="31" y="5"/>
                </a:lnTo>
                <a:lnTo>
                  <a:pt x="31" y="7"/>
                </a:lnTo>
                <a:lnTo>
                  <a:pt x="29" y="9"/>
                </a:lnTo>
                <a:lnTo>
                  <a:pt x="22" y="16"/>
                </a:lnTo>
                <a:lnTo>
                  <a:pt x="33" y="31"/>
                </a:lnTo>
                <a:lnTo>
                  <a:pt x="33" y="33"/>
                </a:lnTo>
                <a:lnTo>
                  <a:pt x="35" y="33"/>
                </a:lnTo>
                <a:lnTo>
                  <a:pt x="35" y="35"/>
                </a:lnTo>
                <a:lnTo>
                  <a:pt x="37" y="35"/>
                </a:lnTo>
                <a:lnTo>
                  <a:pt x="37" y="38"/>
                </a:lnTo>
                <a:lnTo>
                  <a:pt x="39" y="38"/>
                </a:lnTo>
                <a:lnTo>
                  <a:pt x="39" y="40"/>
                </a:lnTo>
                <a:lnTo>
                  <a:pt x="42" y="40"/>
                </a:lnTo>
                <a:lnTo>
                  <a:pt x="24" y="40"/>
                </a:lnTo>
                <a:lnTo>
                  <a:pt x="26" y="40"/>
                </a:lnTo>
                <a:lnTo>
                  <a:pt x="26" y="38"/>
                </a:lnTo>
                <a:lnTo>
                  <a:pt x="26" y="35"/>
                </a:lnTo>
                <a:lnTo>
                  <a:pt x="26" y="33"/>
                </a:lnTo>
                <a:lnTo>
                  <a:pt x="24" y="33"/>
                </a:lnTo>
                <a:lnTo>
                  <a:pt x="24" y="31"/>
                </a:lnTo>
                <a:lnTo>
                  <a:pt x="18" y="22"/>
                </a:lnTo>
                <a:lnTo>
                  <a:pt x="11" y="31"/>
                </a:lnTo>
                <a:lnTo>
                  <a:pt x="11" y="33"/>
                </a:lnTo>
                <a:lnTo>
                  <a:pt x="9" y="33"/>
                </a:lnTo>
                <a:lnTo>
                  <a:pt x="9" y="35"/>
                </a:lnTo>
                <a:lnTo>
                  <a:pt x="9" y="38"/>
                </a:lnTo>
                <a:lnTo>
                  <a:pt x="11" y="38"/>
                </a:lnTo>
                <a:lnTo>
                  <a:pt x="11" y="40"/>
                </a:lnTo>
                <a:lnTo>
                  <a:pt x="13" y="40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4" y="35"/>
                </a:lnTo>
                <a:lnTo>
                  <a:pt x="7" y="33"/>
                </a:lnTo>
                <a:lnTo>
                  <a:pt x="9" y="31"/>
                </a:lnTo>
                <a:lnTo>
                  <a:pt x="15" y="20"/>
                </a:lnTo>
                <a:lnTo>
                  <a:pt x="9" y="9"/>
                </a:lnTo>
                <a:lnTo>
                  <a:pt x="9" y="7"/>
                </a:lnTo>
                <a:lnTo>
                  <a:pt x="7" y="7"/>
                </a:lnTo>
                <a:lnTo>
                  <a:pt x="7" y="5"/>
                </a:lnTo>
                <a:lnTo>
                  <a:pt x="4" y="5"/>
                </a:lnTo>
                <a:lnTo>
                  <a:pt x="4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0" name="Freeform 467"/>
          <p:cNvSpPr>
            <a:spLocks/>
          </p:cNvSpPr>
          <p:nvPr/>
        </p:nvSpPr>
        <p:spPr bwMode="auto">
          <a:xfrm rot="-5400000">
            <a:off x="5333206" y="1543844"/>
            <a:ext cx="49213" cy="85725"/>
          </a:xfrm>
          <a:custGeom>
            <a:avLst/>
            <a:gdLst>
              <a:gd name="T0" fmla="*/ 2147483647 w 30"/>
              <a:gd name="T1" fmla="*/ 2147483647 h 50"/>
              <a:gd name="T2" fmla="*/ 0 w 30"/>
              <a:gd name="T3" fmla="*/ 2147483647 h 50"/>
              <a:gd name="T4" fmla="*/ 2147483647 w 30"/>
              <a:gd name="T5" fmla="*/ 2147483647 h 50"/>
              <a:gd name="T6" fmla="*/ 2147483647 w 30"/>
              <a:gd name="T7" fmla="*/ 2147483647 h 50"/>
              <a:gd name="T8" fmla="*/ 2147483647 w 30"/>
              <a:gd name="T9" fmla="*/ 2147483647 h 50"/>
              <a:gd name="T10" fmla="*/ 2147483647 w 30"/>
              <a:gd name="T11" fmla="*/ 2147483647 h 50"/>
              <a:gd name="T12" fmla="*/ 2147483647 w 30"/>
              <a:gd name="T13" fmla="*/ 2147483647 h 50"/>
              <a:gd name="T14" fmla="*/ 2147483647 w 30"/>
              <a:gd name="T15" fmla="*/ 2147483647 h 50"/>
              <a:gd name="T16" fmla="*/ 2147483647 w 30"/>
              <a:gd name="T17" fmla="*/ 2147483647 h 50"/>
              <a:gd name="T18" fmla="*/ 2147483647 w 30"/>
              <a:gd name="T19" fmla="*/ 2147483647 h 50"/>
              <a:gd name="T20" fmla="*/ 2147483647 w 30"/>
              <a:gd name="T21" fmla="*/ 2147483647 h 50"/>
              <a:gd name="T22" fmla="*/ 2147483647 w 30"/>
              <a:gd name="T23" fmla="*/ 2147483647 h 50"/>
              <a:gd name="T24" fmla="*/ 2147483647 w 30"/>
              <a:gd name="T25" fmla="*/ 2147483647 h 50"/>
              <a:gd name="T26" fmla="*/ 2147483647 w 30"/>
              <a:gd name="T27" fmla="*/ 2147483647 h 50"/>
              <a:gd name="T28" fmla="*/ 2147483647 w 30"/>
              <a:gd name="T29" fmla="*/ 2147483647 h 50"/>
              <a:gd name="T30" fmla="*/ 2147483647 w 30"/>
              <a:gd name="T31" fmla="*/ 2147483647 h 50"/>
              <a:gd name="T32" fmla="*/ 2147483647 w 30"/>
              <a:gd name="T33" fmla="*/ 2147483647 h 50"/>
              <a:gd name="T34" fmla="*/ 2147483647 w 30"/>
              <a:gd name="T35" fmla="*/ 2147483647 h 50"/>
              <a:gd name="T36" fmla="*/ 2147483647 w 30"/>
              <a:gd name="T37" fmla="*/ 2147483647 h 50"/>
              <a:gd name="T38" fmla="*/ 2147483647 w 30"/>
              <a:gd name="T39" fmla="*/ 2147483647 h 50"/>
              <a:gd name="T40" fmla="*/ 2147483647 w 30"/>
              <a:gd name="T41" fmla="*/ 2147483647 h 50"/>
              <a:gd name="T42" fmla="*/ 2147483647 w 30"/>
              <a:gd name="T43" fmla="*/ 2147483647 h 50"/>
              <a:gd name="T44" fmla="*/ 2147483647 w 30"/>
              <a:gd name="T45" fmla="*/ 2147483647 h 50"/>
              <a:gd name="T46" fmla="*/ 2147483647 w 30"/>
              <a:gd name="T47" fmla="*/ 0 h 50"/>
              <a:gd name="T48" fmla="*/ 2147483647 w 30"/>
              <a:gd name="T49" fmla="*/ 2147483647 h 50"/>
              <a:gd name="T50" fmla="*/ 2147483647 w 30"/>
              <a:gd name="T51" fmla="*/ 2147483647 h 50"/>
              <a:gd name="T52" fmla="*/ 2147483647 w 30"/>
              <a:gd name="T53" fmla="*/ 2147483647 h 50"/>
              <a:gd name="T54" fmla="*/ 2147483647 w 30"/>
              <a:gd name="T55" fmla="*/ 2147483647 h 50"/>
              <a:gd name="T56" fmla="*/ 2147483647 w 30"/>
              <a:gd name="T57" fmla="*/ 2147483647 h 50"/>
              <a:gd name="T58" fmla="*/ 2147483647 w 30"/>
              <a:gd name="T59" fmla="*/ 2147483647 h 50"/>
              <a:gd name="T60" fmla="*/ 2147483647 w 30"/>
              <a:gd name="T61" fmla="*/ 2147483647 h 50"/>
              <a:gd name="T62" fmla="*/ 2147483647 w 30"/>
              <a:gd name="T63" fmla="*/ 2147483647 h 50"/>
              <a:gd name="T64" fmla="*/ 2147483647 w 30"/>
              <a:gd name="T65" fmla="*/ 2147483647 h 50"/>
              <a:gd name="T66" fmla="*/ 2147483647 w 30"/>
              <a:gd name="T67" fmla="*/ 2147483647 h 50"/>
              <a:gd name="T68" fmla="*/ 2147483647 w 30"/>
              <a:gd name="T69" fmla="*/ 2147483647 h 50"/>
              <a:gd name="T70" fmla="*/ 2147483647 w 30"/>
              <a:gd name="T71" fmla="*/ 2147483647 h 50"/>
              <a:gd name="T72" fmla="*/ 2147483647 w 30"/>
              <a:gd name="T73" fmla="*/ 2147483647 h 50"/>
              <a:gd name="T74" fmla="*/ 2147483647 w 30"/>
              <a:gd name="T75" fmla="*/ 2147483647 h 50"/>
              <a:gd name="T76" fmla="*/ 2147483647 w 30"/>
              <a:gd name="T77" fmla="*/ 2147483647 h 50"/>
              <a:gd name="T78" fmla="*/ 2147483647 w 30"/>
              <a:gd name="T79" fmla="*/ 2147483647 h 50"/>
              <a:gd name="T80" fmla="*/ 2147483647 w 30"/>
              <a:gd name="T81" fmla="*/ 2147483647 h 50"/>
              <a:gd name="T82" fmla="*/ 2147483647 w 30"/>
              <a:gd name="T83" fmla="*/ 2147483647 h 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"/>
              <a:gd name="T127" fmla="*/ 0 h 50"/>
              <a:gd name="T128" fmla="*/ 30 w 30"/>
              <a:gd name="T129" fmla="*/ 50 h 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" h="50">
                <a:moveTo>
                  <a:pt x="30" y="42"/>
                </a:moveTo>
                <a:lnTo>
                  <a:pt x="28" y="50"/>
                </a:lnTo>
                <a:lnTo>
                  <a:pt x="0" y="50"/>
                </a:lnTo>
                <a:lnTo>
                  <a:pt x="0" y="48"/>
                </a:lnTo>
                <a:lnTo>
                  <a:pt x="4" y="46"/>
                </a:lnTo>
                <a:lnTo>
                  <a:pt x="6" y="44"/>
                </a:lnTo>
                <a:lnTo>
                  <a:pt x="9" y="42"/>
                </a:lnTo>
                <a:lnTo>
                  <a:pt x="11" y="39"/>
                </a:lnTo>
                <a:lnTo>
                  <a:pt x="13" y="37"/>
                </a:lnTo>
                <a:lnTo>
                  <a:pt x="15" y="35"/>
                </a:lnTo>
                <a:lnTo>
                  <a:pt x="17" y="33"/>
                </a:lnTo>
                <a:lnTo>
                  <a:pt x="20" y="31"/>
                </a:lnTo>
                <a:lnTo>
                  <a:pt x="20" y="28"/>
                </a:lnTo>
                <a:lnTo>
                  <a:pt x="22" y="26"/>
                </a:lnTo>
                <a:lnTo>
                  <a:pt x="22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4" y="15"/>
                </a:lnTo>
                <a:lnTo>
                  <a:pt x="24" y="13"/>
                </a:lnTo>
                <a:lnTo>
                  <a:pt x="22" y="11"/>
                </a:lnTo>
                <a:lnTo>
                  <a:pt x="22" y="9"/>
                </a:lnTo>
                <a:lnTo>
                  <a:pt x="20" y="9"/>
                </a:lnTo>
                <a:lnTo>
                  <a:pt x="20" y="7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1" y="7"/>
                </a:lnTo>
                <a:lnTo>
                  <a:pt x="9" y="9"/>
                </a:lnTo>
                <a:lnTo>
                  <a:pt x="6" y="9"/>
                </a:lnTo>
                <a:lnTo>
                  <a:pt x="6" y="11"/>
                </a:lnTo>
                <a:lnTo>
                  <a:pt x="4" y="11"/>
                </a:lnTo>
                <a:lnTo>
                  <a:pt x="4" y="13"/>
                </a:lnTo>
                <a:lnTo>
                  <a:pt x="4" y="15"/>
                </a:ln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4" y="11"/>
                </a:lnTo>
                <a:lnTo>
                  <a:pt x="4" y="9"/>
                </a:lnTo>
                <a:lnTo>
                  <a:pt x="4" y="7"/>
                </a:lnTo>
                <a:lnTo>
                  <a:pt x="6" y="7"/>
                </a:lnTo>
                <a:lnTo>
                  <a:pt x="6" y="4"/>
                </a:lnTo>
                <a:lnTo>
                  <a:pt x="9" y="4"/>
                </a:lnTo>
                <a:lnTo>
                  <a:pt x="9" y="2"/>
                </a:lnTo>
                <a:lnTo>
                  <a:pt x="11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7" y="2"/>
                </a:lnTo>
                <a:lnTo>
                  <a:pt x="20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6" y="4"/>
                </a:lnTo>
                <a:lnTo>
                  <a:pt x="26" y="7"/>
                </a:lnTo>
                <a:lnTo>
                  <a:pt x="28" y="7"/>
                </a:lnTo>
                <a:lnTo>
                  <a:pt x="28" y="9"/>
                </a:lnTo>
                <a:lnTo>
                  <a:pt x="28" y="11"/>
                </a:lnTo>
                <a:lnTo>
                  <a:pt x="28" y="13"/>
                </a:lnTo>
                <a:lnTo>
                  <a:pt x="28" y="15"/>
                </a:lnTo>
                <a:lnTo>
                  <a:pt x="28" y="18"/>
                </a:lnTo>
                <a:lnTo>
                  <a:pt x="28" y="20"/>
                </a:lnTo>
                <a:lnTo>
                  <a:pt x="28" y="22"/>
                </a:lnTo>
                <a:lnTo>
                  <a:pt x="26" y="24"/>
                </a:lnTo>
                <a:lnTo>
                  <a:pt x="26" y="26"/>
                </a:lnTo>
                <a:lnTo>
                  <a:pt x="24" y="26"/>
                </a:lnTo>
                <a:lnTo>
                  <a:pt x="24" y="28"/>
                </a:lnTo>
                <a:lnTo>
                  <a:pt x="22" y="31"/>
                </a:lnTo>
                <a:lnTo>
                  <a:pt x="20" y="33"/>
                </a:lnTo>
                <a:lnTo>
                  <a:pt x="17" y="35"/>
                </a:lnTo>
                <a:lnTo>
                  <a:pt x="15" y="37"/>
                </a:lnTo>
                <a:lnTo>
                  <a:pt x="13" y="39"/>
                </a:lnTo>
                <a:lnTo>
                  <a:pt x="13" y="42"/>
                </a:lnTo>
                <a:lnTo>
                  <a:pt x="11" y="42"/>
                </a:lnTo>
                <a:lnTo>
                  <a:pt x="11" y="44"/>
                </a:lnTo>
                <a:lnTo>
                  <a:pt x="9" y="44"/>
                </a:lnTo>
                <a:lnTo>
                  <a:pt x="9" y="46"/>
                </a:lnTo>
                <a:lnTo>
                  <a:pt x="22" y="46"/>
                </a:lnTo>
                <a:lnTo>
                  <a:pt x="24" y="46"/>
                </a:lnTo>
                <a:lnTo>
                  <a:pt x="24" y="44"/>
                </a:lnTo>
                <a:lnTo>
                  <a:pt x="26" y="44"/>
                </a:lnTo>
                <a:lnTo>
                  <a:pt x="28" y="44"/>
                </a:lnTo>
                <a:lnTo>
                  <a:pt x="28" y="42"/>
                </a:lnTo>
                <a:lnTo>
                  <a:pt x="3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1" name="Freeform 468"/>
          <p:cNvSpPr>
            <a:spLocks noEditPoints="1"/>
          </p:cNvSpPr>
          <p:nvPr/>
        </p:nvSpPr>
        <p:spPr bwMode="auto">
          <a:xfrm rot="-5400000">
            <a:off x="5437981" y="3432969"/>
            <a:ext cx="71438" cy="107950"/>
          </a:xfrm>
          <a:custGeom>
            <a:avLst/>
            <a:gdLst>
              <a:gd name="T0" fmla="*/ 2147483647 w 44"/>
              <a:gd name="T1" fmla="*/ 2147483647 h 65"/>
              <a:gd name="T2" fmla="*/ 2147483647 w 44"/>
              <a:gd name="T3" fmla="*/ 2147483647 h 65"/>
              <a:gd name="T4" fmla="*/ 2147483647 w 44"/>
              <a:gd name="T5" fmla="*/ 2147483647 h 65"/>
              <a:gd name="T6" fmla="*/ 2147483647 w 44"/>
              <a:gd name="T7" fmla="*/ 2147483647 h 65"/>
              <a:gd name="T8" fmla="*/ 2147483647 w 44"/>
              <a:gd name="T9" fmla="*/ 2147483647 h 65"/>
              <a:gd name="T10" fmla="*/ 2147483647 w 44"/>
              <a:gd name="T11" fmla="*/ 2147483647 h 65"/>
              <a:gd name="T12" fmla="*/ 2147483647 w 44"/>
              <a:gd name="T13" fmla="*/ 2147483647 h 65"/>
              <a:gd name="T14" fmla="*/ 2147483647 w 44"/>
              <a:gd name="T15" fmla="*/ 2147483647 h 65"/>
              <a:gd name="T16" fmla="*/ 2147483647 w 44"/>
              <a:gd name="T17" fmla="*/ 2147483647 h 65"/>
              <a:gd name="T18" fmla="*/ 2147483647 w 44"/>
              <a:gd name="T19" fmla="*/ 2147483647 h 65"/>
              <a:gd name="T20" fmla="*/ 2147483647 w 44"/>
              <a:gd name="T21" fmla="*/ 2147483647 h 65"/>
              <a:gd name="T22" fmla="*/ 2147483647 w 44"/>
              <a:gd name="T23" fmla="*/ 2147483647 h 65"/>
              <a:gd name="T24" fmla="*/ 2147483647 w 44"/>
              <a:gd name="T25" fmla="*/ 2147483647 h 65"/>
              <a:gd name="T26" fmla="*/ 2147483647 w 44"/>
              <a:gd name="T27" fmla="*/ 2147483647 h 65"/>
              <a:gd name="T28" fmla="*/ 2147483647 w 44"/>
              <a:gd name="T29" fmla="*/ 2147483647 h 65"/>
              <a:gd name="T30" fmla="*/ 2147483647 w 44"/>
              <a:gd name="T31" fmla="*/ 2147483647 h 65"/>
              <a:gd name="T32" fmla="*/ 2147483647 w 44"/>
              <a:gd name="T33" fmla="*/ 2147483647 h 65"/>
              <a:gd name="T34" fmla="*/ 2147483647 w 44"/>
              <a:gd name="T35" fmla="*/ 2147483647 h 65"/>
              <a:gd name="T36" fmla="*/ 2147483647 w 44"/>
              <a:gd name="T37" fmla="*/ 2147483647 h 65"/>
              <a:gd name="T38" fmla="*/ 2147483647 w 44"/>
              <a:gd name="T39" fmla="*/ 2147483647 h 65"/>
              <a:gd name="T40" fmla="*/ 2147483647 w 44"/>
              <a:gd name="T41" fmla="*/ 2147483647 h 65"/>
              <a:gd name="T42" fmla="*/ 2147483647 w 44"/>
              <a:gd name="T43" fmla="*/ 2147483647 h 65"/>
              <a:gd name="T44" fmla="*/ 2147483647 w 44"/>
              <a:gd name="T45" fmla="*/ 2147483647 h 65"/>
              <a:gd name="T46" fmla="*/ 2147483647 w 44"/>
              <a:gd name="T47" fmla="*/ 2147483647 h 65"/>
              <a:gd name="T48" fmla="*/ 2147483647 w 44"/>
              <a:gd name="T49" fmla="*/ 2147483647 h 65"/>
              <a:gd name="T50" fmla="*/ 2147483647 w 44"/>
              <a:gd name="T51" fmla="*/ 2147483647 h 65"/>
              <a:gd name="T52" fmla="*/ 0 w 44"/>
              <a:gd name="T53" fmla="*/ 2147483647 h 65"/>
              <a:gd name="T54" fmla="*/ 2147483647 w 44"/>
              <a:gd name="T55" fmla="*/ 0 h 65"/>
              <a:gd name="T56" fmla="*/ 2147483647 w 44"/>
              <a:gd name="T57" fmla="*/ 2147483647 h 65"/>
              <a:gd name="T58" fmla="*/ 2147483647 w 44"/>
              <a:gd name="T59" fmla="*/ 2147483647 h 65"/>
              <a:gd name="T60" fmla="*/ 2147483647 w 44"/>
              <a:gd name="T61" fmla="*/ 2147483647 h 65"/>
              <a:gd name="T62" fmla="*/ 2147483647 w 44"/>
              <a:gd name="T63" fmla="*/ 2147483647 h 65"/>
              <a:gd name="T64" fmla="*/ 2147483647 w 44"/>
              <a:gd name="T65" fmla="*/ 2147483647 h 65"/>
              <a:gd name="T66" fmla="*/ 2147483647 w 44"/>
              <a:gd name="T67" fmla="*/ 2147483647 h 65"/>
              <a:gd name="T68" fmla="*/ 2147483647 w 44"/>
              <a:gd name="T69" fmla="*/ 2147483647 h 65"/>
              <a:gd name="T70" fmla="*/ 2147483647 w 44"/>
              <a:gd name="T71" fmla="*/ 2147483647 h 65"/>
              <a:gd name="T72" fmla="*/ 2147483647 w 44"/>
              <a:gd name="T73" fmla="*/ 2147483647 h 65"/>
              <a:gd name="T74" fmla="*/ 2147483647 w 44"/>
              <a:gd name="T75" fmla="*/ 2147483647 h 65"/>
              <a:gd name="T76" fmla="*/ 2147483647 w 44"/>
              <a:gd name="T77" fmla="*/ 2147483647 h 65"/>
              <a:gd name="T78" fmla="*/ 2147483647 w 44"/>
              <a:gd name="T79" fmla="*/ 2147483647 h 65"/>
              <a:gd name="T80" fmla="*/ 2147483647 w 44"/>
              <a:gd name="T81" fmla="*/ 2147483647 h 65"/>
              <a:gd name="T82" fmla="*/ 2147483647 w 44"/>
              <a:gd name="T83" fmla="*/ 2147483647 h 65"/>
              <a:gd name="T84" fmla="*/ 2147483647 w 44"/>
              <a:gd name="T85" fmla="*/ 2147483647 h 65"/>
              <a:gd name="T86" fmla="*/ 2147483647 w 44"/>
              <a:gd name="T87" fmla="*/ 2147483647 h 65"/>
              <a:gd name="T88" fmla="*/ 2147483647 w 44"/>
              <a:gd name="T89" fmla="*/ 2147483647 h 65"/>
              <a:gd name="T90" fmla="*/ 2147483647 w 44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4"/>
              <a:gd name="T139" fmla="*/ 0 h 65"/>
              <a:gd name="T140" fmla="*/ 44 w 44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4" h="65">
                <a:moveTo>
                  <a:pt x="15" y="30"/>
                </a:moveTo>
                <a:lnTo>
                  <a:pt x="17" y="28"/>
                </a:lnTo>
                <a:lnTo>
                  <a:pt x="17" y="26"/>
                </a:lnTo>
                <a:lnTo>
                  <a:pt x="19" y="24"/>
                </a:lnTo>
                <a:lnTo>
                  <a:pt x="22" y="24"/>
                </a:lnTo>
                <a:lnTo>
                  <a:pt x="22" y="21"/>
                </a:lnTo>
                <a:lnTo>
                  <a:pt x="24" y="21"/>
                </a:lnTo>
                <a:lnTo>
                  <a:pt x="26" y="21"/>
                </a:lnTo>
                <a:lnTo>
                  <a:pt x="28" y="21"/>
                </a:lnTo>
                <a:lnTo>
                  <a:pt x="30" y="21"/>
                </a:lnTo>
                <a:lnTo>
                  <a:pt x="33" y="21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7" y="26"/>
                </a:lnTo>
                <a:lnTo>
                  <a:pt x="39" y="26"/>
                </a:lnTo>
                <a:lnTo>
                  <a:pt x="39" y="28"/>
                </a:lnTo>
                <a:lnTo>
                  <a:pt x="41" y="30"/>
                </a:lnTo>
                <a:lnTo>
                  <a:pt x="41" y="32"/>
                </a:lnTo>
                <a:lnTo>
                  <a:pt x="44" y="35"/>
                </a:lnTo>
                <a:lnTo>
                  <a:pt x="44" y="37"/>
                </a:lnTo>
                <a:lnTo>
                  <a:pt x="44" y="39"/>
                </a:lnTo>
                <a:lnTo>
                  <a:pt x="44" y="41"/>
                </a:lnTo>
                <a:lnTo>
                  <a:pt x="44" y="43"/>
                </a:lnTo>
                <a:lnTo>
                  <a:pt x="44" y="46"/>
                </a:lnTo>
                <a:lnTo>
                  <a:pt x="41" y="50"/>
                </a:lnTo>
                <a:lnTo>
                  <a:pt x="41" y="52"/>
                </a:lnTo>
                <a:lnTo>
                  <a:pt x="41" y="54"/>
                </a:lnTo>
                <a:lnTo>
                  <a:pt x="39" y="54"/>
                </a:lnTo>
                <a:lnTo>
                  <a:pt x="37" y="57"/>
                </a:lnTo>
                <a:lnTo>
                  <a:pt x="37" y="59"/>
                </a:lnTo>
                <a:lnTo>
                  <a:pt x="35" y="61"/>
                </a:lnTo>
                <a:lnTo>
                  <a:pt x="33" y="61"/>
                </a:lnTo>
                <a:lnTo>
                  <a:pt x="30" y="63"/>
                </a:lnTo>
                <a:lnTo>
                  <a:pt x="28" y="63"/>
                </a:lnTo>
                <a:lnTo>
                  <a:pt x="26" y="65"/>
                </a:lnTo>
                <a:lnTo>
                  <a:pt x="24" y="65"/>
                </a:lnTo>
                <a:lnTo>
                  <a:pt x="22" y="65"/>
                </a:lnTo>
                <a:lnTo>
                  <a:pt x="19" y="65"/>
                </a:lnTo>
                <a:lnTo>
                  <a:pt x="17" y="63"/>
                </a:lnTo>
                <a:lnTo>
                  <a:pt x="15" y="63"/>
                </a:lnTo>
                <a:lnTo>
                  <a:pt x="13" y="63"/>
                </a:lnTo>
                <a:lnTo>
                  <a:pt x="11" y="61"/>
                </a:lnTo>
                <a:lnTo>
                  <a:pt x="8" y="61"/>
                </a:lnTo>
                <a:lnTo>
                  <a:pt x="6" y="59"/>
                </a:lnTo>
                <a:lnTo>
                  <a:pt x="6" y="17"/>
                </a:lnTo>
                <a:lnTo>
                  <a:pt x="6" y="15"/>
                </a:lnTo>
                <a:lnTo>
                  <a:pt x="6" y="13"/>
                </a:lnTo>
                <a:lnTo>
                  <a:pt x="6" y="11"/>
                </a:lnTo>
                <a:lnTo>
                  <a:pt x="6" y="8"/>
                </a:lnTo>
                <a:lnTo>
                  <a:pt x="6" y="6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  <a:lnTo>
                  <a:pt x="13" y="0"/>
                </a:lnTo>
                <a:lnTo>
                  <a:pt x="15" y="0"/>
                </a:lnTo>
                <a:lnTo>
                  <a:pt x="15" y="30"/>
                </a:lnTo>
                <a:close/>
                <a:moveTo>
                  <a:pt x="15" y="32"/>
                </a:moveTo>
                <a:lnTo>
                  <a:pt x="15" y="57"/>
                </a:lnTo>
                <a:lnTo>
                  <a:pt x="15" y="59"/>
                </a:lnTo>
                <a:lnTo>
                  <a:pt x="17" y="59"/>
                </a:lnTo>
                <a:lnTo>
                  <a:pt x="19" y="61"/>
                </a:lnTo>
                <a:lnTo>
                  <a:pt x="22" y="61"/>
                </a:lnTo>
                <a:lnTo>
                  <a:pt x="24" y="61"/>
                </a:lnTo>
                <a:lnTo>
                  <a:pt x="26" y="61"/>
                </a:lnTo>
                <a:lnTo>
                  <a:pt x="28" y="61"/>
                </a:lnTo>
                <a:lnTo>
                  <a:pt x="28" y="59"/>
                </a:lnTo>
                <a:lnTo>
                  <a:pt x="30" y="59"/>
                </a:lnTo>
                <a:lnTo>
                  <a:pt x="33" y="57"/>
                </a:lnTo>
                <a:lnTo>
                  <a:pt x="33" y="54"/>
                </a:lnTo>
                <a:lnTo>
                  <a:pt x="35" y="52"/>
                </a:lnTo>
                <a:lnTo>
                  <a:pt x="35" y="50"/>
                </a:lnTo>
                <a:lnTo>
                  <a:pt x="35" y="48"/>
                </a:lnTo>
                <a:lnTo>
                  <a:pt x="35" y="46"/>
                </a:lnTo>
                <a:lnTo>
                  <a:pt x="35" y="43"/>
                </a:lnTo>
                <a:lnTo>
                  <a:pt x="35" y="41"/>
                </a:lnTo>
                <a:lnTo>
                  <a:pt x="35" y="39"/>
                </a:lnTo>
                <a:lnTo>
                  <a:pt x="35" y="37"/>
                </a:lnTo>
                <a:lnTo>
                  <a:pt x="35" y="35"/>
                </a:lnTo>
                <a:lnTo>
                  <a:pt x="33" y="35"/>
                </a:lnTo>
                <a:lnTo>
                  <a:pt x="33" y="32"/>
                </a:lnTo>
                <a:lnTo>
                  <a:pt x="30" y="30"/>
                </a:lnTo>
                <a:lnTo>
                  <a:pt x="28" y="30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2" y="28"/>
                </a:lnTo>
                <a:lnTo>
                  <a:pt x="19" y="28"/>
                </a:lnTo>
                <a:lnTo>
                  <a:pt x="17" y="30"/>
                </a:lnTo>
                <a:lnTo>
                  <a:pt x="15" y="30"/>
                </a:lnTo>
                <a:lnTo>
                  <a:pt x="15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2" name="Freeform 469"/>
          <p:cNvSpPr>
            <a:spLocks/>
          </p:cNvSpPr>
          <p:nvPr/>
        </p:nvSpPr>
        <p:spPr bwMode="auto">
          <a:xfrm rot="-5400000">
            <a:off x="5527675" y="3378200"/>
            <a:ext cx="49213" cy="80963"/>
          </a:xfrm>
          <a:custGeom>
            <a:avLst/>
            <a:gdLst>
              <a:gd name="T0" fmla="*/ 2147483647 w 31"/>
              <a:gd name="T1" fmla="*/ 2147483647 h 51"/>
              <a:gd name="T2" fmla="*/ 0 w 31"/>
              <a:gd name="T3" fmla="*/ 2147483647 h 51"/>
              <a:gd name="T4" fmla="*/ 2147483647 w 31"/>
              <a:gd name="T5" fmla="*/ 2147483647 h 51"/>
              <a:gd name="T6" fmla="*/ 2147483647 w 31"/>
              <a:gd name="T7" fmla="*/ 2147483647 h 51"/>
              <a:gd name="T8" fmla="*/ 2147483647 w 31"/>
              <a:gd name="T9" fmla="*/ 2147483647 h 51"/>
              <a:gd name="T10" fmla="*/ 2147483647 w 31"/>
              <a:gd name="T11" fmla="*/ 2147483647 h 51"/>
              <a:gd name="T12" fmla="*/ 2147483647 w 31"/>
              <a:gd name="T13" fmla="*/ 2147483647 h 51"/>
              <a:gd name="T14" fmla="*/ 2147483647 w 31"/>
              <a:gd name="T15" fmla="*/ 2147483647 h 51"/>
              <a:gd name="T16" fmla="*/ 2147483647 w 31"/>
              <a:gd name="T17" fmla="*/ 2147483647 h 51"/>
              <a:gd name="T18" fmla="*/ 2147483647 w 31"/>
              <a:gd name="T19" fmla="*/ 2147483647 h 51"/>
              <a:gd name="T20" fmla="*/ 2147483647 w 31"/>
              <a:gd name="T21" fmla="*/ 2147483647 h 51"/>
              <a:gd name="T22" fmla="*/ 2147483647 w 31"/>
              <a:gd name="T23" fmla="*/ 2147483647 h 51"/>
              <a:gd name="T24" fmla="*/ 2147483647 w 31"/>
              <a:gd name="T25" fmla="*/ 2147483647 h 51"/>
              <a:gd name="T26" fmla="*/ 2147483647 w 31"/>
              <a:gd name="T27" fmla="*/ 2147483647 h 51"/>
              <a:gd name="T28" fmla="*/ 2147483647 w 31"/>
              <a:gd name="T29" fmla="*/ 2147483647 h 51"/>
              <a:gd name="T30" fmla="*/ 2147483647 w 31"/>
              <a:gd name="T31" fmla="*/ 2147483647 h 51"/>
              <a:gd name="T32" fmla="*/ 2147483647 w 31"/>
              <a:gd name="T33" fmla="*/ 2147483647 h 51"/>
              <a:gd name="T34" fmla="*/ 2147483647 w 31"/>
              <a:gd name="T35" fmla="*/ 2147483647 h 51"/>
              <a:gd name="T36" fmla="*/ 2147483647 w 31"/>
              <a:gd name="T37" fmla="*/ 2147483647 h 51"/>
              <a:gd name="T38" fmla="*/ 2147483647 w 31"/>
              <a:gd name="T39" fmla="*/ 2147483647 h 51"/>
              <a:gd name="T40" fmla="*/ 2147483647 w 31"/>
              <a:gd name="T41" fmla="*/ 2147483647 h 51"/>
              <a:gd name="T42" fmla="*/ 2147483647 w 31"/>
              <a:gd name="T43" fmla="*/ 2147483647 h 51"/>
              <a:gd name="T44" fmla="*/ 2147483647 w 31"/>
              <a:gd name="T45" fmla="*/ 0 h 51"/>
              <a:gd name="T46" fmla="*/ 2147483647 w 31"/>
              <a:gd name="T47" fmla="*/ 2147483647 h 51"/>
              <a:gd name="T48" fmla="*/ 2147483647 w 31"/>
              <a:gd name="T49" fmla="*/ 2147483647 h 51"/>
              <a:gd name="T50" fmla="*/ 2147483647 w 31"/>
              <a:gd name="T51" fmla="*/ 2147483647 h 51"/>
              <a:gd name="T52" fmla="*/ 2147483647 w 31"/>
              <a:gd name="T53" fmla="*/ 2147483647 h 51"/>
              <a:gd name="T54" fmla="*/ 2147483647 w 31"/>
              <a:gd name="T55" fmla="*/ 2147483647 h 51"/>
              <a:gd name="T56" fmla="*/ 2147483647 w 31"/>
              <a:gd name="T57" fmla="*/ 2147483647 h 51"/>
              <a:gd name="T58" fmla="*/ 2147483647 w 31"/>
              <a:gd name="T59" fmla="*/ 2147483647 h 51"/>
              <a:gd name="T60" fmla="*/ 2147483647 w 31"/>
              <a:gd name="T61" fmla="*/ 2147483647 h 51"/>
              <a:gd name="T62" fmla="*/ 2147483647 w 31"/>
              <a:gd name="T63" fmla="*/ 2147483647 h 51"/>
              <a:gd name="T64" fmla="*/ 2147483647 w 31"/>
              <a:gd name="T65" fmla="*/ 2147483647 h 51"/>
              <a:gd name="T66" fmla="*/ 2147483647 w 31"/>
              <a:gd name="T67" fmla="*/ 2147483647 h 51"/>
              <a:gd name="T68" fmla="*/ 2147483647 w 31"/>
              <a:gd name="T69" fmla="*/ 2147483647 h 51"/>
              <a:gd name="T70" fmla="*/ 2147483647 w 31"/>
              <a:gd name="T71" fmla="*/ 2147483647 h 51"/>
              <a:gd name="T72" fmla="*/ 2147483647 w 31"/>
              <a:gd name="T73" fmla="*/ 2147483647 h 51"/>
              <a:gd name="T74" fmla="*/ 2147483647 w 31"/>
              <a:gd name="T75" fmla="*/ 2147483647 h 51"/>
              <a:gd name="T76" fmla="*/ 2147483647 w 31"/>
              <a:gd name="T77" fmla="*/ 2147483647 h 51"/>
              <a:gd name="T78" fmla="*/ 2147483647 w 31"/>
              <a:gd name="T79" fmla="*/ 2147483647 h 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1"/>
              <a:gd name="T121" fmla="*/ 0 h 51"/>
              <a:gd name="T122" fmla="*/ 31 w 31"/>
              <a:gd name="T123" fmla="*/ 51 h 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1" h="51">
                <a:moveTo>
                  <a:pt x="31" y="42"/>
                </a:moveTo>
                <a:lnTo>
                  <a:pt x="28" y="51"/>
                </a:lnTo>
                <a:lnTo>
                  <a:pt x="0" y="51"/>
                </a:lnTo>
                <a:lnTo>
                  <a:pt x="0" y="49"/>
                </a:lnTo>
                <a:lnTo>
                  <a:pt x="2" y="46"/>
                </a:lnTo>
                <a:lnTo>
                  <a:pt x="6" y="44"/>
                </a:lnTo>
                <a:lnTo>
                  <a:pt x="9" y="42"/>
                </a:lnTo>
                <a:lnTo>
                  <a:pt x="11" y="40"/>
                </a:lnTo>
                <a:lnTo>
                  <a:pt x="13" y="38"/>
                </a:lnTo>
                <a:lnTo>
                  <a:pt x="15" y="35"/>
                </a:lnTo>
                <a:lnTo>
                  <a:pt x="15" y="33"/>
                </a:lnTo>
                <a:lnTo>
                  <a:pt x="17" y="31"/>
                </a:lnTo>
                <a:lnTo>
                  <a:pt x="20" y="29"/>
                </a:lnTo>
                <a:lnTo>
                  <a:pt x="20" y="27"/>
                </a:lnTo>
                <a:lnTo>
                  <a:pt x="20" y="24"/>
                </a:lnTo>
                <a:lnTo>
                  <a:pt x="22" y="24"/>
                </a:lnTo>
                <a:lnTo>
                  <a:pt x="22" y="22"/>
                </a:lnTo>
                <a:lnTo>
                  <a:pt x="22" y="20"/>
                </a:lnTo>
                <a:lnTo>
                  <a:pt x="22" y="18"/>
                </a:lnTo>
                <a:lnTo>
                  <a:pt x="22" y="16"/>
                </a:lnTo>
                <a:lnTo>
                  <a:pt x="22" y="14"/>
                </a:lnTo>
                <a:lnTo>
                  <a:pt x="22" y="11"/>
                </a:lnTo>
                <a:lnTo>
                  <a:pt x="20" y="11"/>
                </a:lnTo>
                <a:lnTo>
                  <a:pt x="20" y="9"/>
                </a:lnTo>
                <a:lnTo>
                  <a:pt x="17" y="9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1" y="7"/>
                </a:lnTo>
                <a:lnTo>
                  <a:pt x="9" y="7"/>
                </a:lnTo>
                <a:lnTo>
                  <a:pt x="9" y="9"/>
                </a:lnTo>
                <a:lnTo>
                  <a:pt x="6" y="9"/>
                </a:lnTo>
                <a:lnTo>
                  <a:pt x="4" y="9"/>
                </a:lnTo>
                <a:lnTo>
                  <a:pt x="4" y="11"/>
                </a:lnTo>
                <a:lnTo>
                  <a:pt x="2" y="14"/>
                </a:lnTo>
                <a:lnTo>
                  <a:pt x="2" y="16"/>
                </a:lnTo>
                <a:lnTo>
                  <a:pt x="2" y="14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5"/>
                </a:lnTo>
                <a:lnTo>
                  <a:pt x="6" y="3"/>
                </a:lnTo>
                <a:lnTo>
                  <a:pt x="9" y="3"/>
                </a:lnTo>
                <a:lnTo>
                  <a:pt x="11" y="3"/>
                </a:lnTo>
                <a:lnTo>
                  <a:pt x="13" y="3"/>
                </a:lnTo>
                <a:lnTo>
                  <a:pt x="15" y="0"/>
                </a:lnTo>
                <a:lnTo>
                  <a:pt x="15" y="3"/>
                </a:lnTo>
                <a:lnTo>
                  <a:pt x="17" y="3"/>
                </a:lnTo>
                <a:lnTo>
                  <a:pt x="20" y="3"/>
                </a:lnTo>
                <a:lnTo>
                  <a:pt x="22" y="3"/>
                </a:lnTo>
                <a:lnTo>
                  <a:pt x="24" y="5"/>
                </a:lnTo>
                <a:lnTo>
                  <a:pt x="26" y="7"/>
                </a:lnTo>
                <a:lnTo>
                  <a:pt x="26" y="9"/>
                </a:lnTo>
                <a:lnTo>
                  <a:pt x="28" y="9"/>
                </a:lnTo>
                <a:lnTo>
                  <a:pt x="28" y="11"/>
                </a:lnTo>
                <a:lnTo>
                  <a:pt x="28" y="14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26" y="20"/>
                </a:lnTo>
                <a:lnTo>
                  <a:pt x="26" y="22"/>
                </a:lnTo>
                <a:lnTo>
                  <a:pt x="26" y="24"/>
                </a:lnTo>
                <a:lnTo>
                  <a:pt x="24" y="27"/>
                </a:lnTo>
                <a:lnTo>
                  <a:pt x="22" y="29"/>
                </a:lnTo>
                <a:lnTo>
                  <a:pt x="22" y="31"/>
                </a:lnTo>
                <a:lnTo>
                  <a:pt x="20" y="31"/>
                </a:lnTo>
                <a:lnTo>
                  <a:pt x="17" y="33"/>
                </a:lnTo>
                <a:lnTo>
                  <a:pt x="15" y="35"/>
                </a:lnTo>
                <a:lnTo>
                  <a:pt x="15" y="38"/>
                </a:lnTo>
                <a:lnTo>
                  <a:pt x="13" y="40"/>
                </a:lnTo>
                <a:lnTo>
                  <a:pt x="11" y="42"/>
                </a:lnTo>
                <a:lnTo>
                  <a:pt x="9" y="44"/>
                </a:lnTo>
                <a:lnTo>
                  <a:pt x="6" y="46"/>
                </a:lnTo>
                <a:lnTo>
                  <a:pt x="20" y="46"/>
                </a:lnTo>
                <a:lnTo>
                  <a:pt x="22" y="46"/>
                </a:lnTo>
                <a:lnTo>
                  <a:pt x="24" y="46"/>
                </a:lnTo>
                <a:lnTo>
                  <a:pt x="24" y="44"/>
                </a:lnTo>
                <a:lnTo>
                  <a:pt x="26" y="44"/>
                </a:lnTo>
                <a:lnTo>
                  <a:pt x="28" y="44"/>
                </a:lnTo>
                <a:lnTo>
                  <a:pt x="28" y="42"/>
                </a:lnTo>
                <a:lnTo>
                  <a:pt x="31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3" name="Freeform 470"/>
          <p:cNvSpPr>
            <a:spLocks/>
          </p:cNvSpPr>
          <p:nvPr/>
        </p:nvSpPr>
        <p:spPr bwMode="auto">
          <a:xfrm rot="-5400000">
            <a:off x="4344988" y="4772025"/>
            <a:ext cx="69850" cy="92075"/>
          </a:xfrm>
          <a:custGeom>
            <a:avLst/>
            <a:gdLst>
              <a:gd name="T0" fmla="*/ 2147483647 w 42"/>
              <a:gd name="T1" fmla="*/ 2147483647 h 54"/>
              <a:gd name="T2" fmla="*/ 2147483647 w 42"/>
              <a:gd name="T3" fmla="*/ 2147483647 h 54"/>
              <a:gd name="T4" fmla="*/ 2147483647 w 42"/>
              <a:gd name="T5" fmla="*/ 0 h 54"/>
              <a:gd name="T6" fmla="*/ 0 w 42"/>
              <a:gd name="T7" fmla="*/ 2147483647 h 54"/>
              <a:gd name="T8" fmla="*/ 2147483647 w 42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54"/>
              <a:gd name="T17" fmla="*/ 42 w 42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54">
                <a:moveTo>
                  <a:pt x="22" y="54"/>
                </a:moveTo>
                <a:lnTo>
                  <a:pt x="42" y="54"/>
                </a:lnTo>
                <a:lnTo>
                  <a:pt x="22" y="0"/>
                </a:lnTo>
                <a:lnTo>
                  <a:pt x="0" y="54"/>
                </a:lnTo>
                <a:lnTo>
                  <a:pt x="2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4" name="Line 471"/>
          <p:cNvSpPr>
            <a:spLocks noChangeShapeType="1"/>
          </p:cNvSpPr>
          <p:nvPr/>
        </p:nvSpPr>
        <p:spPr bwMode="auto">
          <a:xfrm rot="-5400000">
            <a:off x="4855369" y="4383881"/>
            <a:ext cx="3175" cy="8620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5" name="Freeform 472"/>
          <p:cNvSpPr>
            <a:spLocks/>
          </p:cNvSpPr>
          <p:nvPr/>
        </p:nvSpPr>
        <p:spPr bwMode="auto">
          <a:xfrm rot="-5400000">
            <a:off x="5240338" y="1760537"/>
            <a:ext cx="88900" cy="73025"/>
          </a:xfrm>
          <a:custGeom>
            <a:avLst/>
            <a:gdLst>
              <a:gd name="T0" fmla="*/ 0 w 54"/>
              <a:gd name="T1" fmla="*/ 2147483647 h 44"/>
              <a:gd name="T2" fmla="*/ 0 w 54"/>
              <a:gd name="T3" fmla="*/ 2147483647 h 44"/>
              <a:gd name="T4" fmla="*/ 2147483647 w 54"/>
              <a:gd name="T5" fmla="*/ 2147483647 h 44"/>
              <a:gd name="T6" fmla="*/ 0 w 54"/>
              <a:gd name="T7" fmla="*/ 0 h 44"/>
              <a:gd name="T8" fmla="*/ 0 w 54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4"/>
              <a:gd name="T17" fmla="*/ 54 w 5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4">
                <a:moveTo>
                  <a:pt x="0" y="22"/>
                </a:moveTo>
                <a:lnTo>
                  <a:pt x="0" y="44"/>
                </a:lnTo>
                <a:lnTo>
                  <a:pt x="54" y="22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6" name="Line 473"/>
          <p:cNvSpPr>
            <a:spLocks noChangeShapeType="1"/>
          </p:cNvSpPr>
          <p:nvPr/>
        </p:nvSpPr>
        <p:spPr bwMode="auto">
          <a:xfrm rot="16200000" flipH="1">
            <a:off x="3797301" y="3328987"/>
            <a:ext cx="297815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7" name="Line 474"/>
          <p:cNvSpPr>
            <a:spLocks noChangeShapeType="1"/>
          </p:cNvSpPr>
          <p:nvPr/>
        </p:nvSpPr>
        <p:spPr bwMode="auto">
          <a:xfrm rot="-5400000">
            <a:off x="4405313" y="4773612"/>
            <a:ext cx="889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8" name="Line 475"/>
          <p:cNvSpPr>
            <a:spLocks noChangeShapeType="1"/>
          </p:cNvSpPr>
          <p:nvPr/>
        </p:nvSpPr>
        <p:spPr bwMode="auto">
          <a:xfrm rot="16200000" flipV="1">
            <a:off x="4658519" y="3963194"/>
            <a:ext cx="415925" cy="8366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39" name="Line 476"/>
          <p:cNvSpPr>
            <a:spLocks noChangeShapeType="1"/>
          </p:cNvSpPr>
          <p:nvPr/>
        </p:nvSpPr>
        <p:spPr bwMode="auto">
          <a:xfrm rot="-5400000">
            <a:off x="4166394" y="3886994"/>
            <a:ext cx="566737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0" name="Line 477"/>
          <p:cNvSpPr>
            <a:spLocks noChangeShapeType="1"/>
          </p:cNvSpPr>
          <p:nvPr/>
        </p:nvSpPr>
        <p:spPr bwMode="auto">
          <a:xfrm rot="-5400000">
            <a:off x="4663281" y="2994819"/>
            <a:ext cx="396875" cy="8270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1" name="Line 478"/>
          <p:cNvSpPr>
            <a:spLocks noChangeShapeType="1"/>
          </p:cNvSpPr>
          <p:nvPr/>
        </p:nvSpPr>
        <p:spPr bwMode="auto">
          <a:xfrm rot="16200000" flipV="1">
            <a:off x="4653757" y="2961481"/>
            <a:ext cx="431800" cy="8429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2" name="Line 479"/>
          <p:cNvSpPr>
            <a:spLocks noChangeShapeType="1"/>
          </p:cNvSpPr>
          <p:nvPr/>
        </p:nvSpPr>
        <p:spPr bwMode="auto">
          <a:xfrm rot="-5400000">
            <a:off x="4214812" y="2927351"/>
            <a:ext cx="460375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3" name="Line 480"/>
          <p:cNvSpPr>
            <a:spLocks noChangeShapeType="1"/>
          </p:cNvSpPr>
          <p:nvPr/>
        </p:nvSpPr>
        <p:spPr bwMode="auto">
          <a:xfrm rot="-5400000">
            <a:off x="4664076" y="2089150"/>
            <a:ext cx="406400" cy="8159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4" name="Line 481"/>
          <p:cNvSpPr>
            <a:spLocks noChangeShapeType="1"/>
          </p:cNvSpPr>
          <p:nvPr/>
        </p:nvSpPr>
        <p:spPr bwMode="auto">
          <a:xfrm rot="-5400000">
            <a:off x="4436269" y="3452019"/>
            <a:ext cx="3175" cy="619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5" name="Line 482"/>
          <p:cNvSpPr>
            <a:spLocks noChangeShapeType="1"/>
          </p:cNvSpPr>
          <p:nvPr/>
        </p:nvSpPr>
        <p:spPr bwMode="auto">
          <a:xfrm rot="-5400000">
            <a:off x="4524375" y="3468688"/>
            <a:ext cx="3175" cy="285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6" name="Line 483"/>
          <p:cNvSpPr>
            <a:spLocks noChangeShapeType="1"/>
          </p:cNvSpPr>
          <p:nvPr/>
        </p:nvSpPr>
        <p:spPr bwMode="auto">
          <a:xfrm rot="-5400000">
            <a:off x="4578350" y="3476626"/>
            <a:ext cx="3175" cy="12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7" name="Line 484"/>
          <p:cNvSpPr>
            <a:spLocks noChangeShapeType="1"/>
          </p:cNvSpPr>
          <p:nvPr/>
        </p:nvSpPr>
        <p:spPr bwMode="auto">
          <a:xfrm rot="-5400000">
            <a:off x="4658519" y="3452019"/>
            <a:ext cx="3175" cy="619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8" name="Line 485"/>
          <p:cNvSpPr>
            <a:spLocks noChangeShapeType="1"/>
          </p:cNvSpPr>
          <p:nvPr/>
        </p:nvSpPr>
        <p:spPr bwMode="auto">
          <a:xfrm rot="-5400000">
            <a:off x="4750594" y="3467894"/>
            <a:ext cx="3175" cy="301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49" name="Line 486"/>
          <p:cNvSpPr>
            <a:spLocks noChangeShapeType="1"/>
          </p:cNvSpPr>
          <p:nvPr/>
        </p:nvSpPr>
        <p:spPr bwMode="auto">
          <a:xfrm rot="-5400000">
            <a:off x="4801394" y="3475832"/>
            <a:ext cx="3175" cy="142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0" name="Line 487"/>
          <p:cNvSpPr>
            <a:spLocks noChangeShapeType="1"/>
          </p:cNvSpPr>
          <p:nvPr/>
        </p:nvSpPr>
        <p:spPr bwMode="auto">
          <a:xfrm rot="-5400000">
            <a:off x="4885531" y="3452020"/>
            <a:ext cx="3175" cy="619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1" name="Line 488"/>
          <p:cNvSpPr>
            <a:spLocks noChangeShapeType="1"/>
          </p:cNvSpPr>
          <p:nvPr/>
        </p:nvSpPr>
        <p:spPr bwMode="auto">
          <a:xfrm rot="-5400000">
            <a:off x="4973638" y="3468688"/>
            <a:ext cx="3175" cy="285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2" name="Line 489"/>
          <p:cNvSpPr>
            <a:spLocks noChangeShapeType="1"/>
          </p:cNvSpPr>
          <p:nvPr/>
        </p:nvSpPr>
        <p:spPr bwMode="auto">
          <a:xfrm rot="-5400000">
            <a:off x="5027612" y="3476626"/>
            <a:ext cx="3175" cy="12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3" name="Line 490"/>
          <p:cNvSpPr>
            <a:spLocks noChangeShapeType="1"/>
          </p:cNvSpPr>
          <p:nvPr/>
        </p:nvSpPr>
        <p:spPr bwMode="auto">
          <a:xfrm rot="-5400000">
            <a:off x="5107781" y="3452020"/>
            <a:ext cx="3175" cy="619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4" name="Line 491"/>
          <p:cNvSpPr>
            <a:spLocks noChangeShapeType="1"/>
          </p:cNvSpPr>
          <p:nvPr/>
        </p:nvSpPr>
        <p:spPr bwMode="auto">
          <a:xfrm rot="-5400000">
            <a:off x="5199856" y="3467895"/>
            <a:ext cx="3175" cy="301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5" name="Line 492"/>
          <p:cNvSpPr>
            <a:spLocks noChangeShapeType="1"/>
          </p:cNvSpPr>
          <p:nvPr/>
        </p:nvSpPr>
        <p:spPr bwMode="auto">
          <a:xfrm rot="-5400000">
            <a:off x="5250656" y="3475832"/>
            <a:ext cx="3175" cy="142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6" name="Line 493"/>
          <p:cNvSpPr>
            <a:spLocks noChangeShapeType="1"/>
          </p:cNvSpPr>
          <p:nvPr/>
        </p:nvSpPr>
        <p:spPr bwMode="auto">
          <a:xfrm rot="-5400000">
            <a:off x="5322887" y="3463926"/>
            <a:ext cx="3175" cy="381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7" name="Line 494"/>
          <p:cNvSpPr>
            <a:spLocks noChangeShapeType="1"/>
          </p:cNvSpPr>
          <p:nvPr/>
        </p:nvSpPr>
        <p:spPr bwMode="auto">
          <a:xfrm rot="16200000" flipH="1">
            <a:off x="3207544" y="5539581"/>
            <a:ext cx="3175" cy="131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58" name="Rectangle 495"/>
          <p:cNvSpPr>
            <a:spLocks noChangeArrowheads="1"/>
          </p:cNvSpPr>
          <p:nvPr/>
        </p:nvSpPr>
        <p:spPr bwMode="auto">
          <a:xfrm rot="-5400000">
            <a:off x="2907506" y="3821907"/>
            <a:ext cx="587375" cy="128588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5759" name="Group 640"/>
          <p:cNvGrpSpPr>
            <a:grpSpLocks/>
          </p:cNvGrpSpPr>
          <p:nvPr/>
        </p:nvGrpSpPr>
        <p:grpSpPr bwMode="auto">
          <a:xfrm rot="-5400000">
            <a:off x="2912269" y="2623344"/>
            <a:ext cx="9525" cy="3097213"/>
            <a:chOff x="1232" y="1430"/>
            <a:chExt cx="3" cy="944"/>
          </a:xfrm>
        </p:grpSpPr>
        <p:sp>
          <p:nvSpPr>
            <p:cNvPr id="27083" name="Freeform 496"/>
            <p:cNvSpPr>
              <a:spLocks/>
            </p:cNvSpPr>
            <p:nvPr/>
          </p:nvSpPr>
          <p:spPr bwMode="auto">
            <a:xfrm>
              <a:off x="1232" y="237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4" name="Freeform 497"/>
            <p:cNvSpPr>
              <a:spLocks/>
            </p:cNvSpPr>
            <p:nvPr/>
          </p:nvSpPr>
          <p:spPr bwMode="auto">
            <a:xfrm>
              <a:off x="1232" y="236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5" name="Freeform 498"/>
            <p:cNvSpPr>
              <a:spLocks/>
            </p:cNvSpPr>
            <p:nvPr/>
          </p:nvSpPr>
          <p:spPr bwMode="auto">
            <a:xfrm>
              <a:off x="1232" y="235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6" name="Freeform 499"/>
            <p:cNvSpPr>
              <a:spLocks/>
            </p:cNvSpPr>
            <p:nvPr/>
          </p:nvSpPr>
          <p:spPr bwMode="auto">
            <a:xfrm>
              <a:off x="1232" y="235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7" name="Freeform 500"/>
            <p:cNvSpPr>
              <a:spLocks/>
            </p:cNvSpPr>
            <p:nvPr/>
          </p:nvSpPr>
          <p:spPr bwMode="auto">
            <a:xfrm>
              <a:off x="1232" y="234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8" name="Freeform 501"/>
            <p:cNvSpPr>
              <a:spLocks/>
            </p:cNvSpPr>
            <p:nvPr/>
          </p:nvSpPr>
          <p:spPr bwMode="auto">
            <a:xfrm>
              <a:off x="1232" y="233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9" name="Freeform 502"/>
            <p:cNvSpPr>
              <a:spLocks/>
            </p:cNvSpPr>
            <p:nvPr/>
          </p:nvSpPr>
          <p:spPr bwMode="auto">
            <a:xfrm>
              <a:off x="1232" y="233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0" name="Freeform 503"/>
            <p:cNvSpPr>
              <a:spLocks/>
            </p:cNvSpPr>
            <p:nvPr/>
          </p:nvSpPr>
          <p:spPr bwMode="auto">
            <a:xfrm>
              <a:off x="1232" y="232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1" name="Freeform 504"/>
            <p:cNvSpPr>
              <a:spLocks/>
            </p:cNvSpPr>
            <p:nvPr/>
          </p:nvSpPr>
          <p:spPr bwMode="auto">
            <a:xfrm>
              <a:off x="1232" y="231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2" name="Freeform 505"/>
            <p:cNvSpPr>
              <a:spLocks/>
            </p:cNvSpPr>
            <p:nvPr/>
          </p:nvSpPr>
          <p:spPr bwMode="auto">
            <a:xfrm>
              <a:off x="1232" y="231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3" name="Freeform 506"/>
            <p:cNvSpPr>
              <a:spLocks/>
            </p:cNvSpPr>
            <p:nvPr/>
          </p:nvSpPr>
          <p:spPr bwMode="auto">
            <a:xfrm>
              <a:off x="1232" y="230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4" name="Freeform 507"/>
            <p:cNvSpPr>
              <a:spLocks/>
            </p:cNvSpPr>
            <p:nvPr/>
          </p:nvSpPr>
          <p:spPr bwMode="auto">
            <a:xfrm>
              <a:off x="1232" y="229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5" name="Freeform 508"/>
            <p:cNvSpPr>
              <a:spLocks/>
            </p:cNvSpPr>
            <p:nvPr/>
          </p:nvSpPr>
          <p:spPr bwMode="auto">
            <a:xfrm>
              <a:off x="1232" y="229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6" name="Freeform 509"/>
            <p:cNvSpPr>
              <a:spLocks/>
            </p:cNvSpPr>
            <p:nvPr/>
          </p:nvSpPr>
          <p:spPr bwMode="auto">
            <a:xfrm>
              <a:off x="1232" y="228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7" name="Freeform 510"/>
            <p:cNvSpPr>
              <a:spLocks/>
            </p:cNvSpPr>
            <p:nvPr/>
          </p:nvSpPr>
          <p:spPr bwMode="auto">
            <a:xfrm>
              <a:off x="1232" y="2278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8" name="Freeform 511"/>
            <p:cNvSpPr>
              <a:spLocks/>
            </p:cNvSpPr>
            <p:nvPr/>
          </p:nvSpPr>
          <p:spPr bwMode="auto">
            <a:xfrm>
              <a:off x="1232" y="227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99" name="Freeform 512"/>
            <p:cNvSpPr>
              <a:spLocks/>
            </p:cNvSpPr>
            <p:nvPr/>
          </p:nvSpPr>
          <p:spPr bwMode="auto">
            <a:xfrm>
              <a:off x="1232" y="2265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0" name="Freeform 513"/>
            <p:cNvSpPr>
              <a:spLocks/>
            </p:cNvSpPr>
            <p:nvPr/>
          </p:nvSpPr>
          <p:spPr bwMode="auto">
            <a:xfrm>
              <a:off x="1232" y="225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1" name="Freeform 514"/>
            <p:cNvSpPr>
              <a:spLocks/>
            </p:cNvSpPr>
            <p:nvPr/>
          </p:nvSpPr>
          <p:spPr bwMode="auto">
            <a:xfrm>
              <a:off x="1232" y="225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2" name="Freeform 515"/>
            <p:cNvSpPr>
              <a:spLocks/>
            </p:cNvSpPr>
            <p:nvPr/>
          </p:nvSpPr>
          <p:spPr bwMode="auto">
            <a:xfrm>
              <a:off x="1232" y="224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3" name="Freeform 516"/>
            <p:cNvSpPr>
              <a:spLocks/>
            </p:cNvSpPr>
            <p:nvPr/>
          </p:nvSpPr>
          <p:spPr bwMode="auto">
            <a:xfrm>
              <a:off x="1232" y="223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4" name="Freeform 517"/>
            <p:cNvSpPr>
              <a:spLocks/>
            </p:cNvSpPr>
            <p:nvPr/>
          </p:nvSpPr>
          <p:spPr bwMode="auto">
            <a:xfrm>
              <a:off x="1232" y="223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5" name="Freeform 518"/>
            <p:cNvSpPr>
              <a:spLocks/>
            </p:cNvSpPr>
            <p:nvPr/>
          </p:nvSpPr>
          <p:spPr bwMode="auto">
            <a:xfrm>
              <a:off x="1232" y="222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6" name="Freeform 519"/>
            <p:cNvSpPr>
              <a:spLocks/>
            </p:cNvSpPr>
            <p:nvPr/>
          </p:nvSpPr>
          <p:spPr bwMode="auto">
            <a:xfrm>
              <a:off x="1232" y="2219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7" name="Freeform 520"/>
            <p:cNvSpPr>
              <a:spLocks/>
            </p:cNvSpPr>
            <p:nvPr/>
          </p:nvSpPr>
          <p:spPr bwMode="auto">
            <a:xfrm>
              <a:off x="1232" y="221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8" name="Freeform 521"/>
            <p:cNvSpPr>
              <a:spLocks/>
            </p:cNvSpPr>
            <p:nvPr/>
          </p:nvSpPr>
          <p:spPr bwMode="auto">
            <a:xfrm>
              <a:off x="1232" y="220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09" name="Freeform 522"/>
            <p:cNvSpPr>
              <a:spLocks/>
            </p:cNvSpPr>
            <p:nvPr/>
          </p:nvSpPr>
          <p:spPr bwMode="auto">
            <a:xfrm>
              <a:off x="1232" y="2199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0" name="Freeform 523"/>
            <p:cNvSpPr>
              <a:spLocks/>
            </p:cNvSpPr>
            <p:nvPr/>
          </p:nvSpPr>
          <p:spPr bwMode="auto">
            <a:xfrm>
              <a:off x="1232" y="2193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1" name="Freeform 524"/>
            <p:cNvSpPr>
              <a:spLocks/>
            </p:cNvSpPr>
            <p:nvPr/>
          </p:nvSpPr>
          <p:spPr bwMode="auto">
            <a:xfrm>
              <a:off x="1232" y="218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2" name="Freeform 525"/>
            <p:cNvSpPr>
              <a:spLocks/>
            </p:cNvSpPr>
            <p:nvPr/>
          </p:nvSpPr>
          <p:spPr bwMode="auto">
            <a:xfrm>
              <a:off x="1232" y="2180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3" name="Freeform 526"/>
            <p:cNvSpPr>
              <a:spLocks/>
            </p:cNvSpPr>
            <p:nvPr/>
          </p:nvSpPr>
          <p:spPr bwMode="auto">
            <a:xfrm>
              <a:off x="1232" y="217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4" name="Freeform 527"/>
            <p:cNvSpPr>
              <a:spLocks/>
            </p:cNvSpPr>
            <p:nvPr/>
          </p:nvSpPr>
          <p:spPr bwMode="auto">
            <a:xfrm>
              <a:off x="1232" y="216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5" name="Freeform 528"/>
            <p:cNvSpPr>
              <a:spLocks/>
            </p:cNvSpPr>
            <p:nvPr/>
          </p:nvSpPr>
          <p:spPr bwMode="auto">
            <a:xfrm>
              <a:off x="1232" y="216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6" name="Freeform 529"/>
            <p:cNvSpPr>
              <a:spLocks/>
            </p:cNvSpPr>
            <p:nvPr/>
          </p:nvSpPr>
          <p:spPr bwMode="auto">
            <a:xfrm>
              <a:off x="1232" y="215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7" name="Freeform 530"/>
            <p:cNvSpPr>
              <a:spLocks/>
            </p:cNvSpPr>
            <p:nvPr/>
          </p:nvSpPr>
          <p:spPr bwMode="auto">
            <a:xfrm>
              <a:off x="1232" y="2147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8" name="Freeform 531"/>
            <p:cNvSpPr>
              <a:spLocks/>
            </p:cNvSpPr>
            <p:nvPr/>
          </p:nvSpPr>
          <p:spPr bwMode="auto">
            <a:xfrm>
              <a:off x="1232" y="214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19" name="Freeform 532"/>
            <p:cNvSpPr>
              <a:spLocks/>
            </p:cNvSpPr>
            <p:nvPr/>
          </p:nvSpPr>
          <p:spPr bwMode="auto">
            <a:xfrm>
              <a:off x="1232" y="213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0" name="Freeform 533"/>
            <p:cNvSpPr>
              <a:spLocks/>
            </p:cNvSpPr>
            <p:nvPr/>
          </p:nvSpPr>
          <p:spPr bwMode="auto">
            <a:xfrm>
              <a:off x="1232" y="212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1" name="Freeform 534"/>
            <p:cNvSpPr>
              <a:spLocks/>
            </p:cNvSpPr>
            <p:nvPr/>
          </p:nvSpPr>
          <p:spPr bwMode="auto">
            <a:xfrm>
              <a:off x="1232" y="212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2" name="Freeform 535"/>
            <p:cNvSpPr>
              <a:spLocks/>
            </p:cNvSpPr>
            <p:nvPr/>
          </p:nvSpPr>
          <p:spPr bwMode="auto">
            <a:xfrm>
              <a:off x="1232" y="211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3" name="Freeform 536"/>
            <p:cNvSpPr>
              <a:spLocks/>
            </p:cNvSpPr>
            <p:nvPr/>
          </p:nvSpPr>
          <p:spPr bwMode="auto">
            <a:xfrm>
              <a:off x="1232" y="210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4" name="Freeform 537"/>
            <p:cNvSpPr>
              <a:spLocks/>
            </p:cNvSpPr>
            <p:nvPr/>
          </p:nvSpPr>
          <p:spPr bwMode="auto">
            <a:xfrm>
              <a:off x="1232" y="210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5" name="Freeform 538"/>
            <p:cNvSpPr>
              <a:spLocks/>
            </p:cNvSpPr>
            <p:nvPr/>
          </p:nvSpPr>
          <p:spPr bwMode="auto">
            <a:xfrm>
              <a:off x="1232" y="209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6" name="Freeform 539"/>
            <p:cNvSpPr>
              <a:spLocks/>
            </p:cNvSpPr>
            <p:nvPr/>
          </p:nvSpPr>
          <p:spPr bwMode="auto">
            <a:xfrm>
              <a:off x="1232" y="208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7" name="Freeform 540"/>
            <p:cNvSpPr>
              <a:spLocks/>
            </p:cNvSpPr>
            <p:nvPr/>
          </p:nvSpPr>
          <p:spPr bwMode="auto">
            <a:xfrm>
              <a:off x="1232" y="208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8" name="Freeform 541"/>
            <p:cNvSpPr>
              <a:spLocks/>
            </p:cNvSpPr>
            <p:nvPr/>
          </p:nvSpPr>
          <p:spPr bwMode="auto">
            <a:xfrm>
              <a:off x="1232" y="207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29" name="Freeform 542"/>
            <p:cNvSpPr>
              <a:spLocks/>
            </p:cNvSpPr>
            <p:nvPr/>
          </p:nvSpPr>
          <p:spPr bwMode="auto">
            <a:xfrm>
              <a:off x="1232" y="206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0" name="Freeform 543"/>
            <p:cNvSpPr>
              <a:spLocks/>
            </p:cNvSpPr>
            <p:nvPr/>
          </p:nvSpPr>
          <p:spPr bwMode="auto">
            <a:xfrm>
              <a:off x="1232" y="206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1" name="Freeform 544"/>
            <p:cNvSpPr>
              <a:spLocks/>
            </p:cNvSpPr>
            <p:nvPr/>
          </p:nvSpPr>
          <p:spPr bwMode="auto">
            <a:xfrm>
              <a:off x="1232" y="205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2" name="Freeform 545"/>
            <p:cNvSpPr>
              <a:spLocks/>
            </p:cNvSpPr>
            <p:nvPr/>
          </p:nvSpPr>
          <p:spPr bwMode="auto">
            <a:xfrm>
              <a:off x="1232" y="2048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3" name="Freeform 546"/>
            <p:cNvSpPr>
              <a:spLocks/>
            </p:cNvSpPr>
            <p:nvPr/>
          </p:nvSpPr>
          <p:spPr bwMode="auto">
            <a:xfrm>
              <a:off x="1232" y="204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4" name="Freeform 547"/>
            <p:cNvSpPr>
              <a:spLocks/>
            </p:cNvSpPr>
            <p:nvPr/>
          </p:nvSpPr>
          <p:spPr bwMode="auto">
            <a:xfrm>
              <a:off x="1232" y="203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5" name="Freeform 548"/>
            <p:cNvSpPr>
              <a:spLocks/>
            </p:cNvSpPr>
            <p:nvPr/>
          </p:nvSpPr>
          <p:spPr bwMode="auto">
            <a:xfrm>
              <a:off x="1232" y="202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6" name="Freeform 549"/>
            <p:cNvSpPr>
              <a:spLocks/>
            </p:cNvSpPr>
            <p:nvPr/>
          </p:nvSpPr>
          <p:spPr bwMode="auto">
            <a:xfrm>
              <a:off x="1232" y="202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7" name="Freeform 550"/>
            <p:cNvSpPr>
              <a:spLocks/>
            </p:cNvSpPr>
            <p:nvPr/>
          </p:nvSpPr>
          <p:spPr bwMode="auto">
            <a:xfrm>
              <a:off x="1232" y="2015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8" name="Freeform 551"/>
            <p:cNvSpPr>
              <a:spLocks/>
            </p:cNvSpPr>
            <p:nvPr/>
          </p:nvSpPr>
          <p:spPr bwMode="auto">
            <a:xfrm>
              <a:off x="1232" y="200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39" name="Freeform 552"/>
            <p:cNvSpPr>
              <a:spLocks/>
            </p:cNvSpPr>
            <p:nvPr/>
          </p:nvSpPr>
          <p:spPr bwMode="auto">
            <a:xfrm>
              <a:off x="1232" y="200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0" name="Freeform 553"/>
            <p:cNvSpPr>
              <a:spLocks/>
            </p:cNvSpPr>
            <p:nvPr/>
          </p:nvSpPr>
          <p:spPr bwMode="auto">
            <a:xfrm>
              <a:off x="1232" y="199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1" name="Freeform 554"/>
            <p:cNvSpPr>
              <a:spLocks/>
            </p:cNvSpPr>
            <p:nvPr/>
          </p:nvSpPr>
          <p:spPr bwMode="auto">
            <a:xfrm>
              <a:off x="1232" y="198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2" name="Freeform 555"/>
            <p:cNvSpPr>
              <a:spLocks/>
            </p:cNvSpPr>
            <p:nvPr/>
          </p:nvSpPr>
          <p:spPr bwMode="auto">
            <a:xfrm>
              <a:off x="1232" y="1982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3" name="Freeform 556"/>
            <p:cNvSpPr>
              <a:spLocks/>
            </p:cNvSpPr>
            <p:nvPr/>
          </p:nvSpPr>
          <p:spPr bwMode="auto">
            <a:xfrm>
              <a:off x="1232" y="197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4" name="Freeform 557"/>
            <p:cNvSpPr>
              <a:spLocks/>
            </p:cNvSpPr>
            <p:nvPr/>
          </p:nvSpPr>
          <p:spPr bwMode="auto">
            <a:xfrm>
              <a:off x="1232" y="196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5" name="Freeform 558"/>
            <p:cNvSpPr>
              <a:spLocks/>
            </p:cNvSpPr>
            <p:nvPr/>
          </p:nvSpPr>
          <p:spPr bwMode="auto">
            <a:xfrm>
              <a:off x="1232" y="1963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6" name="Freeform 559"/>
            <p:cNvSpPr>
              <a:spLocks/>
            </p:cNvSpPr>
            <p:nvPr/>
          </p:nvSpPr>
          <p:spPr bwMode="auto">
            <a:xfrm>
              <a:off x="1232" y="195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7" name="Freeform 560"/>
            <p:cNvSpPr>
              <a:spLocks/>
            </p:cNvSpPr>
            <p:nvPr/>
          </p:nvSpPr>
          <p:spPr bwMode="auto">
            <a:xfrm>
              <a:off x="1232" y="195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8" name="Freeform 561"/>
            <p:cNvSpPr>
              <a:spLocks/>
            </p:cNvSpPr>
            <p:nvPr/>
          </p:nvSpPr>
          <p:spPr bwMode="auto">
            <a:xfrm>
              <a:off x="1232" y="194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49" name="Freeform 562"/>
            <p:cNvSpPr>
              <a:spLocks/>
            </p:cNvSpPr>
            <p:nvPr/>
          </p:nvSpPr>
          <p:spPr bwMode="auto">
            <a:xfrm>
              <a:off x="1232" y="193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0" name="Freeform 563"/>
            <p:cNvSpPr>
              <a:spLocks/>
            </p:cNvSpPr>
            <p:nvPr/>
          </p:nvSpPr>
          <p:spPr bwMode="auto">
            <a:xfrm>
              <a:off x="1232" y="1930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1" name="Freeform 564"/>
            <p:cNvSpPr>
              <a:spLocks/>
            </p:cNvSpPr>
            <p:nvPr/>
          </p:nvSpPr>
          <p:spPr bwMode="auto">
            <a:xfrm>
              <a:off x="1232" y="192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2" name="Freeform 565"/>
            <p:cNvSpPr>
              <a:spLocks/>
            </p:cNvSpPr>
            <p:nvPr/>
          </p:nvSpPr>
          <p:spPr bwMode="auto">
            <a:xfrm>
              <a:off x="1232" y="191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3" name="Freeform 566"/>
            <p:cNvSpPr>
              <a:spLocks/>
            </p:cNvSpPr>
            <p:nvPr/>
          </p:nvSpPr>
          <p:spPr bwMode="auto">
            <a:xfrm>
              <a:off x="1232" y="191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4" name="Freeform 567"/>
            <p:cNvSpPr>
              <a:spLocks/>
            </p:cNvSpPr>
            <p:nvPr/>
          </p:nvSpPr>
          <p:spPr bwMode="auto">
            <a:xfrm>
              <a:off x="1232" y="190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5" name="Freeform 568"/>
            <p:cNvSpPr>
              <a:spLocks/>
            </p:cNvSpPr>
            <p:nvPr/>
          </p:nvSpPr>
          <p:spPr bwMode="auto">
            <a:xfrm>
              <a:off x="1232" y="189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6" name="Freeform 569"/>
            <p:cNvSpPr>
              <a:spLocks/>
            </p:cNvSpPr>
            <p:nvPr/>
          </p:nvSpPr>
          <p:spPr bwMode="auto">
            <a:xfrm>
              <a:off x="1232" y="189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7" name="Freeform 570"/>
            <p:cNvSpPr>
              <a:spLocks/>
            </p:cNvSpPr>
            <p:nvPr/>
          </p:nvSpPr>
          <p:spPr bwMode="auto">
            <a:xfrm>
              <a:off x="1232" y="188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8" name="Freeform 571"/>
            <p:cNvSpPr>
              <a:spLocks/>
            </p:cNvSpPr>
            <p:nvPr/>
          </p:nvSpPr>
          <p:spPr bwMode="auto">
            <a:xfrm>
              <a:off x="1232" y="187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59" name="Freeform 572"/>
            <p:cNvSpPr>
              <a:spLocks/>
            </p:cNvSpPr>
            <p:nvPr/>
          </p:nvSpPr>
          <p:spPr bwMode="auto">
            <a:xfrm>
              <a:off x="1232" y="187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0" name="Freeform 573"/>
            <p:cNvSpPr>
              <a:spLocks/>
            </p:cNvSpPr>
            <p:nvPr/>
          </p:nvSpPr>
          <p:spPr bwMode="auto">
            <a:xfrm>
              <a:off x="1232" y="186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1" name="Freeform 574"/>
            <p:cNvSpPr>
              <a:spLocks/>
            </p:cNvSpPr>
            <p:nvPr/>
          </p:nvSpPr>
          <p:spPr bwMode="auto">
            <a:xfrm>
              <a:off x="1232" y="185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2" name="Freeform 575"/>
            <p:cNvSpPr>
              <a:spLocks/>
            </p:cNvSpPr>
            <p:nvPr/>
          </p:nvSpPr>
          <p:spPr bwMode="auto">
            <a:xfrm>
              <a:off x="1232" y="185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3" name="Freeform 576"/>
            <p:cNvSpPr>
              <a:spLocks/>
            </p:cNvSpPr>
            <p:nvPr/>
          </p:nvSpPr>
          <p:spPr bwMode="auto">
            <a:xfrm>
              <a:off x="1232" y="184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4" name="Freeform 577"/>
            <p:cNvSpPr>
              <a:spLocks/>
            </p:cNvSpPr>
            <p:nvPr/>
          </p:nvSpPr>
          <p:spPr bwMode="auto">
            <a:xfrm>
              <a:off x="1232" y="183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5" name="Freeform 578"/>
            <p:cNvSpPr>
              <a:spLocks/>
            </p:cNvSpPr>
            <p:nvPr/>
          </p:nvSpPr>
          <p:spPr bwMode="auto">
            <a:xfrm>
              <a:off x="1232" y="1831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6" name="Freeform 579"/>
            <p:cNvSpPr>
              <a:spLocks/>
            </p:cNvSpPr>
            <p:nvPr/>
          </p:nvSpPr>
          <p:spPr bwMode="auto">
            <a:xfrm>
              <a:off x="1232" y="182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7" name="Freeform 580"/>
            <p:cNvSpPr>
              <a:spLocks/>
            </p:cNvSpPr>
            <p:nvPr/>
          </p:nvSpPr>
          <p:spPr bwMode="auto">
            <a:xfrm>
              <a:off x="1232" y="181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8" name="Freeform 581"/>
            <p:cNvSpPr>
              <a:spLocks/>
            </p:cNvSpPr>
            <p:nvPr/>
          </p:nvSpPr>
          <p:spPr bwMode="auto">
            <a:xfrm>
              <a:off x="1232" y="181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69" name="Freeform 582"/>
            <p:cNvSpPr>
              <a:spLocks/>
            </p:cNvSpPr>
            <p:nvPr/>
          </p:nvSpPr>
          <p:spPr bwMode="auto">
            <a:xfrm>
              <a:off x="1232" y="180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0" name="Freeform 583"/>
            <p:cNvSpPr>
              <a:spLocks/>
            </p:cNvSpPr>
            <p:nvPr/>
          </p:nvSpPr>
          <p:spPr bwMode="auto">
            <a:xfrm>
              <a:off x="1232" y="1798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1" name="Freeform 584"/>
            <p:cNvSpPr>
              <a:spLocks/>
            </p:cNvSpPr>
            <p:nvPr/>
          </p:nvSpPr>
          <p:spPr bwMode="auto">
            <a:xfrm>
              <a:off x="1232" y="179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2" name="Freeform 585"/>
            <p:cNvSpPr>
              <a:spLocks/>
            </p:cNvSpPr>
            <p:nvPr/>
          </p:nvSpPr>
          <p:spPr bwMode="auto">
            <a:xfrm>
              <a:off x="1232" y="178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3" name="Freeform 586"/>
            <p:cNvSpPr>
              <a:spLocks/>
            </p:cNvSpPr>
            <p:nvPr/>
          </p:nvSpPr>
          <p:spPr bwMode="auto">
            <a:xfrm>
              <a:off x="1232" y="177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4" name="Freeform 587"/>
            <p:cNvSpPr>
              <a:spLocks/>
            </p:cNvSpPr>
            <p:nvPr/>
          </p:nvSpPr>
          <p:spPr bwMode="auto">
            <a:xfrm>
              <a:off x="1232" y="177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5" name="Freeform 588"/>
            <p:cNvSpPr>
              <a:spLocks/>
            </p:cNvSpPr>
            <p:nvPr/>
          </p:nvSpPr>
          <p:spPr bwMode="auto">
            <a:xfrm>
              <a:off x="1232" y="1765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6" name="Freeform 589"/>
            <p:cNvSpPr>
              <a:spLocks/>
            </p:cNvSpPr>
            <p:nvPr/>
          </p:nvSpPr>
          <p:spPr bwMode="auto">
            <a:xfrm>
              <a:off x="1232" y="175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7" name="Freeform 590"/>
            <p:cNvSpPr>
              <a:spLocks/>
            </p:cNvSpPr>
            <p:nvPr/>
          </p:nvSpPr>
          <p:spPr bwMode="auto">
            <a:xfrm>
              <a:off x="1232" y="175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8" name="Freeform 591"/>
            <p:cNvSpPr>
              <a:spLocks/>
            </p:cNvSpPr>
            <p:nvPr/>
          </p:nvSpPr>
          <p:spPr bwMode="auto">
            <a:xfrm>
              <a:off x="1232" y="174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79" name="Freeform 592"/>
            <p:cNvSpPr>
              <a:spLocks/>
            </p:cNvSpPr>
            <p:nvPr/>
          </p:nvSpPr>
          <p:spPr bwMode="auto">
            <a:xfrm>
              <a:off x="1232" y="173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0" name="Freeform 593"/>
            <p:cNvSpPr>
              <a:spLocks/>
            </p:cNvSpPr>
            <p:nvPr/>
          </p:nvSpPr>
          <p:spPr bwMode="auto">
            <a:xfrm>
              <a:off x="1232" y="173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1" name="Freeform 594"/>
            <p:cNvSpPr>
              <a:spLocks/>
            </p:cNvSpPr>
            <p:nvPr/>
          </p:nvSpPr>
          <p:spPr bwMode="auto">
            <a:xfrm>
              <a:off x="1232" y="172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2" name="Freeform 595"/>
            <p:cNvSpPr>
              <a:spLocks/>
            </p:cNvSpPr>
            <p:nvPr/>
          </p:nvSpPr>
          <p:spPr bwMode="auto">
            <a:xfrm>
              <a:off x="1232" y="171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3" name="Freeform 596"/>
            <p:cNvSpPr>
              <a:spLocks/>
            </p:cNvSpPr>
            <p:nvPr/>
          </p:nvSpPr>
          <p:spPr bwMode="auto">
            <a:xfrm>
              <a:off x="1232" y="1713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4" name="Freeform 597"/>
            <p:cNvSpPr>
              <a:spLocks/>
            </p:cNvSpPr>
            <p:nvPr/>
          </p:nvSpPr>
          <p:spPr bwMode="auto">
            <a:xfrm>
              <a:off x="1232" y="170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5" name="Freeform 598"/>
            <p:cNvSpPr>
              <a:spLocks/>
            </p:cNvSpPr>
            <p:nvPr/>
          </p:nvSpPr>
          <p:spPr bwMode="auto">
            <a:xfrm>
              <a:off x="1232" y="170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6" name="Freeform 599"/>
            <p:cNvSpPr>
              <a:spLocks/>
            </p:cNvSpPr>
            <p:nvPr/>
          </p:nvSpPr>
          <p:spPr bwMode="auto">
            <a:xfrm>
              <a:off x="1232" y="169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7" name="Freeform 600"/>
            <p:cNvSpPr>
              <a:spLocks/>
            </p:cNvSpPr>
            <p:nvPr/>
          </p:nvSpPr>
          <p:spPr bwMode="auto">
            <a:xfrm>
              <a:off x="1232" y="168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8" name="Freeform 601"/>
            <p:cNvSpPr>
              <a:spLocks/>
            </p:cNvSpPr>
            <p:nvPr/>
          </p:nvSpPr>
          <p:spPr bwMode="auto">
            <a:xfrm>
              <a:off x="1232" y="168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89" name="Freeform 602"/>
            <p:cNvSpPr>
              <a:spLocks/>
            </p:cNvSpPr>
            <p:nvPr/>
          </p:nvSpPr>
          <p:spPr bwMode="auto">
            <a:xfrm>
              <a:off x="1232" y="167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0" name="Freeform 603"/>
            <p:cNvSpPr>
              <a:spLocks/>
            </p:cNvSpPr>
            <p:nvPr/>
          </p:nvSpPr>
          <p:spPr bwMode="auto">
            <a:xfrm>
              <a:off x="1232" y="1667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1" name="Freeform 604"/>
            <p:cNvSpPr>
              <a:spLocks/>
            </p:cNvSpPr>
            <p:nvPr/>
          </p:nvSpPr>
          <p:spPr bwMode="auto">
            <a:xfrm>
              <a:off x="1232" y="166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2" name="Freeform 605"/>
            <p:cNvSpPr>
              <a:spLocks/>
            </p:cNvSpPr>
            <p:nvPr/>
          </p:nvSpPr>
          <p:spPr bwMode="auto">
            <a:xfrm>
              <a:off x="1232" y="165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3" name="Freeform 606"/>
            <p:cNvSpPr>
              <a:spLocks/>
            </p:cNvSpPr>
            <p:nvPr/>
          </p:nvSpPr>
          <p:spPr bwMode="auto">
            <a:xfrm>
              <a:off x="1232" y="164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4" name="Freeform 607"/>
            <p:cNvSpPr>
              <a:spLocks/>
            </p:cNvSpPr>
            <p:nvPr/>
          </p:nvSpPr>
          <p:spPr bwMode="auto">
            <a:xfrm>
              <a:off x="1232" y="164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5" name="Freeform 608"/>
            <p:cNvSpPr>
              <a:spLocks/>
            </p:cNvSpPr>
            <p:nvPr/>
          </p:nvSpPr>
          <p:spPr bwMode="auto">
            <a:xfrm>
              <a:off x="1232" y="163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6" name="Freeform 609"/>
            <p:cNvSpPr>
              <a:spLocks/>
            </p:cNvSpPr>
            <p:nvPr/>
          </p:nvSpPr>
          <p:spPr bwMode="auto">
            <a:xfrm>
              <a:off x="1232" y="162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7" name="Freeform 610"/>
            <p:cNvSpPr>
              <a:spLocks/>
            </p:cNvSpPr>
            <p:nvPr/>
          </p:nvSpPr>
          <p:spPr bwMode="auto">
            <a:xfrm>
              <a:off x="1232" y="162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8" name="Freeform 611"/>
            <p:cNvSpPr>
              <a:spLocks/>
            </p:cNvSpPr>
            <p:nvPr/>
          </p:nvSpPr>
          <p:spPr bwMode="auto">
            <a:xfrm>
              <a:off x="1232" y="1614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99" name="Freeform 612"/>
            <p:cNvSpPr>
              <a:spLocks/>
            </p:cNvSpPr>
            <p:nvPr/>
          </p:nvSpPr>
          <p:spPr bwMode="auto">
            <a:xfrm>
              <a:off x="1232" y="160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0" name="Freeform 613"/>
            <p:cNvSpPr>
              <a:spLocks/>
            </p:cNvSpPr>
            <p:nvPr/>
          </p:nvSpPr>
          <p:spPr bwMode="auto">
            <a:xfrm>
              <a:off x="1232" y="160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1" name="Freeform 614"/>
            <p:cNvSpPr>
              <a:spLocks/>
            </p:cNvSpPr>
            <p:nvPr/>
          </p:nvSpPr>
          <p:spPr bwMode="auto">
            <a:xfrm>
              <a:off x="1232" y="159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2" name="Freeform 615"/>
            <p:cNvSpPr>
              <a:spLocks/>
            </p:cNvSpPr>
            <p:nvPr/>
          </p:nvSpPr>
          <p:spPr bwMode="auto">
            <a:xfrm>
              <a:off x="1232" y="158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3" name="Freeform 616"/>
            <p:cNvSpPr>
              <a:spLocks/>
            </p:cNvSpPr>
            <p:nvPr/>
          </p:nvSpPr>
          <p:spPr bwMode="auto">
            <a:xfrm>
              <a:off x="1232" y="158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4" name="Freeform 617"/>
            <p:cNvSpPr>
              <a:spLocks/>
            </p:cNvSpPr>
            <p:nvPr/>
          </p:nvSpPr>
          <p:spPr bwMode="auto">
            <a:xfrm>
              <a:off x="1232" y="157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5" name="Freeform 618"/>
            <p:cNvSpPr>
              <a:spLocks/>
            </p:cNvSpPr>
            <p:nvPr/>
          </p:nvSpPr>
          <p:spPr bwMode="auto">
            <a:xfrm>
              <a:off x="1232" y="156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6" name="Freeform 619"/>
            <p:cNvSpPr>
              <a:spLocks/>
            </p:cNvSpPr>
            <p:nvPr/>
          </p:nvSpPr>
          <p:spPr bwMode="auto">
            <a:xfrm>
              <a:off x="1232" y="156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7" name="Freeform 620"/>
            <p:cNvSpPr>
              <a:spLocks/>
            </p:cNvSpPr>
            <p:nvPr/>
          </p:nvSpPr>
          <p:spPr bwMode="auto">
            <a:xfrm>
              <a:off x="1232" y="155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8" name="Freeform 621"/>
            <p:cNvSpPr>
              <a:spLocks/>
            </p:cNvSpPr>
            <p:nvPr/>
          </p:nvSpPr>
          <p:spPr bwMode="auto">
            <a:xfrm>
              <a:off x="1232" y="1548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09" name="Freeform 622"/>
            <p:cNvSpPr>
              <a:spLocks/>
            </p:cNvSpPr>
            <p:nvPr/>
          </p:nvSpPr>
          <p:spPr bwMode="auto">
            <a:xfrm>
              <a:off x="1232" y="154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0" name="Freeform 623"/>
            <p:cNvSpPr>
              <a:spLocks/>
            </p:cNvSpPr>
            <p:nvPr/>
          </p:nvSpPr>
          <p:spPr bwMode="auto">
            <a:xfrm>
              <a:off x="1232" y="1535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1" name="Freeform 624"/>
            <p:cNvSpPr>
              <a:spLocks/>
            </p:cNvSpPr>
            <p:nvPr/>
          </p:nvSpPr>
          <p:spPr bwMode="auto">
            <a:xfrm>
              <a:off x="1232" y="152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2" name="Freeform 625"/>
            <p:cNvSpPr>
              <a:spLocks/>
            </p:cNvSpPr>
            <p:nvPr/>
          </p:nvSpPr>
          <p:spPr bwMode="auto">
            <a:xfrm>
              <a:off x="1232" y="152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3" name="Freeform 626"/>
            <p:cNvSpPr>
              <a:spLocks/>
            </p:cNvSpPr>
            <p:nvPr/>
          </p:nvSpPr>
          <p:spPr bwMode="auto">
            <a:xfrm>
              <a:off x="1232" y="151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4" name="Freeform 627"/>
            <p:cNvSpPr>
              <a:spLocks/>
            </p:cNvSpPr>
            <p:nvPr/>
          </p:nvSpPr>
          <p:spPr bwMode="auto">
            <a:xfrm>
              <a:off x="1232" y="150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5" name="Freeform 628"/>
            <p:cNvSpPr>
              <a:spLocks/>
            </p:cNvSpPr>
            <p:nvPr/>
          </p:nvSpPr>
          <p:spPr bwMode="auto">
            <a:xfrm>
              <a:off x="1232" y="150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6" name="Freeform 629"/>
            <p:cNvSpPr>
              <a:spLocks/>
            </p:cNvSpPr>
            <p:nvPr/>
          </p:nvSpPr>
          <p:spPr bwMode="auto">
            <a:xfrm>
              <a:off x="1232" y="149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7" name="Freeform 630"/>
            <p:cNvSpPr>
              <a:spLocks/>
            </p:cNvSpPr>
            <p:nvPr/>
          </p:nvSpPr>
          <p:spPr bwMode="auto">
            <a:xfrm>
              <a:off x="1232" y="148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8" name="Freeform 631"/>
            <p:cNvSpPr>
              <a:spLocks/>
            </p:cNvSpPr>
            <p:nvPr/>
          </p:nvSpPr>
          <p:spPr bwMode="auto">
            <a:xfrm>
              <a:off x="1232" y="148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19" name="Freeform 632"/>
            <p:cNvSpPr>
              <a:spLocks/>
            </p:cNvSpPr>
            <p:nvPr/>
          </p:nvSpPr>
          <p:spPr bwMode="auto">
            <a:xfrm>
              <a:off x="1232" y="147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0" name="Freeform 633"/>
            <p:cNvSpPr>
              <a:spLocks/>
            </p:cNvSpPr>
            <p:nvPr/>
          </p:nvSpPr>
          <p:spPr bwMode="auto">
            <a:xfrm>
              <a:off x="1232" y="147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1" name="Freeform 634"/>
            <p:cNvSpPr>
              <a:spLocks/>
            </p:cNvSpPr>
            <p:nvPr/>
          </p:nvSpPr>
          <p:spPr bwMode="auto">
            <a:xfrm>
              <a:off x="1232" y="146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2" name="Freeform 635"/>
            <p:cNvSpPr>
              <a:spLocks/>
            </p:cNvSpPr>
            <p:nvPr/>
          </p:nvSpPr>
          <p:spPr bwMode="auto">
            <a:xfrm>
              <a:off x="1232" y="145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3" name="Freeform 636"/>
            <p:cNvSpPr>
              <a:spLocks/>
            </p:cNvSpPr>
            <p:nvPr/>
          </p:nvSpPr>
          <p:spPr bwMode="auto">
            <a:xfrm>
              <a:off x="1232" y="1450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4" name="Freeform 637"/>
            <p:cNvSpPr>
              <a:spLocks/>
            </p:cNvSpPr>
            <p:nvPr/>
          </p:nvSpPr>
          <p:spPr bwMode="auto">
            <a:xfrm>
              <a:off x="1232" y="144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5" name="Freeform 638"/>
            <p:cNvSpPr>
              <a:spLocks/>
            </p:cNvSpPr>
            <p:nvPr/>
          </p:nvSpPr>
          <p:spPr bwMode="auto">
            <a:xfrm>
              <a:off x="1232" y="143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226" name="Freeform 639"/>
            <p:cNvSpPr>
              <a:spLocks/>
            </p:cNvSpPr>
            <p:nvPr/>
          </p:nvSpPr>
          <p:spPr bwMode="auto">
            <a:xfrm>
              <a:off x="1232" y="143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0" name="Group 785"/>
          <p:cNvGrpSpPr>
            <a:grpSpLocks/>
          </p:cNvGrpSpPr>
          <p:nvPr/>
        </p:nvGrpSpPr>
        <p:grpSpPr bwMode="auto">
          <a:xfrm rot="-5400000">
            <a:off x="2894806" y="2055019"/>
            <a:ext cx="11113" cy="3095625"/>
            <a:chOff x="1405" y="1425"/>
            <a:chExt cx="3" cy="944"/>
          </a:xfrm>
        </p:grpSpPr>
        <p:sp>
          <p:nvSpPr>
            <p:cNvPr id="26939" name="Freeform 641"/>
            <p:cNvSpPr>
              <a:spLocks/>
            </p:cNvSpPr>
            <p:nvPr/>
          </p:nvSpPr>
          <p:spPr bwMode="auto">
            <a:xfrm>
              <a:off x="1405" y="236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0" name="Freeform 642"/>
            <p:cNvSpPr>
              <a:spLocks/>
            </p:cNvSpPr>
            <p:nvPr/>
          </p:nvSpPr>
          <p:spPr bwMode="auto">
            <a:xfrm>
              <a:off x="1405" y="235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1" name="Freeform 643"/>
            <p:cNvSpPr>
              <a:spLocks/>
            </p:cNvSpPr>
            <p:nvPr/>
          </p:nvSpPr>
          <p:spPr bwMode="auto">
            <a:xfrm>
              <a:off x="1405" y="2352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2" name="Freeform 644"/>
            <p:cNvSpPr>
              <a:spLocks/>
            </p:cNvSpPr>
            <p:nvPr/>
          </p:nvSpPr>
          <p:spPr bwMode="auto">
            <a:xfrm>
              <a:off x="1405" y="234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3" name="Freeform 645"/>
            <p:cNvSpPr>
              <a:spLocks/>
            </p:cNvSpPr>
            <p:nvPr/>
          </p:nvSpPr>
          <p:spPr bwMode="auto">
            <a:xfrm>
              <a:off x="1405" y="2339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4" name="Freeform 646"/>
            <p:cNvSpPr>
              <a:spLocks/>
            </p:cNvSpPr>
            <p:nvPr/>
          </p:nvSpPr>
          <p:spPr bwMode="auto">
            <a:xfrm>
              <a:off x="1405" y="233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5" name="Freeform 647"/>
            <p:cNvSpPr>
              <a:spLocks/>
            </p:cNvSpPr>
            <p:nvPr/>
          </p:nvSpPr>
          <p:spPr bwMode="auto">
            <a:xfrm>
              <a:off x="1405" y="232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6" name="Freeform 648"/>
            <p:cNvSpPr>
              <a:spLocks/>
            </p:cNvSpPr>
            <p:nvPr/>
          </p:nvSpPr>
          <p:spPr bwMode="auto">
            <a:xfrm>
              <a:off x="1405" y="2319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7" name="Freeform 649"/>
            <p:cNvSpPr>
              <a:spLocks/>
            </p:cNvSpPr>
            <p:nvPr/>
          </p:nvSpPr>
          <p:spPr bwMode="auto">
            <a:xfrm>
              <a:off x="1405" y="231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8" name="Freeform 650"/>
            <p:cNvSpPr>
              <a:spLocks/>
            </p:cNvSpPr>
            <p:nvPr/>
          </p:nvSpPr>
          <p:spPr bwMode="auto">
            <a:xfrm>
              <a:off x="1405" y="230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49" name="Freeform 651"/>
            <p:cNvSpPr>
              <a:spLocks/>
            </p:cNvSpPr>
            <p:nvPr/>
          </p:nvSpPr>
          <p:spPr bwMode="auto">
            <a:xfrm>
              <a:off x="1405" y="2300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0" name="Freeform 652"/>
            <p:cNvSpPr>
              <a:spLocks/>
            </p:cNvSpPr>
            <p:nvPr/>
          </p:nvSpPr>
          <p:spPr bwMode="auto">
            <a:xfrm>
              <a:off x="1405" y="229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1" name="Freeform 653"/>
            <p:cNvSpPr>
              <a:spLocks/>
            </p:cNvSpPr>
            <p:nvPr/>
          </p:nvSpPr>
          <p:spPr bwMode="auto">
            <a:xfrm>
              <a:off x="1405" y="228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2" name="Freeform 654"/>
            <p:cNvSpPr>
              <a:spLocks/>
            </p:cNvSpPr>
            <p:nvPr/>
          </p:nvSpPr>
          <p:spPr bwMode="auto">
            <a:xfrm>
              <a:off x="1405" y="228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3" name="Freeform 655"/>
            <p:cNvSpPr>
              <a:spLocks/>
            </p:cNvSpPr>
            <p:nvPr/>
          </p:nvSpPr>
          <p:spPr bwMode="auto">
            <a:xfrm>
              <a:off x="1405" y="2273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4" name="Freeform 656"/>
            <p:cNvSpPr>
              <a:spLocks/>
            </p:cNvSpPr>
            <p:nvPr/>
          </p:nvSpPr>
          <p:spPr bwMode="auto">
            <a:xfrm>
              <a:off x="1405" y="226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5" name="Freeform 657"/>
            <p:cNvSpPr>
              <a:spLocks/>
            </p:cNvSpPr>
            <p:nvPr/>
          </p:nvSpPr>
          <p:spPr bwMode="auto">
            <a:xfrm>
              <a:off x="1405" y="226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6" name="Freeform 658"/>
            <p:cNvSpPr>
              <a:spLocks/>
            </p:cNvSpPr>
            <p:nvPr/>
          </p:nvSpPr>
          <p:spPr bwMode="auto">
            <a:xfrm>
              <a:off x="1405" y="225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7" name="Freeform 659"/>
            <p:cNvSpPr>
              <a:spLocks/>
            </p:cNvSpPr>
            <p:nvPr/>
          </p:nvSpPr>
          <p:spPr bwMode="auto">
            <a:xfrm>
              <a:off x="1405" y="224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8" name="Freeform 660"/>
            <p:cNvSpPr>
              <a:spLocks/>
            </p:cNvSpPr>
            <p:nvPr/>
          </p:nvSpPr>
          <p:spPr bwMode="auto">
            <a:xfrm>
              <a:off x="1405" y="224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59" name="Freeform 661"/>
            <p:cNvSpPr>
              <a:spLocks/>
            </p:cNvSpPr>
            <p:nvPr/>
          </p:nvSpPr>
          <p:spPr bwMode="auto">
            <a:xfrm>
              <a:off x="1405" y="223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0" name="Freeform 662"/>
            <p:cNvSpPr>
              <a:spLocks/>
            </p:cNvSpPr>
            <p:nvPr/>
          </p:nvSpPr>
          <p:spPr bwMode="auto">
            <a:xfrm>
              <a:off x="1405" y="222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1" name="Freeform 663"/>
            <p:cNvSpPr>
              <a:spLocks/>
            </p:cNvSpPr>
            <p:nvPr/>
          </p:nvSpPr>
          <p:spPr bwMode="auto">
            <a:xfrm>
              <a:off x="1405" y="2221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2" name="Freeform 664"/>
            <p:cNvSpPr>
              <a:spLocks/>
            </p:cNvSpPr>
            <p:nvPr/>
          </p:nvSpPr>
          <p:spPr bwMode="auto">
            <a:xfrm>
              <a:off x="1405" y="221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3" name="Freeform 665"/>
            <p:cNvSpPr>
              <a:spLocks/>
            </p:cNvSpPr>
            <p:nvPr/>
          </p:nvSpPr>
          <p:spPr bwMode="auto">
            <a:xfrm>
              <a:off x="1405" y="22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4" name="Freeform 666"/>
            <p:cNvSpPr>
              <a:spLocks/>
            </p:cNvSpPr>
            <p:nvPr/>
          </p:nvSpPr>
          <p:spPr bwMode="auto">
            <a:xfrm>
              <a:off x="1405" y="220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5" name="Freeform 667"/>
            <p:cNvSpPr>
              <a:spLocks/>
            </p:cNvSpPr>
            <p:nvPr/>
          </p:nvSpPr>
          <p:spPr bwMode="auto">
            <a:xfrm>
              <a:off x="1405" y="219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6" name="Freeform 668"/>
            <p:cNvSpPr>
              <a:spLocks/>
            </p:cNvSpPr>
            <p:nvPr/>
          </p:nvSpPr>
          <p:spPr bwMode="auto">
            <a:xfrm>
              <a:off x="1405" y="218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7" name="Freeform 669"/>
            <p:cNvSpPr>
              <a:spLocks/>
            </p:cNvSpPr>
            <p:nvPr/>
          </p:nvSpPr>
          <p:spPr bwMode="auto">
            <a:xfrm>
              <a:off x="1405" y="2181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8" name="Freeform 670"/>
            <p:cNvSpPr>
              <a:spLocks/>
            </p:cNvSpPr>
            <p:nvPr/>
          </p:nvSpPr>
          <p:spPr bwMode="auto">
            <a:xfrm>
              <a:off x="1405" y="217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69" name="Freeform 671"/>
            <p:cNvSpPr>
              <a:spLocks/>
            </p:cNvSpPr>
            <p:nvPr/>
          </p:nvSpPr>
          <p:spPr bwMode="auto">
            <a:xfrm>
              <a:off x="1405" y="216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0" name="Freeform 672"/>
            <p:cNvSpPr>
              <a:spLocks/>
            </p:cNvSpPr>
            <p:nvPr/>
          </p:nvSpPr>
          <p:spPr bwMode="auto">
            <a:xfrm>
              <a:off x="1405" y="216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1" name="Freeform 673"/>
            <p:cNvSpPr>
              <a:spLocks/>
            </p:cNvSpPr>
            <p:nvPr/>
          </p:nvSpPr>
          <p:spPr bwMode="auto">
            <a:xfrm>
              <a:off x="1405" y="215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2" name="Freeform 674"/>
            <p:cNvSpPr>
              <a:spLocks/>
            </p:cNvSpPr>
            <p:nvPr/>
          </p:nvSpPr>
          <p:spPr bwMode="auto">
            <a:xfrm>
              <a:off x="1405" y="214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3" name="Freeform 675"/>
            <p:cNvSpPr>
              <a:spLocks/>
            </p:cNvSpPr>
            <p:nvPr/>
          </p:nvSpPr>
          <p:spPr bwMode="auto">
            <a:xfrm>
              <a:off x="1405" y="214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4" name="Freeform 676"/>
            <p:cNvSpPr>
              <a:spLocks/>
            </p:cNvSpPr>
            <p:nvPr/>
          </p:nvSpPr>
          <p:spPr bwMode="auto">
            <a:xfrm>
              <a:off x="1405" y="2135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5" name="Freeform 677"/>
            <p:cNvSpPr>
              <a:spLocks/>
            </p:cNvSpPr>
            <p:nvPr/>
          </p:nvSpPr>
          <p:spPr bwMode="auto">
            <a:xfrm>
              <a:off x="1405" y="212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6" name="Freeform 678"/>
            <p:cNvSpPr>
              <a:spLocks/>
            </p:cNvSpPr>
            <p:nvPr/>
          </p:nvSpPr>
          <p:spPr bwMode="auto">
            <a:xfrm>
              <a:off x="1405" y="212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7" name="Freeform 679"/>
            <p:cNvSpPr>
              <a:spLocks/>
            </p:cNvSpPr>
            <p:nvPr/>
          </p:nvSpPr>
          <p:spPr bwMode="auto">
            <a:xfrm>
              <a:off x="1405" y="211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8" name="Freeform 680"/>
            <p:cNvSpPr>
              <a:spLocks/>
            </p:cNvSpPr>
            <p:nvPr/>
          </p:nvSpPr>
          <p:spPr bwMode="auto">
            <a:xfrm>
              <a:off x="1405" y="210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79" name="Freeform 681"/>
            <p:cNvSpPr>
              <a:spLocks/>
            </p:cNvSpPr>
            <p:nvPr/>
          </p:nvSpPr>
          <p:spPr bwMode="auto">
            <a:xfrm>
              <a:off x="1405" y="210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0" name="Freeform 682"/>
            <p:cNvSpPr>
              <a:spLocks/>
            </p:cNvSpPr>
            <p:nvPr/>
          </p:nvSpPr>
          <p:spPr bwMode="auto">
            <a:xfrm>
              <a:off x="1405" y="209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1" name="Freeform 683"/>
            <p:cNvSpPr>
              <a:spLocks/>
            </p:cNvSpPr>
            <p:nvPr/>
          </p:nvSpPr>
          <p:spPr bwMode="auto">
            <a:xfrm>
              <a:off x="1405" y="208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2" name="Freeform 684"/>
            <p:cNvSpPr>
              <a:spLocks/>
            </p:cNvSpPr>
            <p:nvPr/>
          </p:nvSpPr>
          <p:spPr bwMode="auto">
            <a:xfrm>
              <a:off x="1405" y="208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3" name="Freeform 685"/>
            <p:cNvSpPr>
              <a:spLocks/>
            </p:cNvSpPr>
            <p:nvPr/>
          </p:nvSpPr>
          <p:spPr bwMode="auto">
            <a:xfrm>
              <a:off x="1405" y="20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4" name="Freeform 686"/>
            <p:cNvSpPr>
              <a:spLocks/>
            </p:cNvSpPr>
            <p:nvPr/>
          </p:nvSpPr>
          <p:spPr bwMode="auto">
            <a:xfrm>
              <a:off x="1405" y="207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5" name="Freeform 687"/>
            <p:cNvSpPr>
              <a:spLocks/>
            </p:cNvSpPr>
            <p:nvPr/>
          </p:nvSpPr>
          <p:spPr bwMode="auto">
            <a:xfrm>
              <a:off x="1405" y="206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6" name="Freeform 688"/>
            <p:cNvSpPr>
              <a:spLocks/>
            </p:cNvSpPr>
            <p:nvPr/>
          </p:nvSpPr>
          <p:spPr bwMode="auto">
            <a:xfrm>
              <a:off x="1405" y="205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7" name="Freeform 689"/>
            <p:cNvSpPr>
              <a:spLocks/>
            </p:cNvSpPr>
            <p:nvPr/>
          </p:nvSpPr>
          <p:spPr bwMode="auto">
            <a:xfrm>
              <a:off x="1405" y="2050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8" name="Freeform 690"/>
            <p:cNvSpPr>
              <a:spLocks/>
            </p:cNvSpPr>
            <p:nvPr/>
          </p:nvSpPr>
          <p:spPr bwMode="auto">
            <a:xfrm>
              <a:off x="1405" y="204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89" name="Freeform 691"/>
            <p:cNvSpPr>
              <a:spLocks/>
            </p:cNvSpPr>
            <p:nvPr/>
          </p:nvSpPr>
          <p:spPr bwMode="auto">
            <a:xfrm>
              <a:off x="1405" y="203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0" name="Freeform 692"/>
            <p:cNvSpPr>
              <a:spLocks/>
            </p:cNvSpPr>
            <p:nvPr/>
          </p:nvSpPr>
          <p:spPr bwMode="auto">
            <a:xfrm>
              <a:off x="1405" y="203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1" name="Freeform 693"/>
            <p:cNvSpPr>
              <a:spLocks/>
            </p:cNvSpPr>
            <p:nvPr/>
          </p:nvSpPr>
          <p:spPr bwMode="auto">
            <a:xfrm>
              <a:off x="1405" y="202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2" name="Freeform 694"/>
            <p:cNvSpPr>
              <a:spLocks/>
            </p:cNvSpPr>
            <p:nvPr/>
          </p:nvSpPr>
          <p:spPr bwMode="auto">
            <a:xfrm>
              <a:off x="1405" y="201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3" name="Freeform 695"/>
            <p:cNvSpPr>
              <a:spLocks/>
            </p:cNvSpPr>
            <p:nvPr/>
          </p:nvSpPr>
          <p:spPr bwMode="auto">
            <a:xfrm>
              <a:off x="1405" y="201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4" name="Freeform 696"/>
            <p:cNvSpPr>
              <a:spLocks/>
            </p:cNvSpPr>
            <p:nvPr/>
          </p:nvSpPr>
          <p:spPr bwMode="auto">
            <a:xfrm>
              <a:off x="1405" y="2004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5" name="Freeform 697"/>
            <p:cNvSpPr>
              <a:spLocks/>
            </p:cNvSpPr>
            <p:nvPr/>
          </p:nvSpPr>
          <p:spPr bwMode="auto">
            <a:xfrm>
              <a:off x="1405" y="199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6" name="Freeform 698"/>
            <p:cNvSpPr>
              <a:spLocks/>
            </p:cNvSpPr>
            <p:nvPr/>
          </p:nvSpPr>
          <p:spPr bwMode="auto">
            <a:xfrm>
              <a:off x="1405" y="199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7" name="Freeform 699"/>
            <p:cNvSpPr>
              <a:spLocks/>
            </p:cNvSpPr>
            <p:nvPr/>
          </p:nvSpPr>
          <p:spPr bwMode="auto">
            <a:xfrm>
              <a:off x="1405" y="198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8" name="Freeform 700"/>
            <p:cNvSpPr>
              <a:spLocks/>
            </p:cNvSpPr>
            <p:nvPr/>
          </p:nvSpPr>
          <p:spPr bwMode="auto">
            <a:xfrm>
              <a:off x="1405" y="197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99" name="Freeform 701"/>
            <p:cNvSpPr>
              <a:spLocks/>
            </p:cNvSpPr>
            <p:nvPr/>
          </p:nvSpPr>
          <p:spPr bwMode="auto">
            <a:xfrm>
              <a:off x="1405" y="197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0" name="Freeform 702"/>
            <p:cNvSpPr>
              <a:spLocks/>
            </p:cNvSpPr>
            <p:nvPr/>
          </p:nvSpPr>
          <p:spPr bwMode="auto">
            <a:xfrm>
              <a:off x="1405" y="196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1" name="Freeform 703"/>
            <p:cNvSpPr>
              <a:spLocks/>
            </p:cNvSpPr>
            <p:nvPr/>
          </p:nvSpPr>
          <p:spPr bwMode="auto">
            <a:xfrm>
              <a:off x="1405" y="195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2" name="Freeform 704"/>
            <p:cNvSpPr>
              <a:spLocks/>
            </p:cNvSpPr>
            <p:nvPr/>
          </p:nvSpPr>
          <p:spPr bwMode="auto">
            <a:xfrm>
              <a:off x="1405" y="195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3" name="Freeform 705"/>
            <p:cNvSpPr>
              <a:spLocks/>
            </p:cNvSpPr>
            <p:nvPr/>
          </p:nvSpPr>
          <p:spPr bwMode="auto">
            <a:xfrm>
              <a:off x="1405" y="194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4" name="Freeform 706"/>
            <p:cNvSpPr>
              <a:spLocks/>
            </p:cNvSpPr>
            <p:nvPr/>
          </p:nvSpPr>
          <p:spPr bwMode="auto">
            <a:xfrm>
              <a:off x="1405" y="193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5" name="Freeform 707"/>
            <p:cNvSpPr>
              <a:spLocks/>
            </p:cNvSpPr>
            <p:nvPr/>
          </p:nvSpPr>
          <p:spPr bwMode="auto">
            <a:xfrm>
              <a:off x="1405" y="193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6" name="Freeform 708"/>
            <p:cNvSpPr>
              <a:spLocks/>
            </p:cNvSpPr>
            <p:nvPr/>
          </p:nvSpPr>
          <p:spPr bwMode="auto">
            <a:xfrm>
              <a:off x="1405" y="192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7" name="Freeform 709"/>
            <p:cNvSpPr>
              <a:spLocks/>
            </p:cNvSpPr>
            <p:nvPr/>
          </p:nvSpPr>
          <p:spPr bwMode="auto">
            <a:xfrm>
              <a:off x="1405" y="191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8" name="Freeform 710"/>
            <p:cNvSpPr>
              <a:spLocks/>
            </p:cNvSpPr>
            <p:nvPr/>
          </p:nvSpPr>
          <p:spPr bwMode="auto">
            <a:xfrm>
              <a:off x="1405" y="191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09" name="Freeform 711"/>
            <p:cNvSpPr>
              <a:spLocks/>
            </p:cNvSpPr>
            <p:nvPr/>
          </p:nvSpPr>
          <p:spPr bwMode="auto">
            <a:xfrm>
              <a:off x="1405" y="1905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0" name="Freeform 712"/>
            <p:cNvSpPr>
              <a:spLocks/>
            </p:cNvSpPr>
            <p:nvPr/>
          </p:nvSpPr>
          <p:spPr bwMode="auto">
            <a:xfrm>
              <a:off x="1405" y="189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1" name="Freeform 713"/>
            <p:cNvSpPr>
              <a:spLocks/>
            </p:cNvSpPr>
            <p:nvPr/>
          </p:nvSpPr>
          <p:spPr bwMode="auto">
            <a:xfrm>
              <a:off x="1405" y="189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2" name="Freeform 714"/>
            <p:cNvSpPr>
              <a:spLocks/>
            </p:cNvSpPr>
            <p:nvPr/>
          </p:nvSpPr>
          <p:spPr bwMode="auto">
            <a:xfrm>
              <a:off x="1405" y="1885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3" name="Freeform 715"/>
            <p:cNvSpPr>
              <a:spLocks/>
            </p:cNvSpPr>
            <p:nvPr/>
          </p:nvSpPr>
          <p:spPr bwMode="auto">
            <a:xfrm>
              <a:off x="1405" y="187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4" name="Freeform 716"/>
            <p:cNvSpPr>
              <a:spLocks/>
            </p:cNvSpPr>
            <p:nvPr/>
          </p:nvSpPr>
          <p:spPr bwMode="auto">
            <a:xfrm>
              <a:off x="1405" y="1872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5" name="Freeform 717"/>
            <p:cNvSpPr>
              <a:spLocks/>
            </p:cNvSpPr>
            <p:nvPr/>
          </p:nvSpPr>
          <p:spPr bwMode="auto">
            <a:xfrm>
              <a:off x="1405" y="186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6" name="Freeform 718"/>
            <p:cNvSpPr>
              <a:spLocks/>
            </p:cNvSpPr>
            <p:nvPr/>
          </p:nvSpPr>
          <p:spPr bwMode="auto">
            <a:xfrm>
              <a:off x="1405" y="18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7" name="Freeform 719"/>
            <p:cNvSpPr>
              <a:spLocks/>
            </p:cNvSpPr>
            <p:nvPr/>
          </p:nvSpPr>
          <p:spPr bwMode="auto">
            <a:xfrm>
              <a:off x="1405" y="185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8" name="Freeform 720"/>
            <p:cNvSpPr>
              <a:spLocks/>
            </p:cNvSpPr>
            <p:nvPr/>
          </p:nvSpPr>
          <p:spPr bwMode="auto">
            <a:xfrm>
              <a:off x="1405" y="184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19" name="Freeform 721"/>
            <p:cNvSpPr>
              <a:spLocks/>
            </p:cNvSpPr>
            <p:nvPr/>
          </p:nvSpPr>
          <p:spPr bwMode="auto">
            <a:xfrm>
              <a:off x="1405" y="183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0" name="Freeform 722"/>
            <p:cNvSpPr>
              <a:spLocks/>
            </p:cNvSpPr>
            <p:nvPr/>
          </p:nvSpPr>
          <p:spPr bwMode="auto">
            <a:xfrm>
              <a:off x="1405" y="183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1" name="Freeform 723"/>
            <p:cNvSpPr>
              <a:spLocks/>
            </p:cNvSpPr>
            <p:nvPr/>
          </p:nvSpPr>
          <p:spPr bwMode="auto">
            <a:xfrm>
              <a:off x="1405" y="182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2" name="Freeform 724"/>
            <p:cNvSpPr>
              <a:spLocks/>
            </p:cNvSpPr>
            <p:nvPr/>
          </p:nvSpPr>
          <p:spPr bwMode="auto">
            <a:xfrm>
              <a:off x="1405" y="18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3" name="Freeform 725"/>
            <p:cNvSpPr>
              <a:spLocks/>
            </p:cNvSpPr>
            <p:nvPr/>
          </p:nvSpPr>
          <p:spPr bwMode="auto">
            <a:xfrm>
              <a:off x="1405" y="181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4" name="Freeform 726"/>
            <p:cNvSpPr>
              <a:spLocks/>
            </p:cNvSpPr>
            <p:nvPr/>
          </p:nvSpPr>
          <p:spPr bwMode="auto">
            <a:xfrm>
              <a:off x="1405" y="18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5" name="Freeform 727"/>
            <p:cNvSpPr>
              <a:spLocks/>
            </p:cNvSpPr>
            <p:nvPr/>
          </p:nvSpPr>
          <p:spPr bwMode="auto">
            <a:xfrm>
              <a:off x="1405" y="180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6" name="Freeform 728"/>
            <p:cNvSpPr>
              <a:spLocks/>
            </p:cNvSpPr>
            <p:nvPr/>
          </p:nvSpPr>
          <p:spPr bwMode="auto">
            <a:xfrm>
              <a:off x="1405" y="179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7" name="Freeform 729"/>
            <p:cNvSpPr>
              <a:spLocks/>
            </p:cNvSpPr>
            <p:nvPr/>
          </p:nvSpPr>
          <p:spPr bwMode="auto">
            <a:xfrm>
              <a:off x="1405" y="178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8" name="Freeform 730"/>
            <p:cNvSpPr>
              <a:spLocks/>
            </p:cNvSpPr>
            <p:nvPr/>
          </p:nvSpPr>
          <p:spPr bwMode="auto">
            <a:xfrm>
              <a:off x="1405" y="178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29" name="Freeform 731"/>
            <p:cNvSpPr>
              <a:spLocks/>
            </p:cNvSpPr>
            <p:nvPr/>
          </p:nvSpPr>
          <p:spPr bwMode="auto">
            <a:xfrm>
              <a:off x="1405" y="177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0" name="Freeform 732"/>
            <p:cNvSpPr>
              <a:spLocks/>
            </p:cNvSpPr>
            <p:nvPr/>
          </p:nvSpPr>
          <p:spPr bwMode="auto">
            <a:xfrm>
              <a:off x="1405" y="176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1" name="Freeform 733"/>
            <p:cNvSpPr>
              <a:spLocks/>
            </p:cNvSpPr>
            <p:nvPr/>
          </p:nvSpPr>
          <p:spPr bwMode="auto">
            <a:xfrm>
              <a:off x="1405" y="176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2" name="Freeform 734"/>
            <p:cNvSpPr>
              <a:spLocks/>
            </p:cNvSpPr>
            <p:nvPr/>
          </p:nvSpPr>
          <p:spPr bwMode="auto">
            <a:xfrm>
              <a:off x="1405" y="175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3" name="Freeform 735"/>
            <p:cNvSpPr>
              <a:spLocks/>
            </p:cNvSpPr>
            <p:nvPr/>
          </p:nvSpPr>
          <p:spPr bwMode="auto">
            <a:xfrm>
              <a:off x="1405" y="174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4" name="Freeform 736"/>
            <p:cNvSpPr>
              <a:spLocks/>
            </p:cNvSpPr>
            <p:nvPr/>
          </p:nvSpPr>
          <p:spPr bwMode="auto">
            <a:xfrm>
              <a:off x="1405" y="1741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5" name="Freeform 737"/>
            <p:cNvSpPr>
              <a:spLocks/>
            </p:cNvSpPr>
            <p:nvPr/>
          </p:nvSpPr>
          <p:spPr bwMode="auto">
            <a:xfrm>
              <a:off x="1405" y="1734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6" name="Freeform 738"/>
            <p:cNvSpPr>
              <a:spLocks/>
            </p:cNvSpPr>
            <p:nvPr/>
          </p:nvSpPr>
          <p:spPr bwMode="auto">
            <a:xfrm>
              <a:off x="1405" y="172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7" name="Freeform 739"/>
            <p:cNvSpPr>
              <a:spLocks/>
            </p:cNvSpPr>
            <p:nvPr/>
          </p:nvSpPr>
          <p:spPr bwMode="auto">
            <a:xfrm>
              <a:off x="1405" y="17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8" name="Freeform 740"/>
            <p:cNvSpPr>
              <a:spLocks/>
            </p:cNvSpPr>
            <p:nvPr/>
          </p:nvSpPr>
          <p:spPr bwMode="auto">
            <a:xfrm>
              <a:off x="1405" y="171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39" name="Freeform 741"/>
            <p:cNvSpPr>
              <a:spLocks/>
            </p:cNvSpPr>
            <p:nvPr/>
          </p:nvSpPr>
          <p:spPr bwMode="auto">
            <a:xfrm>
              <a:off x="1405" y="170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0" name="Freeform 742"/>
            <p:cNvSpPr>
              <a:spLocks/>
            </p:cNvSpPr>
            <p:nvPr/>
          </p:nvSpPr>
          <p:spPr bwMode="auto">
            <a:xfrm>
              <a:off x="1405" y="1701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1" name="Freeform 743"/>
            <p:cNvSpPr>
              <a:spLocks/>
            </p:cNvSpPr>
            <p:nvPr/>
          </p:nvSpPr>
          <p:spPr bwMode="auto">
            <a:xfrm>
              <a:off x="1405" y="169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2" name="Freeform 744"/>
            <p:cNvSpPr>
              <a:spLocks/>
            </p:cNvSpPr>
            <p:nvPr/>
          </p:nvSpPr>
          <p:spPr bwMode="auto">
            <a:xfrm>
              <a:off x="1405" y="168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3" name="Freeform 745"/>
            <p:cNvSpPr>
              <a:spLocks/>
            </p:cNvSpPr>
            <p:nvPr/>
          </p:nvSpPr>
          <p:spPr bwMode="auto">
            <a:xfrm>
              <a:off x="1405" y="168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4" name="Freeform 746"/>
            <p:cNvSpPr>
              <a:spLocks/>
            </p:cNvSpPr>
            <p:nvPr/>
          </p:nvSpPr>
          <p:spPr bwMode="auto">
            <a:xfrm>
              <a:off x="1405" y="16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5" name="Freeform 747"/>
            <p:cNvSpPr>
              <a:spLocks/>
            </p:cNvSpPr>
            <p:nvPr/>
          </p:nvSpPr>
          <p:spPr bwMode="auto">
            <a:xfrm>
              <a:off x="1405" y="1668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6" name="Freeform 748"/>
            <p:cNvSpPr>
              <a:spLocks/>
            </p:cNvSpPr>
            <p:nvPr/>
          </p:nvSpPr>
          <p:spPr bwMode="auto">
            <a:xfrm>
              <a:off x="1405" y="166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7" name="Freeform 749"/>
            <p:cNvSpPr>
              <a:spLocks/>
            </p:cNvSpPr>
            <p:nvPr/>
          </p:nvSpPr>
          <p:spPr bwMode="auto">
            <a:xfrm>
              <a:off x="1405" y="1655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8" name="Freeform 750"/>
            <p:cNvSpPr>
              <a:spLocks/>
            </p:cNvSpPr>
            <p:nvPr/>
          </p:nvSpPr>
          <p:spPr bwMode="auto">
            <a:xfrm>
              <a:off x="1405" y="164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49" name="Freeform 751"/>
            <p:cNvSpPr>
              <a:spLocks/>
            </p:cNvSpPr>
            <p:nvPr/>
          </p:nvSpPr>
          <p:spPr bwMode="auto">
            <a:xfrm>
              <a:off x="1405" y="164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0" name="Freeform 752"/>
            <p:cNvSpPr>
              <a:spLocks/>
            </p:cNvSpPr>
            <p:nvPr/>
          </p:nvSpPr>
          <p:spPr bwMode="auto">
            <a:xfrm>
              <a:off x="1405" y="163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1" name="Freeform 753"/>
            <p:cNvSpPr>
              <a:spLocks/>
            </p:cNvSpPr>
            <p:nvPr/>
          </p:nvSpPr>
          <p:spPr bwMode="auto">
            <a:xfrm>
              <a:off x="1405" y="162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2" name="Freeform 754"/>
            <p:cNvSpPr>
              <a:spLocks/>
            </p:cNvSpPr>
            <p:nvPr/>
          </p:nvSpPr>
          <p:spPr bwMode="auto">
            <a:xfrm>
              <a:off x="1405" y="1622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3" name="Freeform 755"/>
            <p:cNvSpPr>
              <a:spLocks/>
            </p:cNvSpPr>
            <p:nvPr/>
          </p:nvSpPr>
          <p:spPr bwMode="auto">
            <a:xfrm>
              <a:off x="1405" y="161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4" name="Freeform 756"/>
            <p:cNvSpPr>
              <a:spLocks/>
            </p:cNvSpPr>
            <p:nvPr/>
          </p:nvSpPr>
          <p:spPr bwMode="auto">
            <a:xfrm>
              <a:off x="1405" y="160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5" name="Freeform 757"/>
            <p:cNvSpPr>
              <a:spLocks/>
            </p:cNvSpPr>
            <p:nvPr/>
          </p:nvSpPr>
          <p:spPr bwMode="auto">
            <a:xfrm>
              <a:off x="1405" y="160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6" name="Freeform 758"/>
            <p:cNvSpPr>
              <a:spLocks/>
            </p:cNvSpPr>
            <p:nvPr/>
          </p:nvSpPr>
          <p:spPr bwMode="auto">
            <a:xfrm>
              <a:off x="1405" y="159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7" name="Freeform 759"/>
            <p:cNvSpPr>
              <a:spLocks/>
            </p:cNvSpPr>
            <p:nvPr/>
          </p:nvSpPr>
          <p:spPr bwMode="auto">
            <a:xfrm>
              <a:off x="1405" y="159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8" name="Freeform 760"/>
            <p:cNvSpPr>
              <a:spLocks/>
            </p:cNvSpPr>
            <p:nvPr/>
          </p:nvSpPr>
          <p:spPr bwMode="auto">
            <a:xfrm>
              <a:off x="1405" y="158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59" name="Freeform 761"/>
            <p:cNvSpPr>
              <a:spLocks/>
            </p:cNvSpPr>
            <p:nvPr/>
          </p:nvSpPr>
          <p:spPr bwMode="auto">
            <a:xfrm>
              <a:off x="1405" y="157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0" name="Freeform 762"/>
            <p:cNvSpPr>
              <a:spLocks/>
            </p:cNvSpPr>
            <p:nvPr/>
          </p:nvSpPr>
          <p:spPr bwMode="auto">
            <a:xfrm>
              <a:off x="1405" y="1570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1" name="Freeform 763"/>
            <p:cNvSpPr>
              <a:spLocks/>
            </p:cNvSpPr>
            <p:nvPr/>
          </p:nvSpPr>
          <p:spPr bwMode="auto">
            <a:xfrm>
              <a:off x="1405" y="156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2" name="Freeform 764"/>
            <p:cNvSpPr>
              <a:spLocks/>
            </p:cNvSpPr>
            <p:nvPr/>
          </p:nvSpPr>
          <p:spPr bwMode="auto">
            <a:xfrm>
              <a:off x="1405" y="155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3" name="Freeform 765"/>
            <p:cNvSpPr>
              <a:spLocks/>
            </p:cNvSpPr>
            <p:nvPr/>
          </p:nvSpPr>
          <p:spPr bwMode="auto">
            <a:xfrm>
              <a:off x="1405" y="155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4" name="Freeform 766"/>
            <p:cNvSpPr>
              <a:spLocks/>
            </p:cNvSpPr>
            <p:nvPr/>
          </p:nvSpPr>
          <p:spPr bwMode="auto">
            <a:xfrm>
              <a:off x="1405" y="154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5" name="Freeform 767"/>
            <p:cNvSpPr>
              <a:spLocks/>
            </p:cNvSpPr>
            <p:nvPr/>
          </p:nvSpPr>
          <p:spPr bwMode="auto">
            <a:xfrm>
              <a:off x="1405" y="153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6" name="Freeform 768"/>
            <p:cNvSpPr>
              <a:spLocks/>
            </p:cNvSpPr>
            <p:nvPr/>
          </p:nvSpPr>
          <p:spPr bwMode="auto">
            <a:xfrm>
              <a:off x="1405" y="153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7" name="Freeform 769"/>
            <p:cNvSpPr>
              <a:spLocks/>
            </p:cNvSpPr>
            <p:nvPr/>
          </p:nvSpPr>
          <p:spPr bwMode="auto">
            <a:xfrm>
              <a:off x="1405" y="1524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8" name="Freeform 770"/>
            <p:cNvSpPr>
              <a:spLocks/>
            </p:cNvSpPr>
            <p:nvPr/>
          </p:nvSpPr>
          <p:spPr bwMode="auto">
            <a:xfrm>
              <a:off x="1405" y="1517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69" name="Freeform 771"/>
            <p:cNvSpPr>
              <a:spLocks/>
            </p:cNvSpPr>
            <p:nvPr/>
          </p:nvSpPr>
          <p:spPr bwMode="auto">
            <a:xfrm>
              <a:off x="1405" y="151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0" name="Freeform 772"/>
            <p:cNvSpPr>
              <a:spLocks/>
            </p:cNvSpPr>
            <p:nvPr/>
          </p:nvSpPr>
          <p:spPr bwMode="auto">
            <a:xfrm>
              <a:off x="1405" y="150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1" name="Freeform 773"/>
            <p:cNvSpPr>
              <a:spLocks/>
            </p:cNvSpPr>
            <p:nvPr/>
          </p:nvSpPr>
          <p:spPr bwMode="auto">
            <a:xfrm>
              <a:off x="1405" y="149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2" name="Freeform 774"/>
            <p:cNvSpPr>
              <a:spLocks/>
            </p:cNvSpPr>
            <p:nvPr/>
          </p:nvSpPr>
          <p:spPr bwMode="auto">
            <a:xfrm>
              <a:off x="1405" y="1491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3" name="Freeform 775"/>
            <p:cNvSpPr>
              <a:spLocks/>
            </p:cNvSpPr>
            <p:nvPr/>
          </p:nvSpPr>
          <p:spPr bwMode="auto">
            <a:xfrm>
              <a:off x="1405" y="148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4" name="Freeform 776"/>
            <p:cNvSpPr>
              <a:spLocks/>
            </p:cNvSpPr>
            <p:nvPr/>
          </p:nvSpPr>
          <p:spPr bwMode="auto">
            <a:xfrm>
              <a:off x="1405" y="147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5" name="Freeform 777"/>
            <p:cNvSpPr>
              <a:spLocks/>
            </p:cNvSpPr>
            <p:nvPr/>
          </p:nvSpPr>
          <p:spPr bwMode="auto">
            <a:xfrm>
              <a:off x="1405" y="147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6" name="Freeform 778"/>
            <p:cNvSpPr>
              <a:spLocks/>
            </p:cNvSpPr>
            <p:nvPr/>
          </p:nvSpPr>
          <p:spPr bwMode="auto">
            <a:xfrm>
              <a:off x="1405" y="146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7" name="Freeform 779"/>
            <p:cNvSpPr>
              <a:spLocks/>
            </p:cNvSpPr>
            <p:nvPr/>
          </p:nvSpPr>
          <p:spPr bwMode="auto">
            <a:xfrm>
              <a:off x="1405" y="14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8" name="Freeform 780"/>
            <p:cNvSpPr>
              <a:spLocks/>
            </p:cNvSpPr>
            <p:nvPr/>
          </p:nvSpPr>
          <p:spPr bwMode="auto">
            <a:xfrm>
              <a:off x="1405" y="145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79" name="Freeform 781"/>
            <p:cNvSpPr>
              <a:spLocks/>
            </p:cNvSpPr>
            <p:nvPr/>
          </p:nvSpPr>
          <p:spPr bwMode="auto">
            <a:xfrm>
              <a:off x="1405" y="144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0" name="Freeform 782"/>
            <p:cNvSpPr>
              <a:spLocks/>
            </p:cNvSpPr>
            <p:nvPr/>
          </p:nvSpPr>
          <p:spPr bwMode="auto">
            <a:xfrm>
              <a:off x="1405" y="143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1" name="Freeform 783"/>
            <p:cNvSpPr>
              <a:spLocks/>
            </p:cNvSpPr>
            <p:nvPr/>
          </p:nvSpPr>
          <p:spPr bwMode="auto">
            <a:xfrm>
              <a:off x="1405" y="143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082" name="Freeform 784"/>
            <p:cNvSpPr>
              <a:spLocks/>
            </p:cNvSpPr>
            <p:nvPr/>
          </p:nvSpPr>
          <p:spPr bwMode="auto">
            <a:xfrm>
              <a:off x="1405" y="142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1" name="Group 930"/>
          <p:cNvGrpSpPr>
            <a:grpSpLocks/>
          </p:cNvGrpSpPr>
          <p:nvPr/>
        </p:nvGrpSpPr>
        <p:grpSpPr bwMode="auto">
          <a:xfrm rot="-5400000">
            <a:off x="2902744" y="1616869"/>
            <a:ext cx="9525" cy="3097213"/>
            <a:chOff x="1539" y="1427"/>
            <a:chExt cx="3" cy="944"/>
          </a:xfrm>
        </p:grpSpPr>
        <p:sp>
          <p:nvSpPr>
            <p:cNvPr id="26795" name="Freeform 786"/>
            <p:cNvSpPr>
              <a:spLocks/>
            </p:cNvSpPr>
            <p:nvPr/>
          </p:nvSpPr>
          <p:spPr bwMode="auto">
            <a:xfrm>
              <a:off x="1539" y="236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6" name="Freeform 787"/>
            <p:cNvSpPr>
              <a:spLocks/>
            </p:cNvSpPr>
            <p:nvPr/>
          </p:nvSpPr>
          <p:spPr bwMode="auto">
            <a:xfrm>
              <a:off x="1539" y="236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7" name="Freeform 788"/>
            <p:cNvSpPr>
              <a:spLocks/>
            </p:cNvSpPr>
            <p:nvPr/>
          </p:nvSpPr>
          <p:spPr bwMode="auto">
            <a:xfrm>
              <a:off x="1539" y="235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8" name="Freeform 789"/>
            <p:cNvSpPr>
              <a:spLocks/>
            </p:cNvSpPr>
            <p:nvPr/>
          </p:nvSpPr>
          <p:spPr bwMode="auto">
            <a:xfrm>
              <a:off x="1539" y="234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9" name="Freeform 790"/>
            <p:cNvSpPr>
              <a:spLocks/>
            </p:cNvSpPr>
            <p:nvPr/>
          </p:nvSpPr>
          <p:spPr bwMode="auto">
            <a:xfrm>
              <a:off x="1539" y="2341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0" name="Freeform 791"/>
            <p:cNvSpPr>
              <a:spLocks/>
            </p:cNvSpPr>
            <p:nvPr/>
          </p:nvSpPr>
          <p:spPr bwMode="auto">
            <a:xfrm>
              <a:off x="1539" y="233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1" name="Freeform 792"/>
            <p:cNvSpPr>
              <a:spLocks/>
            </p:cNvSpPr>
            <p:nvPr/>
          </p:nvSpPr>
          <p:spPr bwMode="auto">
            <a:xfrm>
              <a:off x="1539" y="232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2" name="Freeform 793"/>
            <p:cNvSpPr>
              <a:spLocks/>
            </p:cNvSpPr>
            <p:nvPr/>
          </p:nvSpPr>
          <p:spPr bwMode="auto">
            <a:xfrm>
              <a:off x="1539" y="232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3" name="Freeform 794"/>
            <p:cNvSpPr>
              <a:spLocks/>
            </p:cNvSpPr>
            <p:nvPr/>
          </p:nvSpPr>
          <p:spPr bwMode="auto">
            <a:xfrm>
              <a:off x="1539" y="231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4" name="Freeform 795"/>
            <p:cNvSpPr>
              <a:spLocks/>
            </p:cNvSpPr>
            <p:nvPr/>
          </p:nvSpPr>
          <p:spPr bwMode="auto">
            <a:xfrm>
              <a:off x="1539" y="230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5" name="Freeform 796"/>
            <p:cNvSpPr>
              <a:spLocks/>
            </p:cNvSpPr>
            <p:nvPr/>
          </p:nvSpPr>
          <p:spPr bwMode="auto">
            <a:xfrm>
              <a:off x="1539" y="230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Freeform 797"/>
            <p:cNvSpPr>
              <a:spLocks/>
            </p:cNvSpPr>
            <p:nvPr/>
          </p:nvSpPr>
          <p:spPr bwMode="auto">
            <a:xfrm>
              <a:off x="1539" y="2295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7" name="Freeform 798"/>
            <p:cNvSpPr>
              <a:spLocks/>
            </p:cNvSpPr>
            <p:nvPr/>
          </p:nvSpPr>
          <p:spPr bwMode="auto">
            <a:xfrm>
              <a:off x="1539" y="228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8" name="Freeform 799"/>
            <p:cNvSpPr>
              <a:spLocks/>
            </p:cNvSpPr>
            <p:nvPr/>
          </p:nvSpPr>
          <p:spPr bwMode="auto">
            <a:xfrm>
              <a:off x="1539" y="228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09" name="Freeform 800"/>
            <p:cNvSpPr>
              <a:spLocks/>
            </p:cNvSpPr>
            <p:nvPr/>
          </p:nvSpPr>
          <p:spPr bwMode="auto">
            <a:xfrm>
              <a:off x="1539" y="22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0" name="Freeform 801"/>
            <p:cNvSpPr>
              <a:spLocks/>
            </p:cNvSpPr>
            <p:nvPr/>
          </p:nvSpPr>
          <p:spPr bwMode="auto">
            <a:xfrm>
              <a:off x="1539" y="226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1" name="Freeform 802"/>
            <p:cNvSpPr>
              <a:spLocks/>
            </p:cNvSpPr>
            <p:nvPr/>
          </p:nvSpPr>
          <p:spPr bwMode="auto">
            <a:xfrm>
              <a:off x="1539" y="226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2" name="Freeform 803"/>
            <p:cNvSpPr>
              <a:spLocks/>
            </p:cNvSpPr>
            <p:nvPr/>
          </p:nvSpPr>
          <p:spPr bwMode="auto">
            <a:xfrm>
              <a:off x="1539" y="225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3" name="Freeform 804"/>
            <p:cNvSpPr>
              <a:spLocks/>
            </p:cNvSpPr>
            <p:nvPr/>
          </p:nvSpPr>
          <p:spPr bwMode="auto">
            <a:xfrm>
              <a:off x="1539" y="224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4" name="Freeform 805"/>
            <p:cNvSpPr>
              <a:spLocks/>
            </p:cNvSpPr>
            <p:nvPr/>
          </p:nvSpPr>
          <p:spPr bwMode="auto">
            <a:xfrm>
              <a:off x="1539" y="224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5" name="Freeform 806"/>
            <p:cNvSpPr>
              <a:spLocks/>
            </p:cNvSpPr>
            <p:nvPr/>
          </p:nvSpPr>
          <p:spPr bwMode="auto">
            <a:xfrm>
              <a:off x="1539" y="223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6" name="Freeform 807"/>
            <p:cNvSpPr>
              <a:spLocks/>
            </p:cNvSpPr>
            <p:nvPr/>
          </p:nvSpPr>
          <p:spPr bwMode="auto">
            <a:xfrm>
              <a:off x="1539" y="223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7" name="Freeform 808"/>
            <p:cNvSpPr>
              <a:spLocks/>
            </p:cNvSpPr>
            <p:nvPr/>
          </p:nvSpPr>
          <p:spPr bwMode="auto">
            <a:xfrm>
              <a:off x="1539" y="222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8" name="Freeform 809"/>
            <p:cNvSpPr>
              <a:spLocks/>
            </p:cNvSpPr>
            <p:nvPr/>
          </p:nvSpPr>
          <p:spPr bwMode="auto">
            <a:xfrm>
              <a:off x="1539" y="2216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19" name="Freeform 810"/>
            <p:cNvSpPr>
              <a:spLocks/>
            </p:cNvSpPr>
            <p:nvPr/>
          </p:nvSpPr>
          <p:spPr bwMode="auto">
            <a:xfrm>
              <a:off x="1539" y="2210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0" name="Freeform 811"/>
            <p:cNvSpPr>
              <a:spLocks/>
            </p:cNvSpPr>
            <p:nvPr/>
          </p:nvSpPr>
          <p:spPr bwMode="auto">
            <a:xfrm>
              <a:off x="1539" y="220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1" name="Freeform 812"/>
            <p:cNvSpPr>
              <a:spLocks/>
            </p:cNvSpPr>
            <p:nvPr/>
          </p:nvSpPr>
          <p:spPr bwMode="auto">
            <a:xfrm>
              <a:off x="1539" y="219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2" name="Freeform 813"/>
            <p:cNvSpPr>
              <a:spLocks/>
            </p:cNvSpPr>
            <p:nvPr/>
          </p:nvSpPr>
          <p:spPr bwMode="auto">
            <a:xfrm>
              <a:off x="1539" y="219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3" name="Freeform 814"/>
            <p:cNvSpPr>
              <a:spLocks/>
            </p:cNvSpPr>
            <p:nvPr/>
          </p:nvSpPr>
          <p:spPr bwMode="auto">
            <a:xfrm>
              <a:off x="1539" y="218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4" name="Freeform 815"/>
            <p:cNvSpPr>
              <a:spLocks/>
            </p:cNvSpPr>
            <p:nvPr/>
          </p:nvSpPr>
          <p:spPr bwMode="auto">
            <a:xfrm>
              <a:off x="1539" y="21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5" name="Freeform 816"/>
            <p:cNvSpPr>
              <a:spLocks/>
            </p:cNvSpPr>
            <p:nvPr/>
          </p:nvSpPr>
          <p:spPr bwMode="auto">
            <a:xfrm>
              <a:off x="1539" y="217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6" name="Freeform 817"/>
            <p:cNvSpPr>
              <a:spLocks/>
            </p:cNvSpPr>
            <p:nvPr/>
          </p:nvSpPr>
          <p:spPr bwMode="auto">
            <a:xfrm>
              <a:off x="1539" y="2164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7" name="Freeform 818"/>
            <p:cNvSpPr>
              <a:spLocks/>
            </p:cNvSpPr>
            <p:nvPr/>
          </p:nvSpPr>
          <p:spPr bwMode="auto">
            <a:xfrm>
              <a:off x="1539" y="215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8" name="Freeform 819"/>
            <p:cNvSpPr>
              <a:spLocks/>
            </p:cNvSpPr>
            <p:nvPr/>
          </p:nvSpPr>
          <p:spPr bwMode="auto">
            <a:xfrm>
              <a:off x="1539" y="215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29" name="Freeform 820"/>
            <p:cNvSpPr>
              <a:spLocks/>
            </p:cNvSpPr>
            <p:nvPr/>
          </p:nvSpPr>
          <p:spPr bwMode="auto">
            <a:xfrm>
              <a:off x="1539" y="214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0" name="Freeform 821"/>
            <p:cNvSpPr>
              <a:spLocks/>
            </p:cNvSpPr>
            <p:nvPr/>
          </p:nvSpPr>
          <p:spPr bwMode="auto">
            <a:xfrm>
              <a:off x="1539" y="213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1" name="Freeform 822"/>
            <p:cNvSpPr>
              <a:spLocks/>
            </p:cNvSpPr>
            <p:nvPr/>
          </p:nvSpPr>
          <p:spPr bwMode="auto">
            <a:xfrm>
              <a:off x="1539" y="213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2" name="Freeform 823"/>
            <p:cNvSpPr>
              <a:spLocks/>
            </p:cNvSpPr>
            <p:nvPr/>
          </p:nvSpPr>
          <p:spPr bwMode="auto">
            <a:xfrm>
              <a:off x="1539" y="212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3" name="Freeform 824"/>
            <p:cNvSpPr>
              <a:spLocks/>
            </p:cNvSpPr>
            <p:nvPr/>
          </p:nvSpPr>
          <p:spPr bwMode="auto">
            <a:xfrm>
              <a:off x="1539" y="211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4" name="Freeform 825"/>
            <p:cNvSpPr>
              <a:spLocks/>
            </p:cNvSpPr>
            <p:nvPr/>
          </p:nvSpPr>
          <p:spPr bwMode="auto">
            <a:xfrm>
              <a:off x="1539" y="2111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5" name="Freeform 826"/>
            <p:cNvSpPr>
              <a:spLocks/>
            </p:cNvSpPr>
            <p:nvPr/>
          </p:nvSpPr>
          <p:spPr bwMode="auto">
            <a:xfrm>
              <a:off x="1539" y="210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6" name="Freeform 827"/>
            <p:cNvSpPr>
              <a:spLocks/>
            </p:cNvSpPr>
            <p:nvPr/>
          </p:nvSpPr>
          <p:spPr bwMode="auto">
            <a:xfrm>
              <a:off x="1539" y="209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7" name="Freeform 828"/>
            <p:cNvSpPr>
              <a:spLocks/>
            </p:cNvSpPr>
            <p:nvPr/>
          </p:nvSpPr>
          <p:spPr bwMode="auto">
            <a:xfrm>
              <a:off x="1539" y="209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8" name="Freeform 829"/>
            <p:cNvSpPr>
              <a:spLocks/>
            </p:cNvSpPr>
            <p:nvPr/>
          </p:nvSpPr>
          <p:spPr bwMode="auto">
            <a:xfrm>
              <a:off x="1539" y="208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39" name="Freeform 830"/>
            <p:cNvSpPr>
              <a:spLocks/>
            </p:cNvSpPr>
            <p:nvPr/>
          </p:nvSpPr>
          <p:spPr bwMode="auto">
            <a:xfrm>
              <a:off x="1539" y="207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0" name="Freeform 831"/>
            <p:cNvSpPr>
              <a:spLocks/>
            </p:cNvSpPr>
            <p:nvPr/>
          </p:nvSpPr>
          <p:spPr bwMode="auto">
            <a:xfrm>
              <a:off x="1539" y="207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1" name="Freeform 832"/>
            <p:cNvSpPr>
              <a:spLocks/>
            </p:cNvSpPr>
            <p:nvPr/>
          </p:nvSpPr>
          <p:spPr bwMode="auto">
            <a:xfrm>
              <a:off x="1539" y="2065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2" name="Freeform 833"/>
            <p:cNvSpPr>
              <a:spLocks/>
            </p:cNvSpPr>
            <p:nvPr/>
          </p:nvSpPr>
          <p:spPr bwMode="auto">
            <a:xfrm>
              <a:off x="1539" y="20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3" name="Freeform 834"/>
            <p:cNvSpPr>
              <a:spLocks/>
            </p:cNvSpPr>
            <p:nvPr/>
          </p:nvSpPr>
          <p:spPr bwMode="auto">
            <a:xfrm>
              <a:off x="1539" y="205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4" name="Freeform 835"/>
            <p:cNvSpPr>
              <a:spLocks/>
            </p:cNvSpPr>
            <p:nvPr/>
          </p:nvSpPr>
          <p:spPr bwMode="auto">
            <a:xfrm>
              <a:off x="1539" y="2045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5" name="Freeform 836"/>
            <p:cNvSpPr>
              <a:spLocks/>
            </p:cNvSpPr>
            <p:nvPr/>
          </p:nvSpPr>
          <p:spPr bwMode="auto">
            <a:xfrm>
              <a:off x="1539" y="203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6" name="Freeform 837"/>
            <p:cNvSpPr>
              <a:spLocks/>
            </p:cNvSpPr>
            <p:nvPr/>
          </p:nvSpPr>
          <p:spPr bwMode="auto">
            <a:xfrm>
              <a:off x="1539" y="2032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7" name="Freeform 838"/>
            <p:cNvSpPr>
              <a:spLocks/>
            </p:cNvSpPr>
            <p:nvPr/>
          </p:nvSpPr>
          <p:spPr bwMode="auto">
            <a:xfrm>
              <a:off x="1539" y="202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8" name="Freeform 839"/>
            <p:cNvSpPr>
              <a:spLocks/>
            </p:cNvSpPr>
            <p:nvPr/>
          </p:nvSpPr>
          <p:spPr bwMode="auto">
            <a:xfrm>
              <a:off x="1539" y="201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49" name="Freeform 840"/>
            <p:cNvSpPr>
              <a:spLocks/>
            </p:cNvSpPr>
            <p:nvPr/>
          </p:nvSpPr>
          <p:spPr bwMode="auto">
            <a:xfrm>
              <a:off x="1539" y="201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0" name="Freeform 841"/>
            <p:cNvSpPr>
              <a:spLocks/>
            </p:cNvSpPr>
            <p:nvPr/>
          </p:nvSpPr>
          <p:spPr bwMode="auto">
            <a:xfrm>
              <a:off x="1539" y="200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1" name="Freeform 842"/>
            <p:cNvSpPr>
              <a:spLocks/>
            </p:cNvSpPr>
            <p:nvPr/>
          </p:nvSpPr>
          <p:spPr bwMode="auto">
            <a:xfrm>
              <a:off x="1539" y="1999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2" name="Freeform 843"/>
            <p:cNvSpPr>
              <a:spLocks/>
            </p:cNvSpPr>
            <p:nvPr/>
          </p:nvSpPr>
          <p:spPr bwMode="auto">
            <a:xfrm>
              <a:off x="1539" y="199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3" name="Freeform 844"/>
            <p:cNvSpPr>
              <a:spLocks/>
            </p:cNvSpPr>
            <p:nvPr/>
          </p:nvSpPr>
          <p:spPr bwMode="auto">
            <a:xfrm>
              <a:off x="1539" y="198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4" name="Freeform 845"/>
            <p:cNvSpPr>
              <a:spLocks/>
            </p:cNvSpPr>
            <p:nvPr/>
          </p:nvSpPr>
          <p:spPr bwMode="auto">
            <a:xfrm>
              <a:off x="1539" y="198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5" name="Freeform 846"/>
            <p:cNvSpPr>
              <a:spLocks/>
            </p:cNvSpPr>
            <p:nvPr/>
          </p:nvSpPr>
          <p:spPr bwMode="auto">
            <a:xfrm>
              <a:off x="1539" y="197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6" name="Freeform 847"/>
            <p:cNvSpPr>
              <a:spLocks/>
            </p:cNvSpPr>
            <p:nvPr/>
          </p:nvSpPr>
          <p:spPr bwMode="auto">
            <a:xfrm>
              <a:off x="1539" y="196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7" name="Freeform 848"/>
            <p:cNvSpPr>
              <a:spLocks/>
            </p:cNvSpPr>
            <p:nvPr/>
          </p:nvSpPr>
          <p:spPr bwMode="auto">
            <a:xfrm>
              <a:off x="1539" y="19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8" name="Freeform 849"/>
            <p:cNvSpPr>
              <a:spLocks/>
            </p:cNvSpPr>
            <p:nvPr/>
          </p:nvSpPr>
          <p:spPr bwMode="auto">
            <a:xfrm>
              <a:off x="1539" y="195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59" name="Freeform 850"/>
            <p:cNvSpPr>
              <a:spLocks/>
            </p:cNvSpPr>
            <p:nvPr/>
          </p:nvSpPr>
          <p:spPr bwMode="auto">
            <a:xfrm>
              <a:off x="1539" y="194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0" name="Freeform 851"/>
            <p:cNvSpPr>
              <a:spLocks/>
            </p:cNvSpPr>
            <p:nvPr/>
          </p:nvSpPr>
          <p:spPr bwMode="auto">
            <a:xfrm>
              <a:off x="1539" y="194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1" name="Freeform 852"/>
            <p:cNvSpPr>
              <a:spLocks/>
            </p:cNvSpPr>
            <p:nvPr/>
          </p:nvSpPr>
          <p:spPr bwMode="auto">
            <a:xfrm>
              <a:off x="1539" y="193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2" name="Freeform 853"/>
            <p:cNvSpPr>
              <a:spLocks/>
            </p:cNvSpPr>
            <p:nvPr/>
          </p:nvSpPr>
          <p:spPr bwMode="auto">
            <a:xfrm>
              <a:off x="1539" y="192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3" name="Freeform 854"/>
            <p:cNvSpPr>
              <a:spLocks/>
            </p:cNvSpPr>
            <p:nvPr/>
          </p:nvSpPr>
          <p:spPr bwMode="auto">
            <a:xfrm>
              <a:off x="1539" y="19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4" name="Freeform 855"/>
            <p:cNvSpPr>
              <a:spLocks/>
            </p:cNvSpPr>
            <p:nvPr/>
          </p:nvSpPr>
          <p:spPr bwMode="auto">
            <a:xfrm>
              <a:off x="1539" y="191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5" name="Freeform 856"/>
            <p:cNvSpPr>
              <a:spLocks/>
            </p:cNvSpPr>
            <p:nvPr/>
          </p:nvSpPr>
          <p:spPr bwMode="auto">
            <a:xfrm>
              <a:off x="1539" y="190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6" name="Freeform 857"/>
            <p:cNvSpPr>
              <a:spLocks/>
            </p:cNvSpPr>
            <p:nvPr/>
          </p:nvSpPr>
          <p:spPr bwMode="auto">
            <a:xfrm>
              <a:off x="1539" y="1901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7" name="Freeform 858"/>
            <p:cNvSpPr>
              <a:spLocks/>
            </p:cNvSpPr>
            <p:nvPr/>
          </p:nvSpPr>
          <p:spPr bwMode="auto">
            <a:xfrm>
              <a:off x="1539" y="189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8" name="Freeform 859"/>
            <p:cNvSpPr>
              <a:spLocks/>
            </p:cNvSpPr>
            <p:nvPr/>
          </p:nvSpPr>
          <p:spPr bwMode="auto">
            <a:xfrm>
              <a:off x="1539" y="188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69" name="Freeform 860"/>
            <p:cNvSpPr>
              <a:spLocks/>
            </p:cNvSpPr>
            <p:nvPr/>
          </p:nvSpPr>
          <p:spPr bwMode="auto">
            <a:xfrm>
              <a:off x="1539" y="188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0" name="Freeform 861"/>
            <p:cNvSpPr>
              <a:spLocks/>
            </p:cNvSpPr>
            <p:nvPr/>
          </p:nvSpPr>
          <p:spPr bwMode="auto">
            <a:xfrm>
              <a:off x="1539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1" name="Freeform 862"/>
            <p:cNvSpPr>
              <a:spLocks/>
            </p:cNvSpPr>
            <p:nvPr/>
          </p:nvSpPr>
          <p:spPr bwMode="auto">
            <a:xfrm>
              <a:off x="1539" y="186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2" name="Freeform 863"/>
            <p:cNvSpPr>
              <a:spLocks/>
            </p:cNvSpPr>
            <p:nvPr/>
          </p:nvSpPr>
          <p:spPr bwMode="auto">
            <a:xfrm>
              <a:off x="1539" y="1861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3" name="Freeform 864"/>
            <p:cNvSpPr>
              <a:spLocks/>
            </p:cNvSpPr>
            <p:nvPr/>
          </p:nvSpPr>
          <p:spPr bwMode="auto">
            <a:xfrm>
              <a:off x="1539" y="185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4" name="Freeform 865"/>
            <p:cNvSpPr>
              <a:spLocks/>
            </p:cNvSpPr>
            <p:nvPr/>
          </p:nvSpPr>
          <p:spPr bwMode="auto">
            <a:xfrm>
              <a:off x="1539" y="1848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5" name="Freeform 866"/>
            <p:cNvSpPr>
              <a:spLocks/>
            </p:cNvSpPr>
            <p:nvPr/>
          </p:nvSpPr>
          <p:spPr bwMode="auto">
            <a:xfrm>
              <a:off x="1539" y="184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6" name="Freeform 867"/>
            <p:cNvSpPr>
              <a:spLocks/>
            </p:cNvSpPr>
            <p:nvPr/>
          </p:nvSpPr>
          <p:spPr bwMode="auto">
            <a:xfrm>
              <a:off x="1539" y="183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7" name="Freeform 868"/>
            <p:cNvSpPr>
              <a:spLocks/>
            </p:cNvSpPr>
            <p:nvPr/>
          </p:nvSpPr>
          <p:spPr bwMode="auto">
            <a:xfrm>
              <a:off x="1539" y="1828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8" name="Freeform 869"/>
            <p:cNvSpPr>
              <a:spLocks/>
            </p:cNvSpPr>
            <p:nvPr/>
          </p:nvSpPr>
          <p:spPr bwMode="auto">
            <a:xfrm>
              <a:off x="1539" y="182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79" name="Freeform 870"/>
            <p:cNvSpPr>
              <a:spLocks/>
            </p:cNvSpPr>
            <p:nvPr/>
          </p:nvSpPr>
          <p:spPr bwMode="auto">
            <a:xfrm>
              <a:off x="1539" y="1815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0" name="Freeform 871"/>
            <p:cNvSpPr>
              <a:spLocks/>
            </p:cNvSpPr>
            <p:nvPr/>
          </p:nvSpPr>
          <p:spPr bwMode="auto">
            <a:xfrm>
              <a:off x="1539" y="180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1" name="Freeform 872"/>
            <p:cNvSpPr>
              <a:spLocks/>
            </p:cNvSpPr>
            <p:nvPr/>
          </p:nvSpPr>
          <p:spPr bwMode="auto">
            <a:xfrm>
              <a:off x="1539" y="180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2" name="Freeform 873"/>
            <p:cNvSpPr>
              <a:spLocks/>
            </p:cNvSpPr>
            <p:nvPr/>
          </p:nvSpPr>
          <p:spPr bwMode="auto">
            <a:xfrm>
              <a:off x="1539" y="179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3" name="Freeform 874"/>
            <p:cNvSpPr>
              <a:spLocks/>
            </p:cNvSpPr>
            <p:nvPr/>
          </p:nvSpPr>
          <p:spPr bwMode="auto">
            <a:xfrm>
              <a:off x="1539" y="178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4" name="Freeform 875"/>
            <p:cNvSpPr>
              <a:spLocks/>
            </p:cNvSpPr>
            <p:nvPr/>
          </p:nvSpPr>
          <p:spPr bwMode="auto">
            <a:xfrm>
              <a:off x="1539" y="1782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5" name="Freeform 876"/>
            <p:cNvSpPr>
              <a:spLocks/>
            </p:cNvSpPr>
            <p:nvPr/>
          </p:nvSpPr>
          <p:spPr bwMode="auto">
            <a:xfrm>
              <a:off x="1539" y="1776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6" name="Freeform 877"/>
            <p:cNvSpPr>
              <a:spLocks/>
            </p:cNvSpPr>
            <p:nvPr/>
          </p:nvSpPr>
          <p:spPr bwMode="auto">
            <a:xfrm>
              <a:off x="1539" y="176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7" name="Freeform 878"/>
            <p:cNvSpPr>
              <a:spLocks/>
            </p:cNvSpPr>
            <p:nvPr/>
          </p:nvSpPr>
          <p:spPr bwMode="auto">
            <a:xfrm>
              <a:off x="1539" y="176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8" name="Freeform 879"/>
            <p:cNvSpPr>
              <a:spLocks/>
            </p:cNvSpPr>
            <p:nvPr/>
          </p:nvSpPr>
          <p:spPr bwMode="auto">
            <a:xfrm>
              <a:off x="1539" y="175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89" name="Freeform 880"/>
            <p:cNvSpPr>
              <a:spLocks/>
            </p:cNvSpPr>
            <p:nvPr/>
          </p:nvSpPr>
          <p:spPr bwMode="auto">
            <a:xfrm>
              <a:off x="1539" y="175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0" name="Freeform 881"/>
            <p:cNvSpPr>
              <a:spLocks/>
            </p:cNvSpPr>
            <p:nvPr/>
          </p:nvSpPr>
          <p:spPr bwMode="auto">
            <a:xfrm>
              <a:off x="1539" y="174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1" name="Freeform 882"/>
            <p:cNvSpPr>
              <a:spLocks/>
            </p:cNvSpPr>
            <p:nvPr/>
          </p:nvSpPr>
          <p:spPr bwMode="auto">
            <a:xfrm>
              <a:off x="1539" y="173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2" name="Freeform 883"/>
            <p:cNvSpPr>
              <a:spLocks/>
            </p:cNvSpPr>
            <p:nvPr/>
          </p:nvSpPr>
          <p:spPr bwMode="auto">
            <a:xfrm>
              <a:off x="1539" y="1730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3" name="Freeform 884"/>
            <p:cNvSpPr>
              <a:spLocks/>
            </p:cNvSpPr>
            <p:nvPr/>
          </p:nvSpPr>
          <p:spPr bwMode="auto">
            <a:xfrm>
              <a:off x="1539" y="172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4" name="Freeform 885"/>
            <p:cNvSpPr>
              <a:spLocks/>
            </p:cNvSpPr>
            <p:nvPr/>
          </p:nvSpPr>
          <p:spPr bwMode="auto">
            <a:xfrm>
              <a:off x="1539" y="171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5" name="Freeform 886"/>
            <p:cNvSpPr>
              <a:spLocks/>
            </p:cNvSpPr>
            <p:nvPr/>
          </p:nvSpPr>
          <p:spPr bwMode="auto">
            <a:xfrm>
              <a:off x="1539" y="171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6" name="Freeform 887"/>
            <p:cNvSpPr>
              <a:spLocks/>
            </p:cNvSpPr>
            <p:nvPr/>
          </p:nvSpPr>
          <p:spPr bwMode="auto">
            <a:xfrm>
              <a:off x="1539" y="170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7" name="Freeform 888"/>
            <p:cNvSpPr>
              <a:spLocks/>
            </p:cNvSpPr>
            <p:nvPr/>
          </p:nvSpPr>
          <p:spPr bwMode="auto">
            <a:xfrm>
              <a:off x="1539" y="169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8" name="Freeform 889"/>
            <p:cNvSpPr>
              <a:spLocks/>
            </p:cNvSpPr>
            <p:nvPr/>
          </p:nvSpPr>
          <p:spPr bwMode="auto">
            <a:xfrm>
              <a:off x="1539" y="1690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899" name="Freeform 890"/>
            <p:cNvSpPr>
              <a:spLocks/>
            </p:cNvSpPr>
            <p:nvPr/>
          </p:nvSpPr>
          <p:spPr bwMode="auto">
            <a:xfrm>
              <a:off x="1539" y="1684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0" name="Freeform 891"/>
            <p:cNvSpPr>
              <a:spLocks/>
            </p:cNvSpPr>
            <p:nvPr/>
          </p:nvSpPr>
          <p:spPr bwMode="auto">
            <a:xfrm>
              <a:off x="1539" y="1677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1" name="Freeform 892"/>
            <p:cNvSpPr>
              <a:spLocks/>
            </p:cNvSpPr>
            <p:nvPr/>
          </p:nvSpPr>
          <p:spPr bwMode="auto">
            <a:xfrm>
              <a:off x="1539" y="167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2" name="Freeform 893"/>
            <p:cNvSpPr>
              <a:spLocks/>
            </p:cNvSpPr>
            <p:nvPr/>
          </p:nvSpPr>
          <p:spPr bwMode="auto">
            <a:xfrm>
              <a:off x="1539" y="166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3" name="Freeform 894"/>
            <p:cNvSpPr>
              <a:spLocks/>
            </p:cNvSpPr>
            <p:nvPr/>
          </p:nvSpPr>
          <p:spPr bwMode="auto">
            <a:xfrm>
              <a:off x="1539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4" name="Freeform 895"/>
            <p:cNvSpPr>
              <a:spLocks/>
            </p:cNvSpPr>
            <p:nvPr/>
          </p:nvSpPr>
          <p:spPr bwMode="auto">
            <a:xfrm>
              <a:off x="1539" y="1651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5" name="Freeform 896"/>
            <p:cNvSpPr>
              <a:spLocks/>
            </p:cNvSpPr>
            <p:nvPr/>
          </p:nvSpPr>
          <p:spPr bwMode="auto">
            <a:xfrm>
              <a:off x="1539" y="1644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6" name="Freeform 897"/>
            <p:cNvSpPr>
              <a:spLocks/>
            </p:cNvSpPr>
            <p:nvPr/>
          </p:nvSpPr>
          <p:spPr bwMode="auto">
            <a:xfrm>
              <a:off x="1539" y="1638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7" name="Freeform 898"/>
            <p:cNvSpPr>
              <a:spLocks/>
            </p:cNvSpPr>
            <p:nvPr/>
          </p:nvSpPr>
          <p:spPr bwMode="auto">
            <a:xfrm>
              <a:off x="1539" y="163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8" name="Freeform 899"/>
            <p:cNvSpPr>
              <a:spLocks/>
            </p:cNvSpPr>
            <p:nvPr/>
          </p:nvSpPr>
          <p:spPr bwMode="auto">
            <a:xfrm>
              <a:off x="1539" y="162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09" name="Freeform 900"/>
            <p:cNvSpPr>
              <a:spLocks/>
            </p:cNvSpPr>
            <p:nvPr/>
          </p:nvSpPr>
          <p:spPr bwMode="auto">
            <a:xfrm>
              <a:off x="1539" y="161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0" name="Freeform 901"/>
            <p:cNvSpPr>
              <a:spLocks/>
            </p:cNvSpPr>
            <p:nvPr/>
          </p:nvSpPr>
          <p:spPr bwMode="auto">
            <a:xfrm>
              <a:off x="1539" y="1611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1" name="Freeform 902"/>
            <p:cNvSpPr>
              <a:spLocks/>
            </p:cNvSpPr>
            <p:nvPr/>
          </p:nvSpPr>
          <p:spPr bwMode="auto">
            <a:xfrm>
              <a:off x="1539" y="1605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2" name="Freeform 903"/>
            <p:cNvSpPr>
              <a:spLocks/>
            </p:cNvSpPr>
            <p:nvPr/>
          </p:nvSpPr>
          <p:spPr bwMode="auto">
            <a:xfrm>
              <a:off x="1539" y="1598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3" name="Freeform 904"/>
            <p:cNvSpPr>
              <a:spLocks/>
            </p:cNvSpPr>
            <p:nvPr/>
          </p:nvSpPr>
          <p:spPr bwMode="auto">
            <a:xfrm>
              <a:off x="1539" y="1592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4" name="Freeform 905"/>
            <p:cNvSpPr>
              <a:spLocks/>
            </p:cNvSpPr>
            <p:nvPr/>
          </p:nvSpPr>
          <p:spPr bwMode="auto">
            <a:xfrm>
              <a:off x="1539" y="158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5" name="Freeform 906"/>
            <p:cNvSpPr>
              <a:spLocks/>
            </p:cNvSpPr>
            <p:nvPr/>
          </p:nvSpPr>
          <p:spPr bwMode="auto">
            <a:xfrm>
              <a:off x="1539" y="157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6" name="Freeform 907"/>
            <p:cNvSpPr>
              <a:spLocks/>
            </p:cNvSpPr>
            <p:nvPr/>
          </p:nvSpPr>
          <p:spPr bwMode="auto">
            <a:xfrm>
              <a:off x="1539" y="1572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7" name="Freeform 908"/>
            <p:cNvSpPr>
              <a:spLocks/>
            </p:cNvSpPr>
            <p:nvPr/>
          </p:nvSpPr>
          <p:spPr bwMode="auto">
            <a:xfrm>
              <a:off x="1539" y="1565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8" name="Freeform 909"/>
            <p:cNvSpPr>
              <a:spLocks/>
            </p:cNvSpPr>
            <p:nvPr/>
          </p:nvSpPr>
          <p:spPr bwMode="auto">
            <a:xfrm>
              <a:off x="1539" y="1559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19" name="Freeform 910"/>
            <p:cNvSpPr>
              <a:spLocks/>
            </p:cNvSpPr>
            <p:nvPr/>
          </p:nvSpPr>
          <p:spPr bwMode="auto">
            <a:xfrm>
              <a:off x="1539" y="1552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0" name="Freeform 911"/>
            <p:cNvSpPr>
              <a:spLocks/>
            </p:cNvSpPr>
            <p:nvPr/>
          </p:nvSpPr>
          <p:spPr bwMode="auto">
            <a:xfrm>
              <a:off x="1539" y="154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1" name="Freeform 912"/>
            <p:cNvSpPr>
              <a:spLocks/>
            </p:cNvSpPr>
            <p:nvPr/>
          </p:nvSpPr>
          <p:spPr bwMode="auto">
            <a:xfrm>
              <a:off x="1539" y="153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2" name="Freeform 913"/>
            <p:cNvSpPr>
              <a:spLocks/>
            </p:cNvSpPr>
            <p:nvPr/>
          </p:nvSpPr>
          <p:spPr bwMode="auto">
            <a:xfrm>
              <a:off x="1539" y="153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3" name="Freeform 914"/>
            <p:cNvSpPr>
              <a:spLocks/>
            </p:cNvSpPr>
            <p:nvPr/>
          </p:nvSpPr>
          <p:spPr bwMode="auto">
            <a:xfrm>
              <a:off x="1539" y="152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4" name="Freeform 915"/>
            <p:cNvSpPr>
              <a:spLocks/>
            </p:cNvSpPr>
            <p:nvPr/>
          </p:nvSpPr>
          <p:spPr bwMode="auto">
            <a:xfrm>
              <a:off x="1539" y="1519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5" name="Freeform 916"/>
            <p:cNvSpPr>
              <a:spLocks/>
            </p:cNvSpPr>
            <p:nvPr/>
          </p:nvSpPr>
          <p:spPr bwMode="auto">
            <a:xfrm>
              <a:off x="1539" y="1513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6" name="Freeform 917"/>
            <p:cNvSpPr>
              <a:spLocks/>
            </p:cNvSpPr>
            <p:nvPr/>
          </p:nvSpPr>
          <p:spPr bwMode="auto">
            <a:xfrm>
              <a:off x="1539" y="1506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7" name="Freeform 918"/>
            <p:cNvSpPr>
              <a:spLocks/>
            </p:cNvSpPr>
            <p:nvPr/>
          </p:nvSpPr>
          <p:spPr bwMode="auto">
            <a:xfrm>
              <a:off x="1539" y="150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8" name="Freeform 919"/>
            <p:cNvSpPr>
              <a:spLocks/>
            </p:cNvSpPr>
            <p:nvPr/>
          </p:nvSpPr>
          <p:spPr bwMode="auto">
            <a:xfrm>
              <a:off x="1539" y="1493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29" name="Freeform 920"/>
            <p:cNvSpPr>
              <a:spLocks/>
            </p:cNvSpPr>
            <p:nvPr/>
          </p:nvSpPr>
          <p:spPr bwMode="auto">
            <a:xfrm>
              <a:off x="1539" y="148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0" name="Freeform 921"/>
            <p:cNvSpPr>
              <a:spLocks/>
            </p:cNvSpPr>
            <p:nvPr/>
          </p:nvSpPr>
          <p:spPr bwMode="auto">
            <a:xfrm>
              <a:off x="1539" y="148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1" name="Freeform 922"/>
            <p:cNvSpPr>
              <a:spLocks/>
            </p:cNvSpPr>
            <p:nvPr/>
          </p:nvSpPr>
          <p:spPr bwMode="auto">
            <a:xfrm>
              <a:off x="1539" y="1473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2" name="Freeform 923"/>
            <p:cNvSpPr>
              <a:spLocks/>
            </p:cNvSpPr>
            <p:nvPr/>
          </p:nvSpPr>
          <p:spPr bwMode="auto">
            <a:xfrm>
              <a:off x="1539" y="1467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3" name="Freeform 924"/>
            <p:cNvSpPr>
              <a:spLocks/>
            </p:cNvSpPr>
            <p:nvPr/>
          </p:nvSpPr>
          <p:spPr bwMode="auto">
            <a:xfrm>
              <a:off x="1539" y="1460"/>
              <a:ext cx="3" cy="4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1 h 7"/>
                <a:gd name="T32" fmla="*/ 0 w 7"/>
                <a:gd name="T33" fmla="*/ 1 h 7"/>
                <a:gd name="T34" fmla="*/ 0 w 7"/>
                <a:gd name="T35" fmla="*/ 1 h 7"/>
                <a:gd name="T36" fmla="*/ 0 w 7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4" name="Freeform 925"/>
            <p:cNvSpPr>
              <a:spLocks/>
            </p:cNvSpPr>
            <p:nvPr/>
          </p:nvSpPr>
          <p:spPr bwMode="auto">
            <a:xfrm>
              <a:off x="1539" y="1454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5" name="Freeform 926"/>
            <p:cNvSpPr>
              <a:spLocks/>
            </p:cNvSpPr>
            <p:nvPr/>
          </p:nvSpPr>
          <p:spPr bwMode="auto">
            <a:xfrm>
              <a:off x="1539" y="144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6" name="Freeform 927"/>
            <p:cNvSpPr>
              <a:spLocks/>
            </p:cNvSpPr>
            <p:nvPr/>
          </p:nvSpPr>
          <p:spPr bwMode="auto">
            <a:xfrm>
              <a:off x="1539" y="144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7" name="Freeform 928"/>
            <p:cNvSpPr>
              <a:spLocks/>
            </p:cNvSpPr>
            <p:nvPr/>
          </p:nvSpPr>
          <p:spPr bwMode="auto">
            <a:xfrm>
              <a:off x="1539" y="1434"/>
              <a:ext cx="3" cy="3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938" name="Freeform 929"/>
            <p:cNvSpPr>
              <a:spLocks/>
            </p:cNvSpPr>
            <p:nvPr/>
          </p:nvSpPr>
          <p:spPr bwMode="auto">
            <a:xfrm>
              <a:off x="1539" y="1427"/>
              <a:ext cx="3" cy="4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2 h 6"/>
                <a:gd name="T8" fmla="*/ 0 w 7"/>
                <a:gd name="T9" fmla="*/ 2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w 7"/>
                <a:gd name="T29" fmla="*/ 0 h 6"/>
                <a:gd name="T30" fmla="*/ 0 w 7"/>
                <a:gd name="T31" fmla="*/ 1 h 6"/>
                <a:gd name="T32" fmla="*/ 0 w 7"/>
                <a:gd name="T33" fmla="*/ 1 h 6"/>
                <a:gd name="T34" fmla="*/ 0 w 7"/>
                <a:gd name="T35" fmla="*/ 1 h 6"/>
                <a:gd name="T36" fmla="*/ 0 w 7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2" name="Group 1075"/>
          <p:cNvGrpSpPr>
            <a:grpSpLocks/>
          </p:cNvGrpSpPr>
          <p:nvPr/>
        </p:nvGrpSpPr>
        <p:grpSpPr bwMode="auto">
          <a:xfrm rot="-5400000">
            <a:off x="2888456" y="1150144"/>
            <a:ext cx="11113" cy="3095625"/>
            <a:chOff x="1681" y="1423"/>
            <a:chExt cx="3" cy="944"/>
          </a:xfrm>
        </p:grpSpPr>
        <p:sp>
          <p:nvSpPr>
            <p:cNvPr id="26651" name="Freeform 931"/>
            <p:cNvSpPr>
              <a:spLocks/>
            </p:cNvSpPr>
            <p:nvPr/>
          </p:nvSpPr>
          <p:spPr bwMode="auto">
            <a:xfrm>
              <a:off x="1681" y="236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2" name="Freeform 932"/>
            <p:cNvSpPr>
              <a:spLocks/>
            </p:cNvSpPr>
            <p:nvPr/>
          </p:nvSpPr>
          <p:spPr bwMode="auto">
            <a:xfrm>
              <a:off x="1681" y="2357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3" name="Freeform 933"/>
            <p:cNvSpPr>
              <a:spLocks/>
            </p:cNvSpPr>
            <p:nvPr/>
          </p:nvSpPr>
          <p:spPr bwMode="auto">
            <a:xfrm>
              <a:off x="1681" y="235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4" name="Freeform 934"/>
            <p:cNvSpPr>
              <a:spLocks/>
            </p:cNvSpPr>
            <p:nvPr/>
          </p:nvSpPr>
          <p:spPr bwMode="auto">
            <a:xfrm>
              <a:off x="1681" y="234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5" name="Freeform 935"/>
            <p:cNvSpPr>
              <a:spLocks/>
            </p:cNvSpPr>
            <p:nvPr/>
          </p:nvSpPr>
          <p:spPr bwMode="auto">
            <a:xfrm>
              <a:off x="1681" y="233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6" name="Freeform 936"/>
            <p:cNvSpPr>
              <a:spLocks/>
            </p:cNvSpPr>
            <p:nvPr/>
          </p:nvSpPr>
          <p:spPr bwMode="auto">
            <a:xfrm>
              <a:off x="1681" y="233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7" name="Freeform 937"/>
            <p:cNvSpPr>
              <a:spLocks/>
            </p:cNvSpPr>
            <p:nvPr/>
          </p:nvSpPr>
          <p:spPr bwMode="auto">
            <a:xfrm>
              <a:off x="1681" y="232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8" name="Freeform 938"/>
            <p:cNvSpPr>
              <a:spLocks/>
            </p:cNvSpPr>
            <p:nvPr/>
          </p:nvSpPr>
          <p:spPr bwMode="auto">
            <a:xfrm>
              <a:off x="1681" y="231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9" name="Freeform 939"/>
            <p:cNvSpPr>
              <a:spLocks/>
            </p:cNvSpPr>
            <p:nvPr/>
          </p:nvSpPr>
          <p:spPr bwMode="auto">
            <a:xfrm>
              <a:off x="1681" y="231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0" name="Freeform 940"/>
            <p:cNvSpPr>
              <a:spLocks/>
            </p:cNvSpPr>
            <p:nvPr/>
          </p:nvSpPr>
          <p:spPr bwMode="auto">
            <a:xfrm>
              <a:off x="1681" y="230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1" name="Freeform 941"/>
            <p:cNvSpPr>
              <a:spLocks/>
            </p:cNvSpPr>
            <p:nvPr/>
          </p:nvSpPr>
          <p:spPr bwMode="auto">
            <a:xfrm>
              <a:off x="1681" y="229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2" name="Freeform 942"/>
            <p:cNvSpPr>
              <a:spLocks/>
            </p:cNvSpPr>
            <p:nvPr/>
          </p:nvSpPr>
          <p:spPr bwMode="auto">
            <a:xfrm>
              <a:off x="1681" y="229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3" name="Freeform 943"/>
            <p:cNvSpPr>
              <a:spLocks/>
            </p:cNvSpPr>
            <p:nvPr/>
          </p:nvSpPr>
          <p:spPr bwMode="auto">
            <a:xfrm>
              <a:off x="1681" y="228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4" name="Freeform 944"/>
            <p:cNvSpPr>
              <a:spLocks/>
            </p:cNvSpPr>
            <p:nvPr/>
          </p:nvSpPr>
          <p:spPr bwMode="auto">
            <a:xfrm>
              <a:off x="1681" y="227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5" name="Freeform 945"/>
            <p:cNvSpPr>
              <a:spLocks/>
            </p:cNvSpPr>
            <p:nvPr/>
          </p:nvSpPr>
          <p:spPr bwMode="auto">
            <a:xfrm>
              <a:off x="1681" y="227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6" name="Freeform 946"/>
            <p:cNvSpPr>
              <a:spLocks/>
            </p:cNvSpPr>
            <p:nvPr/>
          </p:nvSpPr>
          <p:spPr bwMode="auto">
            <a:xfrm>
              <a:off x="1681" y="226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7" name="Freeform 947"/>
            <p:cNvSpPr>
              <a:spLocks/>
            </p:cNvSpPr>
            <p:nvPr/>
          </p:nvSpPr>
          <p:spPr bwMode="auto">
            <a:xfrm>
              <a:off x="1681" y="225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8" name="Freeform 948"/>
            <p:cNvSpPr>
              <a:spLocks/>
            </p:cNvSpPr>
            <p:nvPr/>
          </p:nvSpPr>
          <p:spPr bwMode="auto">
            <a:xfrm>
              <a:off x="1681" y="225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69" name="Freeform 949"/>
            <p:cNvSpPr>
              <a:spLocks/>
            </p:cNvSpPr>
            <p:nvPr/>
          </p:nvSpPr>
          <p:spPr bwMode="auto">
            <a:xfrm>
              <a:off x="1681" y="224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0" name="Freeform 950"/>
            <p:cNvSpPr>
              <a:spLocks/>
            </p:cNvSpPr>
            <p:nvPr/>
          </p:nvSpPr>
          <p:spPr bwMode="auto">
            <a:xfrm>
              <a:off x="1681" y="2238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1" name="Freeform 951"/>
            <p:cNvSpPr>
              <a:spLocks/>
            </p:cNvSpPr>
            <p:nvPr/>
          </p:nvSpPr>
          <p:spPr bwMode="auto">
            <a:xfrm>
              <a:off x="1681" y="223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2" name="Freeform 952"/>
            <p:cNvSpPr>
              <a:spLocks/>
            </p:cNvSpPr>
            <p:nvPr/>
          </p:nvSpPr>
          <p:spPr bwMode="auto">
            <a:xfrm>
              <a:off x="1681" y="2225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Freeform 953"/>
            <p:cNvSpPr>
              <a:spLocks/>
            </p:cNvSpPr>
            <p:nvPr/>
          </p:nvSpPr>
          <p:spPr bwMode="auto">
            <a:xfrm>
              <a:off x="1681" y="221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4" name="Freeform 954"/>
            <p:cNvSpPr>
              <a:spLocks/>
            </p:cNvSpPr>
            <p:nvPr/>
          </p:nvSpPr>
          <p:spPr bwMode="auto">
            <a:xfrm>
              <a:off x="1681" y="221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5" name="Freeform 955"/>
            <p:cNvSpPr>
              <a:spLocks/>
            </p:cNvSpPr>
            <p:nvPr/>
          </p:nvSpPr>
          <p:spPr bwMode="auto">
            <a:xfrm>
              <a:off x="1681" y="220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6" name="Freeform 956"/>
            <p:cNvSpPr>
              <a:spLocks/>
            </p:cNvSpPr>
            <p:nvPr/>
          </p:nvSpPr>
          <p:spPr bwMode="auto">
            <a:xfrm>
              <a:off x="1681" y="219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7" name="Freeform 957"/>
            <p:cNvSpPr>
              <a:spLocks/>
            </p:cNvSpPr>
            <p:nvPr/>
          </p:nvSpPr>
          <p:spPr bwMode="auto">
            <a:xfrm>
              <a:off x="1681" y="219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8" name="Freeform 958"/>
            <p:cNvSpPr>
              <a:spLocks/>
            </p:cNvSpPr>
            <p:nvPr/>
          </p:nvSpPr>
          <p:spPr bwMode="auto">
            <a:xfrm>
              <a:off x="1681" y="218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9" name="Freeform 959"/>
            <p:cNvSpPr>
              <a:spLocks/>
            </p:cNvSpPr>
            <p:nvPr/>
          </p:nvSpPr>
          <p:spPr bwMode="auto">
            <a:xfrm>
              <a:off x="1681" y="217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0" name="Freeform 960"/>
            <p:cNvSpPr>
              <a:spLocks/>
            </p:cNvSpPr>
            <p:nvPr/>
          </p:nvSpPr>
          <p:spPr bwMode="auto">
            <a:xfrm>
              <a:off x="1681" y="217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1" name="Freeform 961"/>
            <p:cNvSpPr>
              <a:spLocks/>
            </p:cNvSpPr>
            <p:nvPr/>
          </p:nvSpPr>
          <p:spPr bwMode="auto">
            <a:xfrm>
              <a:off x="1681" y="216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2" name="Freeform 962"/>
            <p:cNvSpPr>
              <a:spLocks/>
            </p:cNvSpPr>
            <p:nvPr/>
          </p:nvSpPr>
          <p:spPr bwMode="auto">
            <a:xfrm>
              <a:off x="1681" y="2159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3" name="Freeform 963"/>
            <p:cNvSpPr>
              <a:spLocks/>
            </p:cNvSpPr>
            <p:nvPr/>
          </p:nvSpPr>
          <p:spPr bwMode="auto">
            <a:xfrm>
              <a:off x="1681" y="2153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4" name="Freeform 964"/>
            <p:cNvSpPr>
              <a:spLocks/>
            </p:cNvSpPr>
            <p:nvPr/>
          </p:nvSpPr>
          <p:spPr bwMode="auto">
            <a:xfrm>
              <a:off x="1681" y="214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5" name="Freeform 965"/>
            <p:cNvSpPr>
              <a:spLocks/>
            </p:cNvSpPr>
            <p:nvPr/>
          </p:nvSpPr>
          <p:spPr bwMode="auto">
            <a:xfrm>
              <a:off x="1681" y="2140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6" name="Freeform 966"/>
            <p:cNvSpPr>
              <a:spLocks/>
            </p:cNvSpPr>
            <p:nvPr/>
          </p:nvSpPr>
          <p:spPr bwMode="auto">
            <a:xfrm>
              <a:off x="1681" y="213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7" name="Freeform 967"/>
            <p:cNvSpPr>
              <a:spLocks/>
            </p:cNvSpPr>
            <p:nvPr/>
          </p:nvSpPr>
          <p:spPr bwMode="auto">
            <a:xfrm>
              <a:off x="1681" y="212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8" name="Freeform 968"/>
            <p:cNvSpPr>
              <a:spLocks/>
            </p:cNvSpPr>
            <p:nvPr/>
          </p:nvSpPr>
          <p:spPr bwMode="auto">
            <a:xfrm>
              <a:off x="1681" y="212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9" name="Freeform 969"/>
            <p:cNvSpPr>
              <a:spLocks/>
            </p:cNvSpPr>
            <p:nvPr/>
          </p:nvSpPr>
          <p:spPr bwMode="auto">
            <a:xfrm>
              <a:off x="1681" y="211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0" name="Freeform 970"/>
            <p:cNvSpPr>
              <a:spLocks/>
            </p:cNvSpPr>
            <p:nvPr/>
          </p:nvSpPr>
          <p:spPr bwMode="auto">
            <a:xfrm>
              <a:off x="1681" y="2107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1" name="Freeform 971"/>
            <p:cNvSpPr>
              <a:spLocks/>
            </p:cNvSpPr>
            <p:nvPr/>
          </p:nvSpPr>
          <p:spPr bwMode="auto">
            <a:xfrm>
              <a:off x="1681" y="210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2" name="Freeform 972"/>
            <p:cNvSpPr>
              <a:spLocks/>
            </p:cNvSpPr>
            <p:nvPr/>
          </p:nvSpPr>
          <p:spPr bwMode="auto">
            <a:xfrm>
              <a:off x="1681" y="209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3" name="Freeform 973"/>
            <p:cNvSpPr>
              <a:spLocks/>
            </p:cNvSpPr>
            <p:nvPr/>
          </p:nvSpPr>
          <p:spPr bwMode="auto">
            <a:xfrm>
              <a:off x="1681" y="208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4" name="Freeform 974"/>
            <p:cNvSpPr>
              <a:spLocks/>
            </p:cNvSpPr>
            <p:nvPr/>
          </p:nvSpPr>
          <p:spPr bwMode="auto">
            <a:xfrm>
              <a:off x="1681" y="208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5" name="Freeform 975"/>
            <p:cNvSpPr>
              <a:spLocks/>
            </p:cNvSpPr>
            <p:nvPr/>
          </p:nvSpPr>
          <p:spPr bwMode="auto">
            <a:xfrm>
              <a:off x="1681" y="207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6" name="Freeform 976"/>
            <p:cNvSpPr>
              <a:spLocks/>
            </p:cNvSpPr>
            <p:nvPr/>
          </p:nvSpPr>
          <p:spPr bwMode="auto">
            <a:xfrm>
              <a:off x="1681" y="206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7" name="Freeform 977"/>
            <p:cNvSpPr>
              <a:spLocks/>
            </p:cNvSpPr>
            <p:nvPr/>
          </p:nvSpPr>
          <p:spPr bwMode="auto">
            <a:xfrm>
              <a:off x="1681" y="206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8" name="Freeform 978"/>
            <p:cNvSpPr>
              <a:spLocks/>
            </p:cNvSpPr>
            <p:nvPr/>
          </p:nvSpPr>
          <p:spPr bwMode="auto">
            <a:xfrm>
              <a:off x="1681" y="205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99" name="Freeform 979"/>
            <p:cNvSpPr>
              <a:spLocks/>
            </p:cNvSpPr>
            <p:nvPr/>
          </p:nvSpPr>
          <p:spPr bwMode="auto">
            <a:xfrm>
              <a:off x="1681" y="204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0" name="Freeform 980"/>
            <p:cNvSpPr>
              <a:spLocks/>
            </p:cNvSpPr>
            <p:nvPr/>
          </p:nvSpPr>
          <p:spPr bwMode="auto">
            <a:xfrm>
              <a:off x="1681" y="204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1" name="Freeform 981"/>
            <p:cNvSpPr>
              <a:spLocks/>
            </p:cNvSpPr>
            <p:nvPr/>
          </p:nvSpPr>
          <p:spPr bwMode="auto">
            <a:xfrm>
              <a:off x="1681" y="203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2" name="Freeform 982"/>
            <p:cNvSpPr>
              <a:spLocks/>
            </p:cNvSpPr>
            <p:nvPr/>
          </p:nvSpPr>
          <p:spPr bwMode="auto">
            <a:xfrm>
              <a:off x="1681" y="202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3" name="Freeform 983"/>
            <p:cNvSpPr>
              <a:spLocks/>
            </p:cNvSpPr>
            <p:nvPr/>
          </p:nvSpPr>
          <p:spPr bwMode="auto">
            <a:xfrm>
              <a:off x="1681" y="202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4" name="Freeform 984"/>
            <p:cNvSpPr>
              <a:spLocks/>
            </p:cNvSpPr>
            <p:nvPr/>
          </p:nvSpPr>
          <p:spPr bwMode="auto">
            <a:xfrm>
              <a:off x="1681" y="201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5" name="Freeform 985"/>
            <p:cNvSpPr>
              <a:spLocks/>
            </p:cNvSpPr>
            <p:nvPr/>
          </p:nvSpPr>
          <p:spPr bwMode="auto">
            <a:xfrm>
              <a:off x="1681" y="2008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6" name="Freeform 986"/>
            <p:cNvSpPr>
              <a:spLocks/>
            </p:cNvSpPr>
            <p:nvPr/>
          </p:nvSpPr>
          <p:spPr bwMode="auto">
            <a:xfrm>
              <a:off x="1681" y="200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7" name="Freeform 987"/>
            <p:cNvSpPr>
              <a:spLocks/>
            </p:cNvSpPr>
            <p:nvPr/>
          </p:nvSpPr>
          <p:spPr bwMode="auto">
            <a:xfrm>
              <a:off x="1681" y="199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8" name="Freeform 988"/>
            <p:cNvSpPr>
              <a:spLocks/>
            </p:cNvSpPr>
            <p:nvPr/>
          </p:nvSpPr>
          <p:spPr bwMode="auto">
            <a:xfrm>
              <a:off x="1681" y="198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09" name="Freeform 989"/>
            <p:cNvSpPr>
              <a:spLocks/>
            </p:cNvSpPr>
            <p:nvPr/>
          </p:nvSpPr>
          <p:spPr bwMode="auto">
            <a:xfrm>
              <a:off x="1681" y="198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0" name="Freeform 990"/>
            <p:cNvSpPr>
              <a:spLocks/>
            </p:cNvSpPr>
            <p:nvPr/>
          </p:nvSpPr>
          <p:spPr bwMode="auto">
            <a:xfrm>
              <a:off x="1681" y="1975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1" name="Freeform 991"/>
            <p:cNvSpPr>
              <a:spLocks/>
            </p:cNvSpPr>
            <p:nvPr/>
          </p:nvSpPr>
          <p:spPr bwMode="auto">
            <a:xfrm>
              <a:off x="1681" y="196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2" name="Freeform 992"/>
            <p:cNvSpPr>
              <a:spLocks/>
            </p:cNvSpPr>
            <p:nvPr/>
          </p:nvSpPr>
          <p:spPr bwMode="auto">
            <a:xfrm>
              <a:off x="1681" y="196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3" name="Freeform 993"/>
            <p:cNvSpPr>
              <a:spLocks/>
            </p:cNvSpPr>
            <p:nvPr/>
          </p:nvSpPr>
          <p:spPr bwMode="auto">
            <a:xfrm>
              <a:off x="1681" y="195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4" name="Freeform 994"/>
            <p:cNvSpPr>
              <a:spLocks/>
            </p:cNvSpPr>
            <p:nvPr/>
          </p:nvSpPr>
          <p:spPr bwMode="auto">
            <a:xfrm>
              <a:off x="1681" y="194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5" name="Freeform 995"/>
            <p:cNvSpPr>
              <a:spLocks/>
            </p:cNvSpPr>
            <p:nvPr/>
          </p:nvSpPr>
          <p:spPr bwMode="auto">
            <a:xfrm>
              <a:off x="1681" y="1942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6" name="Freeform 996"/>
            <p:cNvSpPr>
              <a:spLocks/>
            </p:cNvSpPr>
            <p:nvPr/>
          </p:nvSpPr>
          <p:spPr bwMode="auto">
            <a:xfrm>
              <a:off x="1681" y="193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7" name="Freeform 997"/>
            <p:cNvSpPr>
              <a:spLocks/>
            </p:cNvSpPr>
            <p:nvPr/>
          </p:nvSpPr>
          <p:spPr bwMode="auto">
            <a:xfrm>
              <a:off x="1681" y="192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8" name="Freeform 998"/>
            <p:cNvSpPr>
              <a:spLocks/>
            </p:cNvSpPr>
            <p:nvPr/>
          </p:nvSpPr>
          <p:spPr bwMode="auto">
            <a:xfrm>
              <a:off x="1681" y="192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19" name="Freeform 999"/>
            <p:cNvSpPr>
              <a:spLocks/>
            </p:cNvSpPr>
            <p:nvPr/>
          </p:nvSpPr>
          <p:spPr bwMode="auto">
            <a:xfrm>
              <a:off x="1681" y="191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0" name="Freeform 1000"/>
            <p:cNvSpPr>
              <a:spLocks/>
            </p:cNvSpPr>
            <p:nvPr/>
          </p:nvSpPr>
          <p:spPr bwMode="auto">
            <a:xfrm>
              <a:off x="1681" y="191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1" name="Freeform 1001"/>
            <p:cNvSpPr>
              <a:spLocks/>
            </p:cNvSpPr>
            <p:nvPr/>
          </p:nvSpPr>
          <p:spPr bwMode="auto">
            <a:xfrm>
              <a:off x="1681" y="190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2" name="Freeform 1002"/>
            <p:cNvSpPr>
              <a:spLocks/>
            </p:cNvSpPr>
            <p:nvPr/>
          </p:nvSpPr>
          <p:spPr bwMode="auto">
            <a:xfrm>
              <a:off x="1681" y="189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3" name="Freeform 1003"/>
            <p:cNvSpPr>
              <a:spLocks/>
            </p:cNvSpPr>
            <p:nvPr/>
          </p:nvSpPr>
          <p:spPr bwMode="auto">
            <a:xfrm>
              <a:off x="1681" y="1890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4" name="Freeform 1004"/>
            <p:cNvSpPr>
              <a:spLocks/>
            </p:cNvSpPr>
            <p:nvPr/>
          </p:nvSpPr>
          <p:spPr bwMode="auto">
            <a:xfrm>
              <a:off x="1681" y="188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5" name="Freeform 1005"/>
            <p:cNvSpPr>
              <a:spLocks/>
            </p:cNvSpPr>
            <p:nvPr/>
          </p:nvSpPr>
          <p:spPr bwMode="auto">
            <a:xfrm>
              <a:off x="1681" y="187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6" name="Freeform 1006"/>
            <p:cNvSpPr>
              <a:spLocks/>
            </p:cNvSpPr>
            <p:nvPr/>
          </p:nvSpPr>
          <p:spPr bwMode="auto">
            <a:xfrm>
              <a:off x="1681" y="187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7" name="Freeform 1007"/>
            <p:cNvSpPr>
              <a:spLocks/>
            </p:cNvSpPr>
            <p:nvPr/>
          </p:nvSpPr>
          <p:spPr bwMode="auto">
            <a:xfrm>
              <a:off x="1681" y="186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8" name="Freeform 1008"/>
            <p:cNvSpPr>
              <a:spLocks/>
            </p:cNvSpPr>
            <p:nvPr/>
          </p:nvSpPr>
          <p:spPr bwMode="auto">
            <a:xfrm>
              <a:off x="1681" y="185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29" name="Freeform 1009"/>
            <p:cNvSpPr>
              <a:spLocks/>
            </p:cNvSpPr>
            <p:nvPr/>
          </p:nvSpPr>
          <p:spPr bwMode="auto">
            <a:xfrm>
              <a:off x="1681" y="185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0" name="Freeform 1010"/>
            <p:cNvSpPr>
              <a:spLocks/>
            </p:cNvSpPr>
            <p:nvPr/>
          </p:nvSpPr>
          <p:spPr bwMode="auto">
            <a:xfrm>
              <a:off x="1681" y="184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1" name="Freeform 1011"/>
            <p:cNvSpPr>
              <a:spLocks/>
            </p:cNvSpPr>
            <p:nvPr/>
          </p:nvSpPr>
          <p:spPr bwMode="auto">
            <a:xfrm>
              <a:off x="1681" y="183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2" name="Freeform 1012"/>
            <p:cNvSpPr>
              <a:spLocks/>
            </p:cNvSpPr>
            <p:nvPr/>
          </p:nvSpPr>
          <p:spPr bwMode="auto">
            <a:xfrm>
              <a:off x="1681" y="183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3" name="Freeform 1013"/>
            <p:cNvSpPr>
              <a:spLocks/>
            </p:cNvSpPr>
            <p:nvPr/>
          </p:nvSpPr>
          <p:spPr bwMode="auto">
            <a:xfrm>
              <a:off x="1681" y="182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4" name="Freeform 1014"/>
            <p:cNvSpPr>
              <a:spLocks/>
            </p:cNvSpPr>
            <p:nvPr/>
          </p:nvSpPr>
          <p:spPr bwMode="auto">
            <a:xfrm>
              <a:off x="1681" y="181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5" name="Freeform 1015"/>
            <p:cNvSpPr>
              <a:spLocks/>
            </p:cNvSpPr>
            <p:nvPr/>
          </p:nvSpPr>
          <p:spPr bwMode="auto">
            <a:xfrm>
              <a:off x="1681" y="181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6" name="Freeform 1016"/>
            <p:cNvSpPr>
              <a:spLocks/>
            </p:cNvSpPr>
            <p:nvPr/>
          </p:nvSpPr>
          <p:spPr bwMode="auto">
            <a:xfrm>
              <a:off x="1681" y="1804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7" name="Freeform 1017"/>
            <p:cNvSpPr>
              <a:spLocks/>
            </p:cNvSpPr>
            <p:nvPr/>
          </p:nvSpPr>
          <p:spPr bwMode="auto">
            <a:xfrm>
              <a:off x="1681" y="179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8" name="Freeform 1018"/>
            <p:cNvSpPr>
              <a:spLocks/>
            </p:cNvSpPr>
            <p:nvPr/>
          </p:nvSpPr>
          <p:spPr bwMode="auto">
            <a:xfrm>
              <a:off x="1681" y="1791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39" name="Freeform 1019"/>
            <p:cNvSpPr>
              <a:spLocks/>
            </p:cNvSpPr>
            <p:nvPr/>
          </p:nvSpPr>
          <p:spPr bwMode="auto">
            <a:xfrm>
              <a:off x="1681" y="178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0" name="Freeform 1020"/>
            <p:cNvSpPr>
              <a:spLocks/>
            </p:cNvSpPr>
            <p:nvPr/>
          </p:nvSpPr>
          <p:spPr bwMode="auto">
            <a:xfrm>
              <a:off x="1681" y="177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1" name="Freeform 1021"/>
            <p:cNvSpPr>
              <a:spLocks/>
            </p:cNvSpPr>
            <p:nvPr/>
          </p:nvSpPr>
          <p:spPr bwMode="auto">
            <a:xfrm>
              <a:off x="1681" y="177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2" name="Freeform 1022"/>
            <p:cNvSpPr>
              <a:spLocks/>
            </p:cNvSpPr>
            <p:nvPr/>
          </p:nvSpPr>
          <p:spPr bwMode="auto">
            <a:xfrm>
              <a:off x="1681" y="176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3" name="Freeform 1023"/>
            <p:cNvSpPr>
              <a:spLocks/>
            </p:cNvSpPr>
            <p:nvPr/>
          </p:nvSpPr>
          <p:spPr bwMode="auto">
            <a:xfrm>
              <a:off x="1681" y="1758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4" name="Freeform 1024"/>
            <p:cNvSpPr>
              <a:spLocks/>
            </p:cNvSpPr>
            <p:nvPr/>
          </p:nvSpPr>
          <p:spPr bwMode="auto">
            <a:xfrm>
              <a:off x="1681" y="175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5" name="Freeform 1025"/>
            <p:cNvSpPr>
              <a:spLocks/>
            </p:cNvSpPr>
            <p:nvPr/>
          </p:nvSpPr>
          <p:spPr bwMode="auto">
            <a:xfrm>
              <a:off x="1681" y="174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6" name="Freeform 1026"/>
            <p:cNvSpPr>
              <a:spLocks/>
            </p:cNvSpPr>
            <p:nvPr/>
          </p:nvSpPr>
          <p:spPr bwMode="auto">
            <a:xfrm>
              <a:off x="1681" y="173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7" name="Freeform 1027"/>
            <p:cNvSpPr>
              <a:spLocks/>
            </p:cNvSpPr>
            <p:nvPr/>
          </p:nvSpPr>
          <p:spPr bwMode="auto">
            <a:xfrm>
              <a:off x="1681" y="173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8" name="Freeform 1028"/>
            <p:cNvSpPr>
              <a:spLocks/>
            </p:cNvSpPr>
            <p:nvPr/>
          </p:nvSpPr>
          <p:spPr bwMode="auto">
            <a:xfrm>
              <a:off x="1681" y="1725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49" name="Freeform 1029"/>
            <p:cNvSpPr>
              <a:spLocks/>
            </p:cNvSpPr>
            <p:nvPr/>
          </p:nvSpPr>
          <p:spPr bwMode="auto">
            <a:xfrm>
              <a:off x="1681" y="1719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0" name="Freeform 1030"/>
            <p:cNvSpPr>
              <a:spLocks/>
            </p:cNvSpPr>
            <p:nvPr/>
          </p:nvSpPr>
          <p:spPr bwMode="auto">
            <a:xfrm>
              <a:off x="1681" y="171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1" name="Freeform 1031"/>
            <p:cNvSpPr>
              <a:spLocks/>
            </p:cNvSpPr>
            <p:nvPr/>
          </p:nvSpPr>
          <p:spPr bwMode="auto">
            <a:xfrm>
              <a:off x="1681" y="170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2" name="Freeform 1032"/>
            <p:cNvSpPr>
              <a:spLocks/>
            </p:cNvSpPr>
            <p:nvPr/>
          </p:nvSpPr>
          <p:spPr bwMode="auto">
            <a:xfrm>
              <a:off x="1681" y="169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3" name="Freeform 1033"/>
            <p:cNvSpPr>
              <a:spLocks/>
            </p:cNvSpPr>
            <p:nvPr/>
          </p:nvSpPr>
          <p:spPr bwMode="auto">
            <a:xfrm>
              <a:off x="1681" y="169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4" name="Freeform 1034"/>
            <p:cNvSpPr>
              <a:spLocks/>
            </p:cNvSpPr>
            <p:nvPr/>
          </p:nvSpPr>
          <p:spPr bwMode="auto">
            <a:xfrm>
              <a:off x="1681" y="168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5" name="Freeform 1035"/>
            <p:cNvSpPr>
              <a:spLocks/>
            </p:cNvSpPr>
            <p:nvPr/>
          </p:nvSpPr>
          <p:spPr bwMode="auto">
            <a:xfrm>
              <a:off x="1681" y="167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6" name="Freeform 1036"/>
            <p:cNvSpPr>
              <a:spLocks/>
            </p:cNvSpPr>
            <p:nvPr/>
          </p:nvSpPr>
          <p:spPr bwMode="auto">
            <a:xfrm>
              <a:off x="1681" y="1673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7" name="Freeform 1037"/>
            <p:cNvSpPr>
              <a:spLocks/>
            </p:cNvSpPr>
            <p:nvPr/>
          </p:nvSpPr>
          <p:spPr bwMode="auto">
            <a:xfrm>
              <a:off x="1681" y="1666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8" name="Freeform 1038"/>
            <p:cNvSpPr>
              <a:spLocks/>
            </p:cNvSpPr>
            <p:nvPr/>
          </p:nvSpPr>
          <p:spPr bwMode="auto">
            <a:xfrm>
              <a:off x="1681" y="166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59" name="Freeform 1039"/>
            <p:cNvSpPr>
              <a:spLocks/>
            </p:cNvSpPr>
            <p:nvPr/>
          </p:nvSpPr>
          <p:spPr bwMode="auto">
            <a:xfrm>
              <a:off x="1681" y="165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0" name="Freeform 1040"/>
            <p:cNvSpPr>
              <a:spLocks/>
            </p:cNvSpPr>
            <p:nvPr/>
          </p:nvSpPr>
          <p:spPr bwMode="auto">
            <a:xfrm>
              <a:off x="1681" y="164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1" name="Freeform 1041"/>
            <p:cNvSpPr>
              <a:spLocks/>
            </p:cNvSpPr>
            <p:nvPr/>
          </p:nvSpPr>
          <p:spPr bwMode="auto">
            <a:xfrm>
              <a:off x="1681" y="164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2" name="Freeform 1042"/>
            <p:cNvSpPr>
              <a:spLocks/>
            </p:cNvSpPr>
            <p:nvPr/>
          </p:nvSpPr>
          <p:spPr bwMode="auto">
            <a:xfrm>
              <a:off x="1681" y="1633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3" name="Freeform 1043"/>
            <p:cNvSpPr>
              <a:spLocks/>
            </p:cNvSpPr>
            <p:nvPr/>
          </p:nvSpPr>
          <p:spPr bwMode="auto">
            <a:xfrm>
              <a:off x="1681" y="1627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4" name="Freeform 1044"/>
            <p:cNvSpPr>
              <a:spLocks/>
            </p:cNvSpPr>
            <p:nvPr/>
          </p:nvSpPr>
          <p:spPr bwMode="auto">
            <a:xfrm>
              <a:off x="1681" y="1620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5" name="Freeform 1045"/>
            <p:cNvSpPr>
              <a:spLocks/>
            </p:cNvSpPr>
            <p:nvPr/>
          </p:nvSpPr>
          <p:spPr bwMode="auto">
            <a:xfrm>
              <a:off x="1681" y="1614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6" name="Freeform 1046"/>
            <p:cNvSpPr>
              <a:spLocks/>
            </p:cNvSpPr>
            <p:nvPr/>
          </p:nvSpPr>
          <p:spPr bwMode="auto">
            <a:xfrm>
              <a:off x="1681" y="1607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7" name="Freeform 1047"/>
            <p:cNvSpPr>
              <a:spLocks/>
            </p:cNvSpPr>
            <p:nvPr/>
          </p:nvSpPr>
          <p:spPr bwMode="auto">
            <a:xfrm>
              <a:off x="1681" y="160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8" name="Freeform 1048"/>
            <p:cNvSpPr>
              <a:spLocks/>
            </p:cNvSpPr>
            <p:nvPr/>
          </p:nvSpPr>
          <p:spPr bwMode="auto">
            <a:xfrm>
              <a:off x="1681" y="1594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69" name="Freeform 1049"/>
            <p:cNvSpPr>
              <a:spLocks/>
            </p:cNvSpPr>
            <p:nvPr/>
          </p:nvSpPr>
          <p:spPr bwMode="auto">
            <a:xfrm>
              <a:off x="1681" y="1587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0" name="Freeform 1050"/>
            <p:cNvSpPr>
              <a:spLocks/>
            </p:cNvSpPr>
            <p:nvPr/>
          </p:nvSpPr>
          <p:spPr bwMode="auto">
            <a:xfrm>
              <a:off x="1681" y="1581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1" name="Freeform 1051"/>
            <p:cNvSpPr>
              <a:spLocks/>
            </p:cNvSpPr>
            <p:nvPr/>
          </p:nvSpPr>
          <p:spPr bwMode="auto">
            <a:xfrm>
              <a:off x="1681" y="1574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2" name="Freeform 1052"/>
            <p:cNvSpPr>
              <a:spLocks/>
            </p:cNvSpPr>
            <p:nvPr/>
          </p:nvSpPr>
          <p:spPr bwMode="auto">
            <a:xfrm>
              <a:off x="1681" y="156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3" name="Freeform 1053"/>
            <p:cNvSpPr>
              <a:spLocks/>
            </p:cNvSpPr>
            <p:nvPr/>
          </p:nvSpPr>
          <p:spPr bwMode="auto">
            <a:xfrm>
              <a:off x="1681" y="1561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4" name="Freeform 1054"/>
            <p:cNvSpPr>
              <a:spLocks/>
            </p:cNvSpPr>
            <p:nvPr/>
          </p:nvSpPr>
          <p:spPr bwMode="auto">
            <a:xfrm>
              <a:off x="1681" y="1554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5" name="Freeform 1055"/>
            <p:cNvSpPr>
              <a:spLocks/>
            </p:cNvSpPr>
            <p:nvPr/>
          </p:nvSpPr>
          <p:spPr bwMode="auto">
            <a:xfrm>
              <a:off x="1681" y="1548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6" name="Freeform 1056"/>
            <p:cNvSpPr>
              <a:spLocks/>
            </p:cNvSpPr>
            <p:nvPr/>
          </p:nvSpPr>
          <p:spPr bwMode="auto">
            <a:xfrm>
              <a:off x="1681" y="1541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7" name="Freeform 1057"/>
            <p:cNvSpPr>
              <a:spLocks/>
            </p:cNvSpPr>
            <p:nvPr/>
          </p:nvSpPr>
          <p:spPr bwMode="auto">
            <a:xfrm>
              <a:off x="1681" y="1535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8" name="Freeform 1058"/>
            <p:cNvSpPr>
              <a:spLocks/>
            </p:cNvSpPr>
            <p:nvPr/>
          </p:nvSpPr>
          <p:spPr bwMode="auto">
            <a:xfrm>
              <a:off x="1681" y="1528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79" name="Freeform 1059"/>
            <p:cNvSpPr>
              <a:spLocks/>
            </p:cNvSpPr>
            <p:nvPr/>
          </p:nvSpPr>
          <p:spPr bwMode="auto">
            <a:xfrm>
              <a:off x="1681" y="152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0" name="Freeform 1060"/>
            <p:cNvSpPr>
              <a:spLocks/>
            </p:cNvSpPr>
            <p:nvPr/>
          </p:nvSpPr>
          <p:spPr bwMode="auto">
            <a:xfrm>
              <a:off x="1681" y="1515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1" name="Freeform 1061"/>
            <p:cNvSpPr>
              <a:spLocks/>
            </p:cNvSpPr>
            <p:nvPr/>
          </p:nvSpPr>
          <p:spPr bwMode="auto">
            <a:xfrm>
              <a:off x="1681" y="1508"/>
              <a:ext cx="3" cy="4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1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1 h 7"/>
                <a:gd name="T32" fmla="*/ 0 w 6"/>
                <a:gd name="T33" fmla="*/ 1 h 7"/>
                <a:gd name="T34" fmla="*/ 0 w 6"/>
                <a:gd name="T35" fmla="*/ 1 h 7"/>
                <a:gd name="T36" fmla="*/ 0 w 6"/>
                <a:gd name="T37" fmla="*/ 1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2" name="Freeform 1062"/>
            <p:cNvSpPr>
              <a:spLocks/>
            </p:cNvSpPr>
            <p:nvPr/>
          </p:nvSpPr>
          <p:spPr bwMode="auto">
            <a:xfrm>
              <a:off x="1681" y="1502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3" name="Freeform 1063"/>
            <p:cNvSpPr>
              <a:spLocks/>
            </p:cNvSpPr>
            <p:nvPr/>
          </p:nvSpPr>
          <p:spPr bwMode="auto">
            <a:xfrm>
              <a:off x="1681" y="1495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4" name="Freeform 1064"/>
            <p:cNvSpPr>
              <a:spLocks/>
            </p:cNvSpPr>
            <p:nvPr/>
          </p:nvSpPr>
          <p:spPr bwMode="auto">
            <a:xfrm>
              <a:off x="1681" y="148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5" name="Freeform 1065"/>
            <p:cNvSpPr>
              <a:spLocks/>
            </p:cNvSpPr>
            <p:nvPr/>
          </p:nvSpPr>
          <p:spPr bwMode="auto">
            <a:xfrm>
              <a:off x="1681" y="1482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6" name="Freeform 1066"/>
            <p:cNvSpPr>
              <a:spLocks/>
            </p:cNvSpPr>
            <p:nvPr/>
          </p:nvSpPr>
          <p:spPr bwMode="auto">
            <a:xfrm>
              <a:off x="1681" y="147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7" name="Freeform 1067"/>
            <p:cNvSpPr>
              <a:spLocks/>
            </p:cNvSpPr>
            <p:nvPr/>
          </p:nvSpPr>
          <p:spPr bwMode="auto">
            <a:xfrm>
              <a:off x="1681" y="1469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8" name="Freeform 1068"/>
            <p:cNvSpPr>
              <a:spLocks/>
            </p:cNvSpPr>
            <p:nvPr/>
          </p:nvSpPr>
          <p:spPr bwMode="auto">
            <a:xfrm>
              <a:off x="1681" y="1462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89" name="Freeform 1069"/>
            <p:cNvSpPr>
              <a:spLocks/>
            </p:cNvSpPr>
            <p:nvPr/>
          </p:nvSpPr>
          <p:spPr bwMode="auto">
            <a:xfrm>
              <a:off x="1681" y="1456"/>
              <a:ext cx="3" cy="3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1 h 6"/>
                <a:gd name="T8" fmla="*/ 1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0" name="Freeform 1070"/>
            <p:cNvSpPr>
              <a:spLocks/>
            </p:cNvSpPr>
            <p:nvPr/>
          </p:nvSpPr>
          <p:spPr bwMode="auto">
            <a:xfrm>
              <a:off x="1681" y="1449"/>
              <a:ext cx="3" cy="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1 w 6"/>
                <a:gd name="T25" fmla="*/ 0 h 6"/>
                <a:gd name="T26" fmla="*/ 1 w 6"/>
                <a:gd name="T27" fmla="*/ 0 h 6"/>
                <a:gd name="T28" fmla="*/ 1 w 6"/>
                <a:gd name="T29" fmla="*/ 0 h 6"/>
                <a:gd name="T30" fmla="*/ 1 w 6"/>
                <a:gd name="T31" fmla="*/ 1 h 6"/>
                <a:gd name="T32" fmla="*/ 0 w 6"/>
                <a:gd name="T33" fmla="*/ 1 h 6"/>
                <a:gd name="T34" fmla="*/ 0 w 6"/>
                <a:gd name="T35" fmla="*/ 1 h 6"/>
                <a:gd name="T36" fmla="*/ 0 w 6"/>
                <a:gd name="T37" fmla="*/ 1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1" name="Freeform 1071"/>
            <p:cNvSpPr>
              <a:spLocks/>
            </p:cNvSpPr>
            <p:nvPr/>
          </p:nvSpPr>
          <p:spPr bwMode="auto">
            <a:xfrm>
              <a:off x="1681" y="144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2" name="Freeform 1072"/>
            <p:cNvSpPr>
              <a:spLocks/>
            </p:cNvSpPr>
            <p:nvPr/>
          </p:nvSpPr>
          <p:spPr bwMode="auto">
            <a:xfrm>
              <a:off x="1681" y="1436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3" name="Freeform 1073"/>
            <p:cNvSpPr>
              <a:spLocks/>
            </p:cNvSpPr>
            <p:nvPr/>
          </p:nvSpPr>
          <p:spPr bwMode="auto">
            <a:xfrm>
              <a:off x="1681" y="1430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94" name="Freeform 1074"/>
            <p:cNvSpPr>
              <a:spLocks/>
            </p:cNvSpPr>
            <p:nvPr/>
          </p:nvSpPr>
          <p:spPr bwMode="auto">
            <a:xfrm>
              <a:off x="1681" y="1423"/>
              <a:ext cx="3" cy="3"/>
            </a:xfrm>
            <a:custGeom>
              <a:avLst/>
              <a:gdLst>
                <a:gd name="T0" fmla="*/ 0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1 w 6"/>
                <a:gd name="T7" fmla="*/ 0 h 7"/>
                <a:gd name="T8" fmla="*/ 1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3" name="Group 1220"/>
          <p:cNvGrpSpPr>
            <a:grpSpLocks/>
          </p:cNvGrpSpPr>
          <p:nvPr/>
        </p:nvGrpSpPr>
        <p:grpSpPr bwMode="auto">
          <a:xfrm rot="-5400000">
            <a:off x="1726406" y="4052094"/>
            <a:ext cx="3089275" cy="20638"/>
            <a:chOff x="796" y="2007"/>
            <a:chExt cx="942" cy="6"/>
          </a:xfrm>
        </p:grpSpPr>
        <p:sp>
          <p:nvSpPr>
            <p:cNvPr id="26507" name="Freeform 1076"/>
            <p:cNvSpPr>
              <a:spLocks/>
            </p:cNvSpPr>
            <p:nvPr/>
          </p:nvSpPr>
          <p:spPr bwMode="auto">
            <a:xfrm>
              <a:off x="796" y="200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8" name="Freeform 1077"/>
            <p:cNvSpPr>
              <a:spLocks/>
            </p:cNvSpPr>
            <p:nvPr/>
          </p:nvSpPr>
          <p:spPr bwMode="auto">
            <a:xfrm>
              <a:off x="803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9" name="Freeform 1078"/>
            <p:cNvSpPr>
              <a:spLocks/>
            </p:cNvSpPr>
            <p:nvPr/>
          </p:nvSpPr>
          <p:spPr bwMode="auto">
            <a:xfrm>
              <a:off x="810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0" name="Freeform 1079"/>
            <p:cNvSpPr>
              <a:spLocks/>
            </p:cNvSpPr>
            <p:nvPr/>
          </p:nvSpPr>
          <p:spPr bwMode="auto">
            <a:xfrm>
              <a:off x="816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1" name="Freeform 1080"/>
            <p:cNvSpPr>
              <a:spLocks/>
            </p:cNvSpPr>
            <p:nvPr/>
          </p:nvSpPr>
          <p:spPr bwMode="auto">
            <a:xfrm>
              <a:off x="823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2" name="Freeform 1081"/>
            <p:cNvSpPr>
              <a:spLocks/>
            </p:cNvSpPr>
            <p:nvPr/>
          </p:nvSpPr>
          <p:spPr bwMode="auto">
            <a:xfrm>
              <a:off x="829" y="200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3" name="Freeform 1082"/>
            <p:cNvSpPr>
              <a:spLocks/>
            </p:cNvSpPr>
            <p:nvPr/>
          </p:nvSpPr>
          <p:spPr bwMode="auto">
            <a:xfrm>
              <a:off x="836" y="200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4" name="Freeform 1083"/>
            <p:cNvSpPr>
              <a:spLocks/>
            </p:cNvSpPr>
            <p:nvPr/>
          </p:nvSpPr>
          <p:spPr bwMode="auto">
            <a:xfrm>
              <a:off x="842" y="200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5" name="Freeform 1084"/>
            <p:cNvSpPr>
              <a:spLocks/>
            </p:cNvSpPr>
            <p:nvPr/>
          </p:nvSpPr>
          <p:spPr bwMode="auto">
            <a:xfrm>
              <a:off x="849" y="200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6" name="Freeform 1085"/>
            <p:cNvSpPr>
              <a:spLocks/>
            </p:cNvSpPr>
            <p:nvPr/>
          </p:nvSpPr>
          <p:spPr bwMode="auto">
            <a:xfrm>
              <a:off x="855" y="200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7" name="Freeform 1086"/>
            <p:cNvSpPr>
              <a:spLocks/>
            </p:cNvSpPr>
            <p:nvPr/>
          </p:nvSpPr>
          <p:spPr bwMode="auto">
            <a:xfrm>
              <a:off x="862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8" name="Freeform 1087"/>
            <p:cNvSpPr>
              <a:spLocks/>
            </p:cNvSpPr>
            <p:nvPr/>
          </p:nvSpPr>
          <p:spPr bwMode="auto">
            <a:xfrm>
              <a:off x="869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19" name="Freeform 1088"/>
            <p:cNvSpPr>
              <a:spLocks/>
            </p:cNvSpPr>
            <p:nvPr/>
          </p:nvSpPr>
          <p:spPr bwMode="auto">
            <a:xfrm>
              <a:off x="875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0" name="Freeform 1089"/>
            <p:cNvSpPr>
              <a:spLocks/>
            </p:cNvSpPr>
            <p:nvPr/>
          </p:nvSpPr>
          <p:spPr bwMode="auto">
            <a:xfrm>
              <a:off x="882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1" name="Freeform 1090"/>
            <p:cNvSpPr>
              <a:spLocks/>
            </p:cNvSpPr>
            <p:nvPr/>
          </p:nvSpPr>
          <p:spPr bwMode="auto">
            <a:xfrm>
              <a:off x="888" y="200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2" name="Freeform 1091"/>
            <p:cNvSpPr>
              <a:spLocks/>
            </p:cNvSpPr>
            <p:nvPr/>
          </p:nvSpPr>
          <p:spPr bwMode="auto">
            <a:xfrm>
              <a:off x="895" y="200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3" name="Freeform 1092"/>
            <p:cNvSpPr>
              <a:spLocks/>
            </p:cNvSpPr>
            <p:nvPr/>
          </p:nvSpPr>
          <p:spPr bwMode="auto">
            <a:xfrm>
              <a:off x="901" y="200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4" name="Freeform 1093"/>
            <p:cNvSpPr>
              <a:spLocks/>
            </p:cNvSpPr>
            <p:nvPr/>
          </p:nvSpPr>
          <p:spPr bwMode="auto">
            <a:xfrm>
              <a:off x="908" y="200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5" name="Freeform 1094"/>
            <p:cNvSpPr>
              <a:spLocks/>
            </p:cNvSpPr>
            <p:nvPr/>
          </p:nvSpPr>
          <p:spPr bwMode="auto">
            <a:xfrm>
              <a:off x="915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6" name="Freeform 1095"/>
            <p:cNvSpPr>
              <a:spLocks/>
            </p:cNvSpPr>
            <p:nvPr/>
          </p:nvSpPr>
          <p:spPr bwMode="auto">
            <a:xfrm>
              <a:off x="921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7" name="Freeform 1096"/>
            <p:cNvSpPr>
              <a:spLocks/>
            </p:cNvSpPr>
            <p:nvPr/>
          </p:nvSpPr>
          <p:spPr bwMode="auto">
            <a:xfrm>
              <a:off x="928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8" name="Freeform 1097"/>
            <p:cNvSpPr>
              <a:spLocks/>
            </p:cNvSpPr>
            <p:nvPr/>
          </p:nvSpPr>
          <p:spPr bwMode="auto">
            <a:xfrm>
              <a:off x="934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29" name="Freeform 1098"/>
            <p:cNvSpPr>
              <a:spLocks/>
            </p:cNvSpPr>
            <p:nvPr/>
          </p:nvSpPr>
          <p:spPr bwMode="auto">
            <a:xfrm>
              <a:off x="941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0" name="Freeform 1099"/>
            <p:cNvSpPr>
              <a:spLocks/>
            </p:cNvSpPr>
            <p:nvPr/>
          </p:nvSpPr>
          <p:spPr bwMode="auto">
            <a:xfrm>
              <a:off x="947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1" name="Freeform 1100"/>
            <p:cNvSpPr>
              <a:spLocks/>
            </p:cNvSpPr>
            <p:nvPr/>
          </p:nvSpPr>
          <p:spPr bwMode="auto">
            <a:xfrm>
              <a:off x="954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2" name="Freeform 1101"/>
            <p:cNvSpPr>
              <a:spLocks/>
            </p:cNvSpPr>
            <p:nvPr/>
          </p:nvSpPr>
          <p:spPr bwMode="auto">
            <a:xfrm>
              <a:off x="961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3" name="Freeform 1102"/>
            <p:cNvSpPr>
              <a:spLocks/>
            </p:cNvSpPr>
            <p:nvPr/>
          </p:nvSpPr>
          <p:spPr bwMode="auto">
            <a:xfrm>
              <a:off x="967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4" name="Freeform 1103"/>
            <p:cNvSpPr>
              <a:spLocks/>
            </p:cNvSpPr>
            <p:nvPr/>
          </p:nvSpPr>
          <p:spPr bwMode="auto">
            <a:xfrm>
              <a:off x="974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5" name="Freeform 1104"/>
            <p:cNvSpPr>
              <a:spLocks/>
            </p:cNvSpPr>
            <p:nvPr/>
          </p:nvSpPr>
          <p:spPr bwMode="auto">
            <a:xfrm>
              <a:off x="980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6" name="Freeform 1105"/>
            <p:cNvSpPr>
              <a:spLocks/>
            </p:cNvSpPr>
            <p:nvPr/>
          </p:nvSpPr>
          <p:spPr bwMode="auto">
            <a:xfrm>
              <a:off x="987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7" name="Freeform 1106"/>
            <p:cNvSpPr>
              <a:spLocks/>
            </p:cNvSpPr>
            <p:nvPr/>
          </p:nvSpPr>
          <p:spPr bwMode="auto">
            <a:xfrm>
              <a:off x="993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8" name="Freeform 1107"/>
            <p:cNvSpPr>
              <a:spLocks/>
            </p:cNvSpPr>
            <p:nvPr/>
          </p:nvSpPr>
          <p:spPr bwMode="auto">
            <a:xfrm>
              <a:off x="1000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39" name="Freeform 1108"/>
            <p:cNvSpPr>
              <a:spLocks/>
            </p:cNvSpPr>
            <p:nvPr/>
          </p:nvSpPr>
          <p:spPr bwMode="auto">
            <a:xfrm>
              <a:off x="1006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0" name="Freeform 1109"/>
            <p:cNvSpPr>
              <a:spLocks/>
            </p:cNvSpPr>
            <p:nvPr/>
          </p:nvSpPr>
          <p:spPr bwMode="auto">
            <a:xfrm>
              <a:off x="1013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1" name="Freeform 1110"/>
            <p:cNvSpPr>
              <a:spLocks/>
            </p:cNvSpPr>
            <p:nvPr/>
          </p:nvSpPr>
          <p:spPr bwMode="auto">
            <a:xfrm>
              <a:off x="1020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2" name="Freeform 1111"/>
            <p:cNvSpPr>
              <a:spLocks/>
            </p:cNvSpPr>
            <p:nvPr/>
          </p:nvSpPr>
          <p:spPr bwMode="auto">
            <a:xfrm>
              <a:off x="1026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3" name="Freeform 1112"/>
            <p:cNvSpPr>
              <a:spLocks/>
            </p:cNvSpPr>
            <p:nvPr/>
          </p:nvSpPr>
          <p:spPr bwMode="auto">
            <a:xfrm>
              <a:off x="1033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4" name="Freeform 1113"/>
            <p:cNvSpPr>
              <a:spLocks/>
            </p:cNvSpPr>
            <p:nvPr/>
          </p:nvSpPr>
          <p:spPr bwMode="auto">
            <a:xfrm>
              <a:off x="1039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5" name="Freeform 1114"/>
            <p:cNvSpPr>
              <a:spLocks/>
            </p:cNvSpPr>
            <p:nvPr/>
          </p:nvSpPr>
          <p:spPr bwMode="auto">
            <a:xfrm>
              <a:off x="1046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6" name="Freeform 1115"/>
            <p:cNvSpPr>
              <a:spLocks/>
            </p:cNvSpPr>
            <p:nvPr/>
          </p:nvSpPr>
          <p:spPr bwMode="auto">
            <a:xfrm>
              <a:off x="1052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7" name="Freeform 1116"/>
            <p:cNvSpPr>
              <a:spLocks/>
            </p:cNvSpPr>
            <p:nvPr/>
          </p:nvSpPr>
          <p:spPr bwMode="auto">
            <a:xfrm>
              <a:off x="1059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8" name="Freeform 1117"/>
            <p:cNvSpPr>
              <a:spLocks/>
            </p:cNvSpPr>
            <p:nvPr/>
          </p:nvSpPr>
          <p:spPr bwMode="auto">
            <a:xfrm>
              <a:off x="1066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49" name="Freeform 1118"/>
            <p:cNvSpPr>
              <a:spLocks/>
            </p:cNvSpPr>
            <p:nvPr/>
          </p:nvSpPr>
          <p:spPr bwMode="auto">
            <a:xfrm>
              <a:off x="1072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0" name="Freeform 1119"/>
            <p:cNvSpPr>
              <a:spLocks/>
            </p:cNvSpPr>
            <p:nvPr/>
          </p:nvSpPr>
          <p:spPr bwMode="auto">
            <a:xfrm>
              <a:off x="1079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1" name="Freeform 1120"/>
            <p:cNvSpPr>
              <a:spLocks/>
            </p:cNvSpPr>
            <p:nvPr/>
          </p:nvSpPr>
          <p:spPr bwMode="auto">
            <a:xfrm>
              <a:off x="1085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2" name="Freeform 1121"/>
            <p:cNvSpPr>
              <a:spLocks/>
            </p:cNvSpPr>
            <p:nvPr/>
          </p:nvSpPr>
          <p:spPr bwMode="auto">
            <a:xfrm>
              <a:off x="1092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3" name="Freeform 1122"/>
            <p:cNvSpPr>
              <a:spLocks/>
            </p:cNvSpPr>
            <p:nvPr/>
          </p:nvSpPr>
          <p:spPr bwMode="auto">
            <a:xfrm>
              <a:off x="1098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4" name="Freeform 1123"/>
            <p:cNvSpPr>
              <a:spLocks/>
            </p:cNvSpPr>
            <p:nvPr/>
          </p:nvSpPr>
          <p:spPr bwMode="auto">
            <a:xfrm>
              <a:off x="1105" y="200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5" name="Freeform 1124"/>
            <p:cNvSpPr>
              <a:spLocks/>
            </p:cNvSpPr>
            <p:nvPr/>
          </p:nvSpPr>
          <p:spPr bwMode="auto">
            <a:xfrm>
              <a:off x="1111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6" name="Freeform 1125"/>
            <p:cNvSpPr>
              <a:spLocks/>
            </p:cNvSpPr>
            <p:nvPr/>
          </p:nvSpPr>
          <p:spPr bwMode="auto">
            <a:xfrm>
              <a:off x="1118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7" name="Freeform 1126"/>
            <p:cNvSpPr>
              <a:spLocks/>
            </p:cNvSpPr>
            <p:nvPr/>
          </p:nvSpPr>
          <p:spPr bwMode="auto">
            <a:xfrm>
              <a:off x="1125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8" name="Freeform 1127"/>
            <p:cNvSpPr>
              <a:spLocks/>
            </p:cNvSpPr>
            <p:nvPr/>
          </p:nvSpPr>
          <p:spPr bwMode="auto">
            <a:xfrm>
              <a:off x="1131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59" name="Freeform 1128"/>
            <p:cNvSpPr>
              <a:spLocks/>
            </p:cNvSpPr>
            <p:nvPr/>
          </p:nvSpPr>
          <p:spPr bwMode="auto">
            <a:xfrm>
              <a:off x="1138" y="200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0" name="Freeform 1129"/>
            <p:cNvSpPr>
              <a:spLocks/>
            </p:cNvSpPr>
            <p:nvPr/>
          </p:nvSpPr>
          <p:spPr bwMode="auto">
            <a:xfrm>
              <a:off x="1144" y="200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1" name="Freeform 1130"/>
            <p:cNvSpPr>
              <a:spLocks/>
            </p:cNvSpPr>
            <p:nvPr/>
          </p:nvSpPr>
          <p:spPr bwMode="auto">
            <a:xfrm>
              <a:off x="1151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2" name="Freeform 1131"/>
            <p:cNvSpPr>
              <a:spLocks/>
            </p:cNvSpPr>
            <p:nvPr/>
          </p:nvSpPr>
          <p:spPr bwMode="auto">
            <a:xfrm>
              <a:off x="1157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3" name="Freeform 1132"/>
            <p:cNvSpPr>
              <a:spLocks/>
            </p:cNvSpPr>
            <p:nvPr/>
          </p:nvSpPr>
          <p:spPr bwMode="auto">
            <a:xfrm>
              <a:off x="1164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4" name="Freeform 1133"/>
            <p:cNvSpPr>
              <a:spLocks/>
            </p:cNvSpPr>
            <p:nvPr/>
          </p:nvSpPr>
          <p:spPr bwMode="auto">
            <a:xfrm>
              <a:off x="1171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5" name="Freeform 1134"/>
            <p:cNvSpPr>
              <a:spLocks/>
            </p:cNvSpPr>
            <p:nvPr/>
          </p:nvSpPr>
          <p:spPr bwMode="auto">
            <a:xfrm>
              <a:off x="1177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6" name="Freeform 1135"/>
            <p:cNvSpPr>
              <a:spLocks/>
            </p:cNvSpPr>
            <p:nvPr/>
          </p:nvSpPr>
          <p:spPr bwMode="auto">
            <a:xfrm>
              <a:off x="1184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7" name="Freeform 1136"/>
            <p:cNvSpPr>
              <a:spLocks/>
            </p:cNvSpPr>
            <p:nvPr/>
          </p:nvSpPr>
          <p:spPr bwMode="auto">
            <a:xfrm>
              <a:off x="1190" y="2008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1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8" name="Freeform 1137"/>
            <p:cNvSpPr>
              <a:spLocks/>
            </p:cNvSpPr>
            <p:nvPr/>
          </p:nvSpPr>
          <p:spPr bwMode="auto">
            <a:xfrm>
              <a:off x="1197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69" name="Freeform 1138"/>
            <p:cNvSpPr>
              <a:spLocks/>
            </p:cNvSpPr>
            <p:nvPr/>
          </p:nvSpPr>
          <p:spPr bwMode="auto">
            <a:xfrm>
              <a:off x="1203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0" name="Freeform 1139"/>
            <p:cNvSpPr>
              <a:spLocks/>
            </p:cNvSpPr>
            <p:nvPr/>
          </p:nvSpPr>
          <p:spPr bwMode="auto">
            <a:xfrm>
              <a:off x="1210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1" name="Freeform 1140"/>
            <p:cNvSpPr>
              <a:spLocks/>
            </p:cNvSpPr>
            <p:nvPr/>
          </p:nvSpPr>
          <p:spPr bwMode="auto">
            <a:xfrm>
              <a:off x="1216" y="2008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1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2" name="Freeform 1141"/>
            <p:cNvSpPr>
              <a:spLocks/>
            </p:cNvSpPr>
            <p:nvPr/>
          </p:nvSpPr>
          <p:spPr bwMode="auto">
            <a:xfrm>
              <a:off x="1223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3" name="Freeform 1142"/>
            <p:cNvSpPr>
              <a:spLocks/>
            </p:cNvSpPr>
            <p:nvPr/>
          </p:nvSpPr>
          <p:spPr bwMode="auto">
            <a:xfrm>
              <a:off x="1230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4" name="Freeform 1143"/>
            <p:cNvSpPr>
              <a:spLocks/>
            </p:cNvSpPr>
            <p:nvPr/>
          </p:nvSpPr>
          <p:spPr bwMode="auto">
            <a:xfrm>
              <a:off x="1236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5" name="Freeform 1144"/>
            <p:cNvSpPr>
              <a:spLocks/>
            </p:cNvSpPr>
            <p:nvPr/>
          </p:nvSpPr>
          <p:spPr bwMode="auto">
            <a:xfrm>
              <a:off x="1243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6" name="Freeform 1145"/>
            <p:cNvSpPr>
              <a:spLocks/>
            </p:cNvSpPr>
            <p:nvPr/>
          </p:nvSpPr>
          <p:spPr bwMode="auto">
            <a:xfrm>
              <a:off x="1249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7" name="Freeform 1146"/>
            <p:cNvSpPr>
              <a:spLocks/>
            </p:cNvSpPr>
            <p:nvPr/>
          </p:nvSpPr>
          <p:spPr bwMode="auto">
            <a:xfrm>
              <a:off x="1256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8" name="Freeform 1147"/>
            <p:cNvSpPr>
              <a:spLocks/>
            </p:cNvSpPr>
            <p:nvPr/>
          </p:nvSpPr>
          <p:spPr bwMode="auto">
            <a:xfrm>
              <a:off x="1262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79" name="Freeform 1148"/>
            <p:cNvSpPr>
              <a:spLocks/>
            </p:cNvSpPr>
            <p:nvPr/>
          </p:nvSpPr>
          <p:spPr bwMode="auto">
            <a:xfrm>
              <a:off x="1269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0" name="Freeform 1149"/>
            <p:cNvSpPr>
              <a:spLocks/>
            </p:cNvSpPr>
            <p:nvPr/>
          </p:nvSpPr>
          <p:spPr bwMode="auto">
            <a:xfrm>
              <a:off x="1276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1" name="Freeform 1150"/>
            <p:cNvSpPr>
              <a:spLocks/>
            </p:cNvSpPr>
            <p:nvPr/>
          </p:nvSpPr>
          <p:spPr bwMode="auto">
            <a:xfrm>
              <a:off x="1282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2" name="Freeform 1151"/>
            <p:cNvSpPr>
              <a:spLocks/>
            </p:cNvSpPr>
            <p:nvPr/>
          </p:nvSpPr>
          <p:spPr bwMode="auto">
            <a:xfrm>
              <a:off x="1289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3" name="Freeform 1152"/>
            <p:cNvSpPr>
              <a:spLocks/>
            </p:cNvSpPr>
            <p:nvPr/>
          </p:nvSpPr>
          <p:spPr bwMode="auto">
            <a:xfrm>
              <a:off x="1295" y="2008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4" name="Freeform 1153"/>
            <p:cNvSpPr>
              <a:spLocks/>
            </p:cNvSpPr>
            <p:nvPr/>
          </p:nvSpPr>
          <p:spPr bwMode="auto">
            <a:xfrm>
              <a:off x="1302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5" name="Freeform 1154"/>
            <p:cNvSpPr>
              <a:spLocks/>
            </p:cNvSpPr>
            <p:nvPr/>
          </p:nvSpPr>
          <p:spPr bwMode="auto">
            <a:xfrm>
              <a:off x="1308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6" name="Freeform 1155"/>
            <p:cNvSpPr>
              <a:spLocks/>
            </p:cNvSpPr>
            <p:nvPr/>
          </p:nvSpPr>
          <p:spPr bwMode="auto">
            <a:xfrm>
              <a:off x="1315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7" name="Freeform 1156"/>
            <p:cNvSpPr>
              <a:spLocks/>
            </p:cNvSpPr>
            <p:nvPr/>
          </p:nvSpPr>
          <p:spPr bwMode="auto">
            <a:xfrm>
              <a:off x="1321" y="2008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8" name="Freeform 1157"/>
            <p:cNvSpPr>
              <a:spLocks/>
            </p:cNvSpPr>
            <p:nvPr/>
          </p:nvSpPr>
          <p:spPr bwMode="auto">
            <a:xfrm>
              <a:off x="1328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89" name="Freeform 1158"/>
            <p:cNvSpPr>
              <a:spLocks/>
            </p:cNvSpPr>
            <p:nvPr/>
          </p:nvSpPr>
          <p:spPr bwMode="auto">
            <a:xfrm>
              <a:off x="1335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0" name="Freeform 1159"/>
            <p:cNvSpPr>
              <a:spLocks/>
            </p:cNvSpPr>
            <p:nvPr/>
          </p:nvSpPr>
          <p:spPr bwMode="auto">
            <a:xfrm>
              <a:off x="1341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1" name="Freeform 1160"/>
            <p:cNvSpPr>
              <a:spLocks/>
            </p:cNvSpPr>
            <p:nvPr/>
          </p:nvSpPr>
          <p:spPr bwMode="auto">
            <a:xfrm>
              <a:off x="1348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2" name="Freeform 1161"/>
            <p:cNvSpPr>
              <a:spLocks/>
            </p:cNvSpPr>
            <p:nvPr/>
          </p:nvSpPr>
          <p:spPr bwMode="auto">
            <a:xfrm>
              <a:off x="1354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3" name="Freeform 1162"/>
            <p:cNvSpPr>
              <a:spLocks/>
            </p:cNvSpPr>
            <p:nvPr/>
          </p:nvSpPr>
          <p:spPr bwMode="auto">
            <a:xfrm>
              <a:off x="1361" y="200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4" name="Freeform 1163"/>
            <p:cNvSpPr>
              <a:spLocks/>
            </p:cNvSpPr>
            <p:nvPr/>
          </p:nvSpPr>
          <p:spPr bwMode="auto">
            <a:xfrm>
              <a:off x="1367" y="200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5" name="Freeform 1164"/>
            <p:cNvSpPr>
              <a:spLocks/>
            </p:cNvSpPr>
            <p:nvPr/>
          </p:nvSpPr>
          <p:spPr bwMode="auto">
            <a:xfrm>
              <a:off x="1374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6" name="Freeform 1165"/>
            <p:cNvSpPr>
              <a:spLocks/>
            </p:cNvSpPr>
            <p:nvPr/>
          </p:nvSpPr>
          <p:spPr bwMode="auto">
            <a:xfrm>
              <a:off x="1381" y="200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7" name="Freeform 1166"/>
            <p:cNvSpPr>
              <a:spLocks/>
            </p:cNvSpPr>
            <p:nvPr/>
          </p:nvSpPr>
          <p:spPr bwMode="auto">
            <a:xfrm>
              <a:off x="1387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8" name="Freeform 1167"/>
            <p:cNvSpPr>
              <a:spLocks/>
            </p:cNvSpPr>
            <p:nvPr/>
          </p:nvSpPr>
          <p:spPr bwMode="auto">
            <a:xfrm>
              <a:off x="1394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99" name="Freeform 1168"/>
            <p:cNvSpPr>
              <a:spLocks/>
            </p:cNvSpPr>
            <p:nvPr/>
          </p:nvSpPr>
          <p:spPr bwMode="auto">
            <a:xfrm>
              <a:off x="1400" y="2008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0" name="Freeform 1169"/>
            <p:cNvSpPr>
              <a:spLocks/>
            </p:cNvSpPr>
            <p:nvPr/>
          </p:nvSpPr>
          <p:spPr bwMode="auto">
            <a:xfrm>
              <a:off x="1407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1" name="Freeform 1170"/>
            <p:cNvSpPr>
              <a:spLocks/>
            </p:cNvSpPr>
            <p:nvPr/>
          </p:nvSpPr>
          <p:spPr bwMode="auto">
            <a:xfrm>
              <a:off x="1413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2" name="Freeform 1171"/>
            <p:cNvSpPr>
              <a:spLocks/>
            </p:cNvSpPr>
            <p:nvPr/>
          </p:nvSpPr>
          <p:spPr bwMode="auto">
            <a:xfrm>
              <a:off x="1420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3" name="Freeform 1172"/>
            <p:cNvSpPr>
              <a:spLocks/>
            </p:cNvSpPr>
            <p:nvPr/>
          </p:nvSpPr>
          <p:spPr bwMode="auto">
            <a:xfrm>
              <a:off x="1426" y="2008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4" name="Freeform 1173"/>
            <p:cNvSpPr>
              <a:spLocks/>
            </p:cNvSpPr>
            <p:nvPr/>
          </p:nvSpPr>
          <p:spPr bwMode="auto">
            <a:xfrm>
              <a:off x="1433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5" name="Freeform 1174"/>
            <p:cNvSpPr>
              <a:spLocks/>
            </p:cNvSpPr>
            <p:nvPr/>
          </p:nvSpPr>
          <p:spPr bwMode="auto">
            <a:xfrm>
              <a:off x="1440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6" name="Freeform 1175"/>
            <p:cNvSpPr>
              <a:spLocks/>
            </p:cNvSpPr>
            <p:nvPr/>
          </p:nvSpPr>
          <p:spPr bwMode="auto">
            <a:xfrm>
              <a:off x="1446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7" name="Freeform 1176"/>
            <p:cNvSpPr>
              <a:spLocks/>
            </p:cNvSpPr>
            <p:nvPr/>
          </p:nvSpPr>
          <p:spPr bwMode="auto">
            <a:xfrm>
              <a:off x="1453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8" name="Freeform 1177"/>
            <p:cNvSpPr>
              <a:spLocks/>
            </p:cNvSpPr>
            <p:nvPr/>
          </p:nvSpPr>
          <p:spPr bwMode="auto">
            <a:xfrm>
              <a:off x="1459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09" name="Freeform 1178"/>
            <p:cNvSpPr>
              <a:spLocks/>
            </p:cNvSpPr>
            <p:nvPr/>
          </p:nvSpPr>
          <p:spPr bwMode="auto">
            <a:xfrm>
              <a:off x="1466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0" name="Freeform 1179"/>
            <p:cNvSpPr>
              <a:spLocks/>
            </p:cNvSpPr>
            <p:nvPr/>
          </p:nvSpPr>
          <p:spPr bwMode="auto">
            <a:xfrm>
              <a:off x="1472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1" name="Freeform 1180"/>
            <p:cNvSpPr>
              <a:spLocks/>
            </p:cNvSpPr>
            <p:nvPr/>
          </p:nvSpPr>
          <p:spPr bwMode="auto">
            <a:xfrm>
              <a:off x="1479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2" name="Freeform 1181"/>
            <p:cNvSpPr>
              <a:spLocks/>
            </p:cNvSpPr>
            <p:nvPr/>
          </p:nvSpPr>
          <p:spPr bwMode="auto">
            <a:xfrm>
              <a:off x="1486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3" name="Freeform 1182"/>
            <p:cNvSpPr>
              <a:spLocks/>
            </p:cNvSpPr>
            <p:nvPr/>
          </p:nvSpPr>
          <p:spPr bwMode="auto">
            <a:xfrm>
              <a:off x="1492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4" name="Freeform 1183"/>
            <p:cNvSpPr>
              <a:spLocks/>
            </p:cNvSpPr>
            <p:nvPr/>
          </p:nvSpPr>
          <p:spPr bwMode="auto">
            <a:xfrm>
              <a:off x="1499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5" name="Freeform 1184"/>
            <p:cNvSpPr>
              <a:spLocks/>
            </p:cNvSpPr>
            <p:nvPr/>
          </p:nvSpPr>
          <p:spPr bwMode="auto">
            <a:xfrm>
              <a:off x="1505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6" name="Freeform 1185"/>
            <p:cNvSpPr>
              <a:spLocks/>
            </p:cNvSpPr>
            <p:nvPr/>
          </p:nvSpPr>
          <p:spPr bwMode="auto">
            <a:xfrm>
              <a:off x="1512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7" name="Freeform 1186"/>
            <p:cNvSpPr>
              <a:spLocks/>
            </p:cNvSpPr>
            <p:nvPr/>
          </p:nvSpPr>
          <p:spPr bwMode="auto">
            <a:xfrm>
              <a:off x="1518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8" name="Freeform 1187"/>
            <p:cNvSpPr>
              <a:spLocks/>
            </p:cNvSpPr>
            <p:nvPr/>
          </p:nvSpPr>
          <p:spPr bwMode="auto">
            <a:xfrm>
              <a:off x="1525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19" name="Freeform 1188"/>
            <p:cNvSpPr>
              <a:spLocks/>
            </p:cNvSpPr>
            <p:nvPr/>
          </p:nvSpPr>
          <p:spPr bwMode="auto">
            <a:xfrm>
              <a:off x="1532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0" name="Freeform 1189"/>
            <p:cNvSpPr>
              <a:spLocks/>
            </p:cNvSpPr>
            <p:nvPr/>
          </p:nvSpPr>
          <p:spPr bwMode="auto">
            <a:xfrm>
              <a:off x="1538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1" name="Freeform 1190"/>
            <p:cNvSpPr>
              <a:spLocks/>
            </p:cNvSpPr>
            <p:nvPr/>
          </p:nvSpPr>
          <p:spPr bwMode="auto">
            <a:xfrm>
              <a:off x="1545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2" name="Freeform 1191"/>
            <p:cNvSpPr>
              <a:spLocks/>
            </p:cNvSpPr>
            <p:nvPr/>
          </p:nvSpPr>
          <p:spPr bwMode="auto">
            <a:xfrm>
              <a:off x="1551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3" name="Freeform 1192"/>
            <p:cNvSpPr>
              <a:spLocks/>
            </p:cNvSpPr>
            <p:nvPr/>
          </p:nvSpPr>
          <p:spPr bwMode="auto">
            <a:xfrm>
              <a:off x="1558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4" name="Freeform 1193"/>
            <p:cNvSpPr>
              <a:spLocks/>
            </p:cNvSpPr>
            <p:nvPr/>
          </p:nvSpPr>
          <p:spPr bwMode="auto">
            <a:xfrm>
              <a:off x="1564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5" name="Freeform 1194"/>
            <p:cNvSpPr>
              <a:spLocks/>
            </p:cNvSpPr>
            <p:nvPr/>
          </p:nvSpPr>
          <p:spPr bwMode="auto">
            <a:xfrm>
              <a:off x="1571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6" name="Freeform 1195"/>
            <p:cNvSpPr>
              <a:spLocks/>
            </p:cNvSpPr>
            <p:nvPr/>
          </p:nvSpPr>
          <p:spPr bwMode="auto">
            <a:xfrm>
              <a:off x="1577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7" name="Freeform 1196"/>
            <p:cNvSpPr>
              <a:spLocks/>
            </p:cNvSpPr>
            <p:nvPr/>
          </p:nvSpPr>
          <p:spPr bwMode="auto">
            <a:xfrm>
              <a:off x="1584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8" name="Freeform 1197"/>
            <p:cNvSpPr>
              <a:spLocks/>
            </p:cNvSpPr>
            <p:nvPr/>
          </p:nvSpPr>
          <p:spPr bwMode="auto">
            <a:xfrm>
              <a:off x="1591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29" name="Freeform 1198"/>
            <p:cNvSpPr>
              <a:spLocks/>
            </p:cNvSpPr>
            <p:nvPr/>
          </p:nvSpPr>
          <p:spPr bwMode="auto">
            <a:xfrm>
              <a:off x="1597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0" name="Freeform 1199"/>
            <p:cNvSpPr>
              <a:spLocks/>
            </p:cNvSpPr>
            <p:nvPr/>
          </p:nvSpPr>
          <p:spPr bwMode="auto">
            <a:xfrm>
              <a:off x="1604" y="200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1" name="Freeform 1200"/>
            <p:cNvSpPr>
              <a:spLocks/>
            </p:cNvSpPr>
            <p:nvPr/>
          </p:nvSpPr>
          <p:spPr bwMode="auto">
            <a:xfrm>
              <a:off x="1610" y="200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2" name="Freeform 1201"/>
            <p:cNvSpPr>
              <a:spLocks/>
            </p:cNvSpPr>
            <p:nvPr/>
          </p:nvSpPr>
          <p:spPr bwMode="auto">
            <a:xfrm>
              <a:off x="1617" y="200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3" name="Freeform 1202"/>
            <p:cNvSpPr>
              <a:spLocks/>
            </p:cNvSpPr>
            <p:nvPr/>
          </p:nvSpPr>
          <p:spPr bwMode="auto">
            <a:xfrm>
              <a:off x="1623" y="200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4" name="Freeform 1203"/>
            <p:cNvSpPr>
              <a:spLocks/>
            </p:cNvSpPr>
            <p:nvPr/>
          </p:nvSpPr>
          <p:spPr bwMode="auto">
            <a:xfrm>
              <a:off x="1630" y="200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5" name="Freeform 1204"/>
            <p:cNvSpPr>
              <a:spLocks/>
            </p:cNvSpPr>
            <p:nvPr/>
          </p:nvSpPr>
          <p:spPr bwMode="auto">
            <a:xfrm>
              <a:off x="1637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6" name="Freeform 1205"/>
            <p:cNvSpPr>
              <a:spLocks/>
            </p:cNvSpPr>
            <p:nvPr/>
          </p:nvSpPr>
          <p:spPr bwMode="auto">
            <a:xfrm>
              <a:off x="1643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7" name="Freeform 1206"/>
            <p:cNvSpPr>
              <a:spLocks/>
            </p:cNvSpPr>
            <p:nvPr/>
          </p:nvSpPr>
          <p:spPr bwMode="auto">
            <a:xfrm>
              <a:off x="1650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8" name="Freeform 1207"/>
            <p:cNvSpPr>
              <a:spLocks/>
            </p:cNvSpPr>
            <p:nvPr/>
          </p:nvSpPr>
          <p:spPr bwMode="auto">
            <a:xfrm>
              <a:off x="1656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Freeform 1208"/>
            <p:cNvSpPr>
              <a:spLocks/>
            </p:cNvSpPr>
            <p:nvPr/>
          </p:nvSpPr>
          <p:spPr bwMode="auto">
            <a:xfrm>
              <a:off x="1663" y="200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0" name="Freeform 1209"/>
            <p:cNvSpPr>
              <a:spLocks/>
            </p:cNvSpPr>
            <p:nvPr/>
          </p:nvSpPr>
          <p:spPr bwMode="auto">
            <a:xfrm>
              <a:off x="1669" y="200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1" name="Freeform 1210"/>
            <p:cNvSpPr>
              <a:spLocks/>
            </p:cNvSpPr>
            <p:nvPr/>
          </p:nvSpPr>
          <p:spPr bwMode="auto">
            <a:xfrm>
              <a:off x="1676" y="200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2" name="Freeform 1211"/>
            <p:cNvSpPr>
              <a:spLocks/>
            </p:cNvSpPr>
            <p:nvPr/>
          </p:nvSpPr>
          <p:spPr bwMode="auto">
            <a:xfrm>
              <a:off x="1682" y="200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3" name="Freeform 1212"/>
            <p:cNvSpPr>
              <a:spLocks/>
            </p:cNvSpPr>
            <p:nvPr/>
          </p:nvSpPr>
          <p:spPr bwMode="auto">
            <a:xfrm>
              <a:off x="1689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4" name="Freeform 1213"/>
            <p:cNvSpPr>
              <a:spLocks/>
            </p:cNvSpPr>
            <p:nvPr/>
          </p:nvSpPr>
          <p:spPr bwMode="auto">
            <a:xfrm>
              <a:off x="1696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Freeform 1214"/>
            <p:cNvSpPr>
              <a:spLocks/>
            </p:cNvSpPr>
            <p:nvPr/>
          </p:nvSpPr>
          <p:spPr bwMode="auto">
            <a:xfrm>
              <a:off x="1702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Freeform 1215"/>
            <p:cNvSpPr>
              <a:spLocks/>
            </p:cNvSpPr>
            <p:nvPr/>
          </p:nvSpPr>
          <p:spPr bwMode="auto">
            <a:xfrm>
              <a:off x="1709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7" name="Freeform 1216"/>
            <p:cNvSpPr>
              <a:spLocks/>
            </p:cNvSpPr>
            <p:nvPr/>
          </p:nvSpPr>
          <p:spPr bwMode="auto">
            <a:xfrm>
              <a:off x="1715" y="200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8" name="Freeform 1217"/>
            <p:cNvSpPr>
              <a:spLocks/>
            </p:cNvSpPr>
            <p:nvPr/>
          </p:nvSpPr>
          <p:spPr bwMode="auto">
            <a:xfrm>
              <a:off x="1722" y="200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Freeform 1218"/>
            <p:cNvSpPr>
              <a:spLocks/>
            </p:cNvSpPr>
            <p:nvPr/>
          </p:nvSpPr>
          <p:spPr bwMode="auto">
            <a:xfrm>
              <a:off x="1728" y="200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Freeform 1219"/>
            <p:cNvSpPr>
              <a:spLocks/>
            </p:cNvSpPr>
            <p:nvPr/>
          </p:nvSpPr>
          <p:spPr bwMode="auto">
            <a:xfrm>
              <a:off x="1735" y="200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4" name="Group 1365"/>
          <p:cNvGrpSpPr>
            <a:grpSpLocks/>
          </p:cNvGrpSpPr>
          <p:nvPr/>
        </p:nvGrpSpPr>
        <p:grpSpPr bwMode="auto">
          <a:xfrm rot="-5400000">
            <a:off x="1293812" y="4019551"/>
            <a:ext cx="3089275" cy="19050"/>
            <a:chOff x="806" y="1875"/>
            <a:chExt cx="942" cy="6"/>
          </a:xfrm>
        </p:grpSpPr>
        <p:sp>
          <p:nvSpPr>
            <p:cNvPr id="26363" name="Freeform 1221"/>
            <p:cNvSpPr>
              <a:spLocks/>
            </p:cNvSpPr>
            <p:nvPr/>
          </p:nvSpPr>
          <p:spPr bwMode="auto">
            <a:xfrm>
              <a:off x="806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4" name="Freeform 1222"/>
            <p:cNvSpPr>
              <a:spLocks/>
            </p:cNvSpPr>
            <p:nvPr/>
          </p:nvSpPr>
          <p:spPr bwMode="auto">
            <a:xfrm>
              <a:off x="812" y="1877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5" name="Freeform 1223"/>
            <p:cNvSpPr>
              <a:spLocks/>
            </p:cNvSpPr>
            <p:nvPr/>
          </p:nvSpPr>
          <p:spPr bwMode="auto">
            <a:xfrm>
              <a:off x="819" y="1877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6" name="Freeform 1224"/>
            <p:cNvSpPr>
              <a:spLocks/>
            </p:cNvSpPr>
            <p:nvPr/>
          </p:nvSpPr>
          <p:spPr bwMode="auto">
            <a:xfrm>
              <a:off x="825" y="1877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7" name="Freeform 1225"/>
            <p:cNvSpPr>
              <a:spLocks/>
            </p:cNvSpPr>
            <p:nvPr/>
          </p:nvSpPr>
          <p:spPr bwMode="auto">
            <a:xfrm>
              <a:off x="832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8" name="Freeform 1226"/>
            <p:cNvSpPr>
              <a:spLocks/>
            </p:cNvSpPr>
            <p:nvPr/>
          </p:nvSpPr>
          <p:spPr bwMode="auto">
            <a:xfrm>
              <a:off x="839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9" name="Freeform 1227"/>
            <p:cNvSpPr>
              <a:spLocks/>
            </p:cNvSpPr>
            <p:nvPr/>
          </p:nvSpPr>
          <p:spPr bwMode="auto">
            <a:xfrm>
              <a:off x="845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0" name="Freeform 1228"/>
            <p:cNvSpPr>
              <a:spLocks/>
            </p:cNvSpPr>
            <p:nvPr/>
          </p:nvSpPr>
          <p:spPr bwMode="auto">
            <a:xfrm>
              <a:off x="852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1" name="Freeform 1229"/>
            <p:cNvSpPr>
              <a:spLocks/>
            </p:cNvSpPr>
            <p:nvPr/>
          </p:nvSpPr>
          <p:spPr bwMode="auto">
            <a:xfrm>
              <a:off x="858" y="1877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2" name="Freeform 1230"/>
            <p:cNvSpPr>
              <a:spLocks/>
            </p:cNvSpPr>
            <p:nvPr/>
          </p:nvSpPr>
          <p:spPr bwMode="auto">
            <a:xfrm>
              <a:off x="865" y="1877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3" name="Freeform 1231"/>
            <p:cNvSpPr>
              <a:spLocks/>
            </p:cNvSpPr>
            <p:nvPr/>
          </p:nvSpPr>
          <p:spPr bwMode="auto">
            <a:xfrm>
              <a:off x="871" y="1877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4" name="Freeform 1232"/>
            <p:cNvSpPr>
              <a:spLocks/>
            </p:cNvSpPr>
            <p:nvPr/>
          </p:nvSpPr>
          <p:spPr bwMode="auto">
            <a:xfrm>
              <a:off x="878" y="1877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5" name="Freeform 1233"/>
            <p:cNvSpPr>
              <a:spLocks/>
            </p:cNvSpPr>
            <p:nvPr/>
          </p:nvSpPr>
          <p:spPr bwMode="auto">
            <a:xfrm>
              <a:off x="884" y="1877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6" name="Freeform 1234"/>
            <p:cNvSpPr>
              <a:spLocks/>
            </p:cNvSpPr>
            <p:nvPr/>
          </p:nvSpPr>
          <p:spPr bwMode="auto">
            <a:xfrm>
              <a:off x="891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7" name="Freeform 1235"/>
            <p:cNvSpPr>
              <a:spLocks/>
            </p:cNvSpPr>
            <p:nvPr/>
          </p:nvSpPr>
          <p:spPr bwMode="auto">
            <a:xfrm>
              <a:off x="898" y="1877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8" name="Freeform 1236"/>
            <p:cNvSpPr>
              <a:spLocks/>
            </p:cNvSpPr>
            <p:nvPr/>
          </p:nvSpPr>
          <p:spPr bwMode="auto">
            <a:xfrm>
              <a:off x="904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79" name="Freeform 1237"/>
            <p:cNvSpPr>
              <a:spLocks/>
            </p:cNvSpPr>
            <p:nvPr/>
          </p:nvSpPr>
          <p:spPr bwMode="auto">
            <a:xfrm>
              <a:off x="911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0" name="Freeform 1238"/>
            <p:cNvSpPr>
              <a:spLocks/>
            </p:cNvSpPr>
            <p:nvPr/>
          </p:nvSpPr>
          <p:spPr bwMode="auto">
            <a:xfrm>
              <a:off x="917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1" name="Freeform 1239"/>
            <p:cNvSpPr>
              <a:spLocks/>
            </p:cNvSpPr>
            <p:nvPr/>
          </p:nvSpPr>
          <p:spPr bwMode="auto">
            <a:xfrm>
              <a:off x="924" y="187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2" name="Freeform 1240"/>
            <p:cNvSpPr>
              <a:spLocks/>
            </p:cNvSpPr>
            <p:nvPr/>
          </p:nvSpPr>
          <p:spPr bwMode="auto">
            <a:xfrm>
              <a:off x="930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3" name="Freeform 1241"/>
            <p:cNvSpPr>
              <a:spLocks/>
            </p:cNvSpPr>
            <p:nvPr/>
          </p:nvSpPr>
          <p:spPr bwMode="auto">
            <a:xfrm>
              <a:off x="937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4" name="Freeform 1242"/>
            <p:cNvSpPr>
              <a:spLocks/>
            </p:cNvSpPr>
            <p:nvPr/>
          </p:nvSpPr>
          <p:spPr bwMode="auto">
            <a:xfrm>
              <a:off x="944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5" name="Freeform 1243"/>
            <p:cNvSpPr>
              <a:spLocks/>
            </p:cNvSpPr>
            <p:nvPr/>
          </p:nvSpPr>
          <p:spPr bwMode="auto">
            <a:xfrm>
              <a:off x="950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6" name="Freeform 1244"/>
            <p:cNvSpPr>
              <a:spLocks/>
            </p:cNvSpPr>
            <p:nvPr/>
          </p:nvSpPr>
          <p:spPr bwMode="auto">
            <a:xfrm>
              <a:off x="957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7" name="Freeform 1245"/>
            <p:cNvSpPr>
              <a:spLocks/>
            </p:cNvSpPr>
            <p:nvPr/>
          </p:nvSpPr>
          <p:spPr bwMode="auto">
            <a:xfrm>
              <a:off x="963" y="1877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8" name="Freeform 1246"/>
            <p:cNvSpPr>
              <a:spLocks/>
            </p:cNvSpPr>
            <p:nvPr/>
          </p:nvSpPr>
          <p:spPr bwMode="auto">
            <a:xfrm>
              <a:off x="970" y="187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89" name="Freeform 1247"/>
            <p:cNvSpPr>
              <a:spLocks/>
            </p:cNvSpPr>
            <p:nvPr/>
          </p:nvSpPr>
          <p:spPr bwMode="auto">
            <a:xfrm>
              <a:off x="976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0" name="Freeform 1248"/>
            <p:cNvSpPr>
              <a:spLocks/>
            </p:cNvSpPr>
            <p:nvPr/>
          </p:nvSpPr>
          <p:spPr bwMode="auto">
            <a:xfrm>
              <a:off x="983" y="187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1" name="Freeform 1249"/>
            <p:cNvSpPr>
              <a:spLocks/>
            </p:cNvSpPr>
            <p:nvPr/>
          </p:nvSpPr>
          <p:spPr bwMode="auto">
            <a:xfrm>
              <a:off x="989" y="1877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2" name="Freeform 1250"/>
            <p:cNvSpPr>
              <a:spLocks/>
            </p:cNvSpPr>
            <p:nvPr/>
          </p:nvSpPr>
          <p:spPr bwMode="auto">
            <a:xfrm>
              <a:off x="996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3" name="Freeform 1251"/>
            <p:cNvSpPr>
              <a:spLocks/>
            </p:cNvSpPr>
            <p:nvPr/>
          </p:nvSpPr>
          <p:spPr bwMode="auto">
            <a:xfrm>
              <a:off x="1003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4" name="Freeform 1252"/>
            <p:cNvSpPr>
              <a:spLocks/>
            </p:cNvSpPr>
            <p:nvPr/>
          </p:nvSpPr>
          <p:spPr bwMode="auto">
            <a:xfrm>
              <a:off x="1009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5" name="Freeform 1253"/>
            <p:cNvSpPr>
              <a:spLocks/>
            </p:cNvSpPr>
            <p:nvPr/>
          </p:nvSpPr>
          <p:spPr bwMode="auto">
            <a:xfrm>
              <a:off x="1016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6" name="Freeform 1254"/>
            <p:cNvSpPr>
              <a:spLocks/>
            </p:cNvSpPr>
            <p:nvPr/>
          </p:nvSpPr>
          <p:spPr bwMode="auto">
            <a:xfrm>
              <a:off x="1022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7" name="Freeform 1255"/>
            <p:cNvSpPr>
              <a:spLocks/>
            </p:cNvSpPr>
            <p:nvPr/>
          </p:nvSpPr>
          <p:spPr bwMode="auto">
            <a:xfrm>
              <a:off x="1029" y="187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8" name="Freeform 1256"/>
            <p:cNvSpPr>
              <a:spLocks/>
            </p:cNvSpPr>
            <p:nvPr/>
          </p:nvSpPr>
          <p:spPr bwMode="auto">
            <a:xfrm>
              <a:off x="1035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99" name="Freeform 1257"/>
            <p:cNvSpPr>
              <a:spLocks/>
            </p:cNvSpPr>
            <p:nvPr/>
          </p:nvSpPr>
          <p:spPr bwMode="auto">
            <a:xfrm>
              <a:off x="1042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0" name="Freeform 1258"/>
            <p:cNvSpPr>
              <a:spLocks/>
            </p:cNvSpPr>
            <p:nvPr/>
          </p:nvSpPr>
          <p:spPr bwMode="auto">
            <a:xfrm>
              <a:off x="1049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1" name="Freeform 1259"/>
            <p:cNvSpPr>
              <a:spLocks/>
            </p:cNvSpPr>
            <p:nvPr/>
          </p:nvSpPr>
          <p:spPr bwMode="auto">
            <a:xfrm>
              <a:off x="1055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2" name="Freeform 1260"/>
            <p:cNvSpPr>
              <a:spLocks/>
            </p:cNvSpPr>
            <p:nvPr/>
          </p:nvSpPr>
          <p:spPr bwMode="auto">
            <a:xfrm>
              <a:off x="1062" y="1877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3" name="Freeform 1261"/>
            <p:cNvSpPr>
              <a:spLocks/>
            </p:cNvSpPr>
            <p:nvPr/>
          </p:nvSpPr>
          <p:spPr bwMode="auto">
            <a:xfrm>
              <a:off x="1068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4" name="Freeform 1262"/>
            <p:cNvSpPr>
              <a:spLocks/>
            </p:cNvSpPr>
            <p:nvPr/>
          </p:nvSpPr>
          <p:spPr bwMode="auto">
            <a:xfrm>
              <a:off x="1075" y="1877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5" name="Freeform 1263"/>
            <p:cNvSpPr>
              <a:spLocks/>
            </p:cNvSpPr>
            <p:nvPr/>
          </p:nvSpPr>
          <p:spPr bwMode="auto">
            <a:xfrm>
              <a:off x="1081" y="1877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6" name="Freeform 1264"/>
            <p:cNvSpPr>
              <a:spLocks/>
            </p:cNvSpPr>
            <p:nvPr/>
          </p:nvSpPr>
          <p:spPr bwMode="auto">
            <a:xfrm>
              <a:off x="1088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7" name="Freeform 1265"/>
            <p:cNvSpPr>
              <a:spLocks/>
            </p:cNvSpPr>
            <p:nvPr/>
          </p:nvSpPr>
          <p:spPr bwMode="auto">
            <a:xfrm>
              <a:off x="1095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8" name="Freeform 1266"/>
            <p:cNvSpPr>
              <a:spLocks/>
            </p:cNvSpPr>
            <p:nvPr/>
          </p:nvSpPr>
          <p:spPr bwMode="auto">
            <a:xfrm>
              <a:off x="1101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09" name="Freeform 1267"/>
            <p:cNvSpPr>
              <a:spLocks/>
            </p:cNvSpPr>
            <p:nvPr/>
          </p:nvSpPr>
          <p:spPr bwMode="auto">
            <a:xfrm>
              <a:off x="1108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0" name="Freeform 1268"/>
            <p:cNvSpPr>
              <a:spLocks/>
            </p:cNvSpPr>
            <p:nvPr/>
          </p:nvSpPr>
          <p:spPr bwMode="auto">
            <a:xfrm>
              <a:off x="1114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1" name="Freeform 1269"/>
            <p:cNvSpPr>
              <a:spLocks/>
            </p:cNvSpPr>
            <p:nvPr/>
          </p:nvSpPr>
          <p:spPr bwMode="auto">
            <a:xfrm>
              <a:off x="1121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2" name="Freeform 1270"/>
            <p:cNvSpPr>
              <a:spLocks/>
            </p:cNvSpPr>
            <p:nvPr/>
          </p:nvSpPr>
          <p:spPr bwMode="auto">
            <a:xfrm>
              <a:off x="1127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3" name="Freeform 1271"/>
            <p:cNvSpPr>
              <a:spLocks/>
            </p:cNvSpPr>
            <p:nvPr/>
          </p:nvSpPr>
          <p:spPr bwMode="auto">
            <a:xfrm>
              <a:off x="1134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4" name="Freeform 1272"/>
            <p:cNvSpPr>
              <a:spLocks/>
            </p:cNvSpPr>
            <p:nvPr/>
          </p:nvSpPr>
          <p:spPr bwMode="auto">
            <a:xfrm>
              <a:off x="1140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5" name="Freeform 1273"/>
            <p:cNvSpPr>
              <a:spLocks/>
            </p:cNvSpPr>
            <p:nvPr/>
          </p:nvSpPr>
          <p:spPr bwMode="auto">
            <a:xfrm>
              <a:off x="1147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6" name="Freeform 1274"/>
            <p:cNvSpPr>
              <a:spLocks/>
            </p:cNvSpPr>
            <p:nvPr/>
          </p:nvSpPr>
          <p:spPr bwMode="auto">
            <a:xfrm>
              <a:off x="1154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7" name="Freeform 1275"/>
            <p:cNvSpPr>
              <a:spLocks/>
            </p:cNvSpPr>
            <p:nvPr/>
          </p:nvSpPr>
          <p:spPr bwMode="auto">
            <a:xfrm>
              <a:off x="1160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8" name="Freeform 1276"/>
            <p:cNvSpPr>
              <a:spLocks/>
            </p:cNvSpPr>
            <p:nvPr/>
          </p:nvSpPr>
          <p:spPr bwMode="auto">
            <a:xfrm>
              <a:off x="1167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19" name="Freeform 1277"/>
            <p:cNvSpPr>
              <a:spLocks/>
            </p:cNvSpPr>
            <p:nvPr/>
          </p:nvSpPr>
          <p:spPr bwMode="auto">
            <a:xfrm>
              <a:off x="1173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0" name="Freeform 1278"/>
            <p:cNvSpPr>
              <a:spLocks/>
            </p:cNvSpPr>
            <p:nvPr/>
          </p:nvSpPr>
          <p:spPr bwMode="auto">
            <a:xfrm>
              <a:off x="1180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1" name="Freeform 1279"/>
            <p:cNvSpPr>
              <a:spLocks/>
            </p:cNvSpPr>
            <p:nvPr/>
          </p:nvSpPr>
          <p:spPr bwMode="auto">
            <a:xfrm>
              <a:off x="1186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2" name="Freeform 1280"/>
            <p:cNvSpPr>
              <a:spLocks/>
            </p:cNvSpPr>
            <p:nvPr/>
          </p:nvSpPr>
          <p:spPr bwMode="auto">
            <a:xfrm>
              <a:off x="1193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3" name="Freeform 1281"/>
            <p:cNvSpPr>
              <a:spLocks/>
            </p:cNvSpPr>
            <p:nvPr/>
          </p:nvSpPr>
          <p:spPr bwMode="auto">
            <a:xfrm>
              <a:off x="1200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4" name="Freeform 1282"/>
            <p:cNvSpPr>
              <a:spLocks/>
            </p:cNvSpPr>
            <p:nvPr/>
          </p:nvSpPr>
          <p:spPr bwMode="auto">
            <a:xfrm>
              <a:off x="1206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5" name="Freeform 1283"/>
            <p:cNvSpPr>
              <a:spLocks/>
            </p:cNvSpPr>
            <p:nvPr/>
          </p:nvSpPr>
          <p:spPr bwMode="auto">
            <a:xfrm>
              <a:off x="1213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6" name="Freeform 1284"/>
            <p:cNvSpPr>
              <a:spLocks/>
            </p:cNvSpPr>
            <p:nvPr/>
          </p:nvSpPr>
          <p:spPr bwMode="auto">
            <a:xfrm>
              <a:off x="1219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7" name="Freeform 1285"/>
            <p:cNvSpPr>
              <a:spLocks/>
            </p:cNvSpPr>
            <p:nvPr/>
          </p:nvSpPr>
          <p:spPr bwMode="auto">
            <a:xfrm>
              <a:off x="1226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8" name="Freeform 1286"/>
            <p:cNvSpPr>
              <a:spLocks/>
            </p:cNvSpPr>
            <p:nvPr/>
          </p:nvSpPr>
          <p:spPr bwMode="auto">
            <a:xfrm>
              <a:off x="1232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29" name="Freeform 1287"/>
            <p:cNvSpPr>
              <a:spLocks/>
            </p:cNvSpPr>
            <p:nvPr/>
          </p:nvSpPr>
          <p:spPr bwMode="auto">
            <a:xfrm>
              <a:off x="1239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0" name="Freeform 1288"/>
            <p:cNvSpPr>
              <a:spLocks/>
            </p:cNvSpPr>
            <p:nvPr/>
          </p:nvSpPr>
          <p:spPr bwMode="auto">
            <a:xfrm>
              <a:off x="1245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1" name="Freeform 1289"/>
            <p:cNvSpPr>
              <a:spLocks/>
            </p:cNvSpPr>
            <p:nvPr/>
          </p:nvSpPr>
          <p:spPr bwMode="auto">
            <a:xfrm>
              <a:off x="1252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2" name="Freeform 1290"/>
            <p:cNvSpPr>
              <a:spLocks/>
            </p:cNvSpPr>
            <p:nvPr/>
          </p:nvSpPr>
          <p:spPr bwMode="auto">
            <a:xfrm>
              <a:off x="1259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3" name="Freeform 1291"/>
            <p:cNvSpPr>
              <a:spLocks/>
            </p:cNvSpPr>
            <p:nvPr/>
          </p:nvSpPr>
          <p:spPr bwMode="auto">
            <a:xfrm>
              <a:off x="1265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4" name="Freeform 1292"/>
            <p:cNvSpPr>
              <a:spLocks/>
            </p:cNvSpPr>
            <p:nvPr/>
          </p:nvSpPr>
          <p:spPr bwMode="auto">
            <a:xfrm>
              <a:off x="1272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5" name="Freeform 1293"/>
            <p:cNvSpPr>
              <a:spLocks/>
            </p:cNvSpPr>
            <p:nvPr/>
          </p:nvSpPr>
          <p:spPr bwMode="auto">
            <a:xfrm>
              <a:off x="1278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6" name="Freeform 1294"/>
            <p:cNvSpPr>
              <a:spLocks/>
            </p:cNvSpPr>
            <p:nvPr/>
          </p:nvSpPr>
          <p:spPr bwMode="auto">
            <a:xfrm>
              <a:off x="1285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7" name="Freeform 1295"/>
            <p:cNvSpPr>
              <a:spLocks/>
            </p:cNvSpPr>
            <p:nvPr/>
          </p:nvSpPr>
          <p:spPr bwMode="auto">
            <a:xfrm>
              <a:off x="1291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8" name="Freeform 1296"/>
            <p:cNvSpPr>
              <a:spLocks/>
            </p:cNvSpPr>
            <p:nvPr/>
          </p:nvSpPr>
          <p:spPr bwMode="auto">
            <a:xfrm>
              <a:off x="1298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39" name="Freeform 1297"/>
            <p:cNvSpPr>
              <a:spLocks/>
            </p:cNvSpPr>
            <p:nvPr/>
          </p:nvSpPr>
          <p:spPr bwMode="auto">
            <a:xfrm>
              <a:off x="1305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0" name="Freeform 1298"/>
            <p:cNvSpPr>
              <a:spLocks/>
            </p:cNvSpPr>
            <p:nvPr/>
          </p:nvSpPr>
          <p:spPr bwMode="auto">
            <a:xfrm>
              <a:off x="1311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1" name="Freeform 1299"/>
            <p:cNvSpPr>
              <a:spLocks/>
            </p:cNvSpPr>
            <p:nvPr/>
          </p:nvSpPr>
          <p:spPr bwMode="auto">
            <a:xfrm>
              <a:off x="1318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2" name="Freeform 1300"/>
            <p:cNvSpPr>
              <a:spLocks/>
            </p:cNvSpPr>
            <p:nvPr/>
          </p:nvSpPr>
          <p:spPr bwMode="auto">
            <a:xfrm>
              <a:off x="1324" y="187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3" name="Freeform 1301"/>
            <p:cNvSpPr>
              <a:spLocks/>
            </p:cNvSpPr>
            <p:nvPr/>
          </p:nvSpPr>
          <p:spPr bwMode="auto">
            <a:xfrm>
              <a:off x="1331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4" name="Freeform 1302"/>
            <p:cNvSpPr>
              <a:spLocks/>
            </p:cNvSpPr>
            <p:nvPr/>
          </p:nvSpPr>
          <p:spPr bwMode="auto">
            <a:xfrm>
              <a:off x="1337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5" name="Freeform 1303"/>
            <p:cNvSpPr>
              <a:spLocks/>
            </p:cNvSpPr>
            <p:nvPr/>
          </p:nvSpPr>
          <p:spPr bwMode="auto">
            <a:xfrm>
              <a:off x="1344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6" name="Freeform 1304"/>
            <p:cNvSpPr>
              <a:spLocks/>
            </p:cNvSpPr>
            <p:nvPr/>
          </p:nvSpPr>
          <p:spPr bwMode="auto">
            <a:xfrm>
              <a:off x="1350" y="187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7" name="Freeform 1305"/>
            <p:cNvSpPr>
              <a:spLocks/>
            </p:cNvSpPr>
            <p:nvPr/>
          </p:nvSpPr>
          <p:spPr bwMode="auto">
            <a:xfrm>
              <a:off x="1357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8" name="Freeform 1306"/>
            <p:cNvSpPr>
              <a:spLocks/>
            </p:cNvSpPr>
            <p:nvPr/>
          </p:nvSpPr>
          <p:spPr bwMode="auto">
            <a:xfrm>
              <a:off x="1364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49" name="Freeform 1307"/>
            <p:cNvSpPr>
              <a:spLocks/>
            </p:cNvSpPr>
            <p:nvPr/>
          </p:nvSpPr>
          <p:spPr bwMode="auto">
            <a:xfrm>
              <a:off x="1370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0" name="Freeform 1308"/>
            <p:cNvSpPr>
              <a:spLocks/>
            </p:cNvSpPr>
            <p:nvPr/>
          </p:nvSpPr>
          <p:spPr bwMode="auto">
            <a:xfrm>
              <a:off x="1377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1" name="Freeform 1309"/>
            <p:cNvSpPr>
              <a:spLocks/>
            </p:cNvSpPr>
            <p:nvPr/>
          </p:nvSpPr>
          <p:spPr bwMode="auto">
            <a:xfrm>
              <a:off x="1383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2" name="Freeform 1310"/>
            <p:cNvSpPr>
              <a:spLocks/>
            </p:cNvSpPr>
            <p:nvPr/>
          </p:nvSpPr>
          <p:spPr bwMode="auto">
            <a:xfrm>
              <a:off x="1390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3" name="Freeform 1311"/>
            <p:cNvSpPr>
              <a:spLocks/>
            </p:cNvSpPr>
            <p:nvPr/>
          </p:nvSpPr>
          <p:spPr bwMode="auto">
            <a:xfrm>
              <a:off x="1396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4" name="Freeform 1312"/>
            <p:cNvSpPr>
              <a:spLocks/>
            </p:cNvSpPr>
            <p:nvPr/>
          </p:nvSpPr>
          <p:spPr bwMode="auto">
            <a:xfrm>
              <a:off x="1403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5" name="Freeform 1313"/>
            <p:cNvSpPr>
              <a:spLocks/>
            </p:cNvSpPr>
            <p:nvPr/>
          </p:nvSpPr>
          <p:spPr bwMode="auto">
            <a:xfrm>
              <a:off x="1410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6" name="Freeform 1314"/>
            <p:cNvSpPr>
              <a:spLocks/>
            </p:cNvSpPr>
            <p:nvPr/>
          </p:nvSpPr>
          <p:spPr bwMode="auto">
            <a:xfrm>
              <a:off x="1416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7" name="Freeform 1315"/>
            <p:cNvSpPr>
              <a:spLocks/>
            </p:cNvSpPr>
            <p:nvPr/>
          </p:nvSpPr>
          <p:spPr bwMode="auto">
            <a:xfrm>
              <a:off x="1423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8" name="Freeform 1316"/>
            <p:cNvSpPr>
              <a:spLocks/>
            </p:cNvSpPr>
            <p:nvPr/>
          </p:nvSpPr>
          <p:spPr bwMode="auto">
            <a:xfrm>
              <a:off x="1429" y="187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59" name="Freeform 1317"/>
            <p:cNvSpPr>
              <a:spLocks/>
            </p:cNvSpPr>
            <p:nvPr/>
          </p:nvSpPr>
          <p:spPr bwMode="auto">
            <a:xfrm>
              <a:off x="1436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0" name="Freeform 1318"/>
            <p:cNvSpPr>
              <a:spLocks/>
            </p:cNvSpPr>
            <p:nvPr/>
          </p:nvSpPr>
          <p:spPr bwMode="auto">
            <a:xfrm>
              <a:off x="1442" y="1876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1" name="Freeform 1319"/>
            <p:cNvSpPr>
              <a:spLocks/>
            </p:cNvSpPr>
            <p:nvPr/>
          </p:nvSpPr>
          <p:spPr bwMode="auto">
            <a:xfrm>
              <a:off x="1449" y="1876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2" name="Freeform 1320"/>
            <p:cNvSpPr>
              <a:spLocks/>
            </p:cNvSpPr>
            <p:nvPr/>
          </p:nvSpPr>
          <p:spPr bwMode="auto">
            <a:xfrm>
              <a:off x="1455" y="187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3" name="Freeform 1321"/>
            <p:cNvSpPr>
              <a:spLocks/>
            </p:cNvSpPr>
            <p:nvPr/>
          </p:nvSpPr>
          <p:spPr bwMode="auto">
            <a:xfrm>
              <a:off x="1462" y="1876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4" name="Freeform 1322"/>
            <p:cNvSpPr>
              <a:spLocks/>
            </p:cNvSpPr>
            <p:nvPr/>
          </p:nvSpPr>
          <p:spPr bwMode="auto">
            <a:xfrm>
              <a:off x="1469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5" name="Freeform 1323"/>
            <p:cNvSpPr>
              <a:spLocks/>
            </p:cNvSpPr>
            <p:nvPr/>
          </p:nvSpPr>
          <p:spPr bwMode="auto">
            <a:xfrm>
              <a:off x="1475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6" name="Freeform 1324"/>
            <p:cNvSpPr>
              <a:spLocks/>
            </p:cNvSpPr>
            <p:nvPr/>
          </p:nvSpPr>
          <p:spPr bwMode="auto">
            <a:xfrm>
              <a:off x="1482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7" name="Freeform 1325"/>
            <p:cNvSpPr>
              <a:spLocks/>
            </p:cNvSpPr>
            <p:nvPr/>
          </p:nvSpPr>
          <p:spPr bwMode="auto">
            <a:xfrm>
              <a:off x="1488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8" name="Freeform 1326"/>
            <p:cNvSpPr>
              <a:spLocks/>
            </p:cNvSpPr>
            <p:nvPr/>
          </p:nvSpPr>
          <p:spPr bwMode="auto">
            <a:xfrm>
              <a:off x="1495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69" name="Freeform 1327"/>
            <p:cNvSpPr>
              <a:spLocks/>
            </p:cNvSpPr>
            <p:nvPr/>
          </p:nvSpPr>
          <p:spPr bwMode="auto">
            <a:xfrm>
              <a:off x="1501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0" name="Freeform 1328"/>
            <p:cNvSpPr>
              <a:spLocks/>
            </p:cNvSpPr>
            <p:nvPr/>
          </p:nvSpPr>
          <p:spPr bwMode="auto">
            <a:xfrm>
              <a:off x="1508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1" name="Freeform 1329"/>
            <p:cNvSpPr>
              <a:spLocks/>
            </p:cNvSpPr>
            <p:nvPr/>
          </p:nvSpPr>
          <p:spPr bwMode="auto">
            <a:xfrm>
              <a:off x="1515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2" name="Freeform 1330"/>
            <p:cNvSpPr>
              <a:spLocks/>
            </p:cNvSpPr>
            <p:nvPr/>
          </p:nvSpPr>
          <p:spPr bwMode="auto">
            <a:xfrm>
              <a:off x="1521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3" name="Freeform 1331"/>
            <p:cNvSpPr>
              <a:spLocks/>
            </p:cNvSpPr>
            <p:nvPr/>
          </p:nvSpPr>
          <p:spPr bwMode="auto">
            <a:xfrm>
              <a:off x="1528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4" name="Freeform 1332"/>
            <p:cNvSpPr>
              <a:spLocks/>
            </p:cNvSpPr>
            <p:nvPr/>
          </p:nvSpPr>
          <p:spPr bwMode="auto">
            <a:xfrm>
              <a:off x="1534" y="1875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5" name="Freeform 1333"/>
            <p:cNvSpPr>
              <a:spLocks/>
            </p:cNvSpPr>
            <p:nvPr/>
          </p:nvSpPr>
          <p:spPr bwMode="auto">
            <a:xfrm>
              <a:off x="1541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6" name="Freeform 1334"/>
            <p:cNvSpPr>
              <a:spLocks/>
            </p:cNvSpPr>
            <p:nvPr/>
          </p:nvSpPr>
          <p:spPr bwMode="auto">
            <a:xfrm>
              <a:off x="1547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7" name="Freeform 1335"/>
            <p:cNvSpPr>
              <a:spLocks/>
            </p:cNvSpPr>
            <p:nvPr/>
          </p:nvSpPr>
          <p:spPr bwMode="auto">
            <a:xfrm>
              <a:off x="1554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8" name="Freeform 1336"/>
            <p:cNvSpPr>
              <a:spLocks/>
            </p:cNvSpPr>
            <p:nvPr/>
          </p:nvSpPr>
          <p:spPr bwMode="auto">
            <a:xfrm>
              <a:off x="1560" y="1875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79" name="Freeform 1337"/>
            <p:cNvSpPr>
              <a:spLocks/>
            </p:cNvSpPr>
            <p:nvPr/>
          </p:nvSpPr>
          <p:spPr bwMode="auto">
            <a:xfrm>
              <a:off x="1567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0" name="Freeform 1338"/>
            <p:cNvSpPr>
              <a:spLocks/>
            </p:cNvSpPr>
            <p:nvPr/>
          </p:nvSpPr>
          <p:spPr bwMode="auto">
            <a:xfrm>
              <a:off x="1574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1" name="Freeform 1339"/>
            <p:cNvSpPr>
              <a:spLocks/>
            </p:cNvSpPr>
            <p:nvPr/>
          </p:nvSpPr>
          <p:spPr bwMode="auto">
            <a:xfrm>
              <a:off x="1580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2" name="Freeform 1340"/>
            <p:cNvSpPr>
              <a:spLocks/>
            </p:cNvSpPr>
            <p:nvPr/>
          </p:nvSpPr>
          <p:spPr bwMode="auto">
            <a:xfrm>
              <a:off x="1587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3" name="Freeform 1341"/>
            <p:cNvSpPr>
              <a:spLocks/>
            </p:cNvSpPr>
            <p:nvPr/>
          </p:nvSpPr>
          <p:spPr bwMode="auto">
            <a:xfrm>
              <a:off x="1593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4" name="Freeform 1342"/>
            <p:cNvSpPr>
              <a:spLocks/>
            </p:cNvSpPr>
            <p:nvPr/>
          </p:nvSpPr>
          <p:spPr bwMode="auto">
            <a:xfrm>
              <a:off x="1600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5" name="Freeform 1343"/>
            <p:cNvSpPr>
              <a:spLocks/>
            </p:cNvSpPr>
            <p:nvPr/>
          </p:nvSpPr>
          <p:spPr bwMode="auto">
            <a:xfrm>
              <a:off x="1606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6" name="Freeform 1344"/>
            <p:cNvSpPr>
              <a:spLocks/>
            </p:cNvSpPr>
            <p:nvPr/>
          </p:nvSpPr>
          <p:spPr bwMode="auto">
            <a:xfrm>
              <a:off x="1613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7" name="Freeform 1345"/>
            <p:cNvSpPr>
              <a:spLocks/>
            </p:cNvSpPr>
            <p:nvPr/>
          </p:nvSpPr>
          <p:spPr bwMode="auto">
            <a:xfrm>
              <a:off x="1620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8" name="Freeform 1346"/>
            <p:cNvSpPr>
              <a:spLocks/>
            </p:cNvSpPr>
            <p:nvPr/>
          </p:nvSpPr>
          <p:spPr bwMode="auto">
            <a:xfrm>
              <a:off x="1626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89" name="Freeform 1347"/>
            <p:cNvSpPr>
              <a:spLocks/>
            </p:cNvSpPr>
            <p:nvPr/>
          </p:nvSpPr>
          <p:spPr bwMode="auto">
            <a:xfrm>
              <a:off x="1633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0" name="Freeform 1348"/>
            <p:cNvSpPr>
              <a:spLocks/>
            </p:cNvSpPr>
            <p:nvPr/>
          </p:nvSpPr>
          <p:spPr bwMode="auto">
            <a:xfrm>
              <a:off x="1639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1" name="Freeform 1349"/>
            <p:cNvSpPr>
              <a:spLocks/>
            </p:cNvSpPr>
            <p:nvPr/>
          </p:nvSpPr>
          <p:spPr bwMode="auto">
            <a:xfrm>
              <a:off x="1646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2" name="Freeform 1350"/>
            <p:cNvSpPr>
              <a:spLocks/>
            </p:cNvSpPr>
            <p:nvPr/>
          </p:nvSpPr>
          <p:spPr bwMode="auto">
            <a:xfrm>
              <a:off x="1652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3" name="Freeform 1351"/>
            <p:cNvSpPr>
              <a:spLocks/>
            </p:cNvSpPr>
            <p:nvPr/>
          </p:nvSpPr>
          <p:spPr bwMode="auto">
            <a:xfrm>
              <a:off x="1659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4" name="Freeform 1352"/>
            <p:cNvSpPr>
              <a:spLocks/>
            </p:cNvSpPr>
            <p:nvPr/>
          </p:nvSpPr>
          <p:spPr bwMode="auto">
            <a:xfrm>
              <a:off x="1666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5" name="Freeform 1353"/>
            <p:cNvSpPr>
              <a:spLocks/>
            </p:cNvSpPr>
            <p:nvPr/>
          </p:nvSpPr>
          <p:spPr bwMode="auto">
            <a:xfrm>
              <a:off x="1672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6" name="Freeform 1354"/>
            <p:cNvSpPr>
              <a:spLocks/>
            </p:cNvSpPr>
            <p:nvPr/>
          </p:nvSpPr>
          <p:spPr bwMode="auto">
            <a:xfrm>
              <a:off x="1679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7" name="Freeform 1355"/>
            <p:cNvSpPr>
              <a:spLocks/>
            </p:cNvSpPr>
            <p:nvPr/>
          </p:nvSpPr>
          <p:spPr bwMode="auto">
            <a:xfrm>
              <a:off x="1685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8" name="Freeform 1356"/>
            <p:cNvSpPr>
              <a:spLocks/>
            </p:cNvSpPr>
            <p:nvPr/>
          </p:nvSpPr>
          <p:spPr bwMode="auto">
            <a:xfrm>
              <a:off x="1692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499" name="Freeform 1357"/>
            <p:cNvSpPr>
              <a:spLocks/>
            </p:cNvSpPr>
            <p:nvPr/>
          </p:nvSpPr>
          <p:spPr bwMode="auto">
            <a:xfrm>
              <a:off x="1698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0" name="Freeform 1358"/>
            <p:cNvSpPr>
              <a:spLocks/>
            </p:cNvSpPr>
            <p:nvPr/>
          </p:nvSpPr>
          <p:spPr bwMode="auto">
            <a:xfrm>
              <a:off x="1705" y="18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1" name="Freeform 1359"/>
            <p:cNvSpPr>
              <a:spLocks/>
            </p:cNvSpPr>
            <p:nvPr/>
          </p:nvSpPr>
          <p:spPr bwMode="auto">
            <a:xfrm>
              <a:off x="1711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2" name="Freeform 1360"/>
            <p:cNvSpPr>
              <a:spLocks/>
            </p:cNvSpPr>
            <p:nvPr/>
          </p:nvSpPr>
          <p:spPr bwMode="auto">
            <a:xfrm>
              <a:off x="1718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3" name="Freeform 1361"/>
            <p:cNvSpPr>
              <a:spLocks/>
            </p:cNvSpPr>
            <p:nvPr/>
          </p:nvSpPr>
          <p:spPr bwMode="auto">
            <a:xfrm>
              <a:off x="1725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4" name="Freeform 1362"/>
            <p:cNvSpPr>
              <a:spLocks/>
            </p:cNvSpPr>
            <p:nvPr/>
          </p:nvSpPr>
          <p:spPr bwMode="auto">
            <a:xfrm>
              <a:off x="1731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5" name="Freeform 1363"/>
            <p:cNvSpPr>
              <a:spLocks/>
            </p:cNvSpPr>
            <p:nvPr/>
          </p:nvSpPr>
          <p:spPr bwMode="auto">
            <a:xfrm>
              <a:off x="1738" y="18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506" name="Freeform 1364"/>
            <p:cNvSpPr>
              <a:spLocks/>
            </p:cNvSpPr>
            <p:nvPr/>
          </p:nvSpPr>
          <p:spPr bwMode="auto">
            <a:xfrm>
              <a:off x="1744" y="18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5" name="Group 1510"/>
          <p:cNvGrpSpPr>
            <a:grpSpLocks/>
          </p:cNvGrpSpPr>
          <p:nvPr/>
        </p:nvGrpSpPr>
        <p:grpSpPr bwMode="auto">
          <a:xfrm rot="-5400000">
            <a:off x="1598612" y="4052888"/>
            <a:ext cx="3089275" cy="19050"/>
            <a:chOff x="796" y="1968"/>
            <a:chExt cx="942" cy="6"/>
          </a:xfrm>
        </p:grpSpPr>
        <p:sp>
          <p:nvSpPr>
            <p:cNvPr id="26219" name="Freeform 1366"/>
            <p:cNvSpPr>
              <a:spLocks/>
            </p:cNvSpPr>
            <p:nvPr/>
          </p:nvSpPr>
          <p:spPr bwMode="auto">
            <a:xfrm>
              <a:off x="796" y="197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1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1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0" name="Freeform 1367"/>
            <p:cNvSpPr>
              <a:spLocks/>
            </p:cNvSpPr>
            <p:nvPr/>
          </p:nvSpPr>
          <p:spPr bwMode="auto">
            <a:xfrm>
              <a:off x="803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1" name="Freeform 1368"/>
            <p:cNvSpPr>
              <a:spLocks/>
            </p:cNvSpPr>
            <p:nvPr/>
          </p:nvSpPr>
          <p:spPr bwMode="auto">
            <a:xfrm>
              <a:off x="810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2" name="Freeform 1369"/>
            <p:cNvSpPr>
              <a:spLocks/>
            </p:cNvSpPr>
            <p:nvPr/>
          </p:nvSpPr>
          <p:spPr bwMode="auto">
            <a:xfrm>
              <a:off x="816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3" name="Freeform 1370"/>
            <p:cNvSpPr>
              <a:spLocks/>
            </p:cNvSpPr>
            <p:nvPr/>
          </p:nvSpPr>
          <p:spPr bwMode="auto">
            <a:xfrm>
              <a:off x="823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4" name="Freeform 1371"/>
            <p:cNvSpPr>
              <a:spLocks/>
            </p:cNvSpPr>
            <p:nvPr/>
          </p:nvSpPr>
          <p:spPr bwMode="auto">
            <a:xfrm>
              <a:off x="829" y="1970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5" name="Freeform 1372"/>
            <p:cNvSpPr>
              <a:spLocks/>
            </p:cNvSpPr>
            <p:nvPr/>
          </p:nvSpPr>
          <p:spPr bwMode="auto">
            <a:xfrm>
              <a:off x="836" y="197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6" name="Freeform 1373"/>
            <p:cNvSpPr>
              <a:spLocks/>
            </p:cNvSpPr>
            <p:nvPr/>
          </p:nvSpPr>
          <p:spPr bwMode="auto">
            <a:xfrm>
              <a:off x="842" y="197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7" name="Freeform 1374"/>
            <p:cNvSpPr>
              <a:spLocks/>
            </p:cNvSpPr>
            <p:nvPr/>
          </p:nvSpPr>
          <p:spPr bwMode="auto">
            <a:xfrm>
              <a:off x="849" y="197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8" name="Freeform 1375"/>
            <p:cNvSpPr>
              <a:spLocks/>
            </p:cNvSpPr>
            <p:nvPr/>
          </p:nvSpPr>
          <p:spPr bwMode="auto">
            <a:xfrm>
              <a:off x="855" y="1970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29" name="Freeform 1376"/>
            <p:cNvSpPr>
              <a:spLocks/>
            </p:cNvSpPr>
            <p:nvPr/>
          </p:nvSpPr>
          <p:spPr bwMode="auto">
            <a:xfrm>
              <a:off x="862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0" name="Freeform 1377"/>
            <p:cNvSpPr>
              <a:spLocks/>
            </p:cNvSpPr>
            <p:nvPr/>
          </p:nvSpPr>
          <p:spPr bwMode="auto">
            <a:xfrm>
              <a:off x="869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1" name="Freeform 1378"/>
            <p:cNvSpPr>
              <a:spLocks/>
            </p:cNvSpPr>
            <p:nvPr/>
          </p:nvSpPr>
          <p:spPr bwMode="auto">
            <a:xfrm>
              <a:off x="875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2" name="Freeform 1379"/>
            <p:cNvSpPr>
              <a:spLocks/>
            </p:cNvSpPr>
            <p:nvPr/>
          </p:nvSpPr>
          <p:spPr bwMode="auto">
            <a:xfrm>
              <a:off x="882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3" name="Freeform 1380"/>
            <p:cNvSpPr>
              <a:spLocks/>
            </p:cNvSpPr>
            <p:nvPr/>
          </p:nvSpPr>
          <p:spPr bwMode="auto">
            <a:xfrm>
              <a:off x="888" y="197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4" name="Freeform 1381"/>
            <p:cNvSpPr>
              <a:spLocks/>
            </p:cNvSpPr>
            <p:nvPr/>
          </p:nvSpPr>
          <p:spPr bwMode="auto">
            <a:xfrm>
              <a:off x="895" y="197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5" name="Freeform 1382"/>
            <p:cNvSpPr>
              <a:spLocks/>
            </p:cNvSpPr>
            <p:nvPr/>
          </p:nvSpPr>
          <p:spPr bwMode="auto">
            <a:xfrm>
              <a:off x="901" y="197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6" name="Freeform 1383"/>
            <p:cNvSpPr>
              <a:spLocks/>
            </p:cNvSpPr>
            <p:nvPr/>
          </p:nvSpPr>
          <p:spPr bwMode="auto">
            <a:xfrm>
              <a:off x="908" y="197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7" name="Freeform 1384"/>
            <p:cNvSpPr>
              <a:spLocks/>
            </p:cNvSpPr>
            <p:nvPr/>
          </p:nvSpPr>
          <p:spPr bwMode="auto">
            <a:xfrm>
              <a:off x="915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8" name="Freeform 1385"/>
            <p:cNvSpPr>
              <a:spLocks/>
            </p:cNvSpPr>
            <p:nvPr/>
          </p:nvSpPr>
          <p:spPr bwMode="auto">
            <a:xfrm>
              <a:off x="921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39" name="Freeform 1386"/>
            <p:cNvSpPr>
              <a:spLocks/>
            </p:cNvSpPr>
            <p:nvPr/>
          </p:nvSpPr>
          <p:spPr bwMode="auto">
            <a:xfrm>
              <a:off x="928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0" name="Freeform 1387"/>
            <p:cNvSpPr>
              <a:spLocks/>
            </p:cNvSpPr>
            <p:nvPr/>
          </p:nvSpPr>
          <p:spPr bwMode="auto">
            <a:xfrm>
              <a:off x="934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1" name="Freeform 1388"/>
            <p:cNvSpPr>
              <a:spLocks/>
            </p:cNvSpPr>
            <p:nvPr/>
          </p:nvSpPr>
          <p:spPr bwMode="auto">
            <a:xfrm>
              <a:off x="941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2" name="Freeform 1389"/>
            <p:cNvSpPr>
              <a:spLocks/>
            </p:cNvSpPr>
            <p:nvPr/>
          </p:nvSpPr>
          <p:spPr bwMode="auto">
            <a:xfrm>
              <a:off x="947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3" name="Freeform 1390"/>
            <p:cNvSpPr>
              <a:spLocks/>
            </p:cNvSpPr>
            <p:nvPr/>
          </p:nvSpPr>
          <p:spPr bwMode="auto">
            <a:xfrm>
              <a:off x="954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4" name="Freeform 1391"/>
            <p:cNvSpPr>
              <a:spLocks/>
            </p:cNvSpPr>
            <p:nvPr/>
          </p:nvSpPr>
          <p:spPr bwMode="auto">
            <a:xfrm>
              <a:off x="961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5" name="Freeform 1392"/>
            <p:cNvSpPr>
              <a:spLocks/>
            </p:cNvSpPr>
            <p:nvPr/>
          </p:nvSpPr>
          <p:spPr bwMode="auto">
            <a:xfrm>
              <a:off x="967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6" name="Freeform 1393"/>
            <p:cNvSpPr>
              <a:spLocks/>
            </p:cNvSpPr>
            <p:nvPr/>
          </p:nvSpPr>
          <p:spPr bwMode="auto">
            <a:xfrm>
              <a:off x="974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7" name="Freeform 1394"/>
            <p:cNvSpPr>
              <a:spLocks/>
            </p:cNvSpPr>
            <p:nvPr/>
          </p:nvSpPr>
          <p:spPr bwMode="auto">
            <a:xfrm>
              <a:off x="980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8" name="Freeform 1395"/>
            <p:cNvSpPr>
              <a:spLocks/>
            </p:cNvSpPr>
            <p:nvPr/>
          </p:nvSpPr>
          <p:spPr bwMode="auto">
            <a:xfrm>
              <a:off x="987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49" name="Freeform 1396"/>
            <p:cNvSpPr>
              <a:spLocks/>
            </p:cNvSpPr>
            <p:nvPr/>
          </p:nvSpPr>
          <p:spPr bwMode="auto">
            <a:xfrm>
              <a:off x="993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0" name="Freeform 1397"/>
            <p:cNvSpPr>
              <a:spLocks/>
            </p:cNvSpPr>
            <p:nvPr/>
          </p:nvSpPr>
          <p:spPr bwMode="auto">
            <a:xfrm>
              <a:off x="1000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1" name="Freeform 1398"/>
            <p:cNvSpPr>
              <a:spLocks/>
            </p:cNvSpPr>
            <p:nvPr/>
          </p:nvSpPr>
          <p:spPr bwMode="auto">
            <a:xfrm>
              <a:off x="1006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2" name="Freeform 1399"/>
            <p:cNvSpPr>
              <a:spLocks/>
            </p:cNvSpPr>
            <p:nvPr/>
          </p:nvSpPr>
          <p:spPr bwMode="auto">
            <a:xfrm>
              <a:off x="1013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3" name="Freeform 1400"/>
            <p:cNvSpPr>
              <a:spLocks/>
            </p:cNvSpPr>
            <p:nvPr/>
          </p:nvSpPr>
          <p:spPr bwMode="auto">
            <a:xfrm>
              <a:off x="1020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4" name="Freeform 1401"/>
            <p:cNvSpPr>
              <a:spLocks/>
            </p:cNvSpPr>
            <p:nvPr/>
          </p:nvSpPr>
          <p:spPr bwMode="auto">
            <a:xfrm>
              <a:off x="1026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5" name="Freeform 1402"/>
            <p:cNvSpPr>
              <a:spLocks/>
            </p:cNvSpPr>
            <p:nvPr/>
          </p:nvSpPr>
          <p:spPr bwMode="auto">
            <a:xfrm>
              <a:off x="1033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6" name="Freeform 1403"/>
            <p:cNvSpPr>
              <a:spLocks/>
            </p:cNvSpPr>
            <p:nvPr/>
          </p:nvSpPr>
          <p:spPr bwMode="auto">
            <a:xfrm>
              <a:off x="1039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7" name="Freeform 1404"/>
            <p:cNvSpPr>
              <a:spLocks/>
            </p:cNvSpPr>
            <p:nvPr/>
          </p:nvSpPr>
          <p:spPr bwMode="auto">
            <a:xfrm>
              <a:off x="1046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8" name="Freeform 1405"/>
            <p:cNvSpPr>
              <a:spLocks/>
            </p:cNvSpPr>
            <p:nvPr/>
          </p:nvSpPr>
          <p:spPr bwMode="auto">
            <a:xfrm>
              <a:off x="1052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59" name="Freeform 1406"/>
            <p:cNvSpPr>
              <a:spLocks/>
            </p:cNvSpPr>
            <p:nvPr/>
          </p:nvSpPr>
          <p:spPr bwMode="auto">
            <a:xfrm>
              <a:off x="1059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0" name="Freeform 1407"/>
            <p:cNvSpPr>
              <a:spLocks/>
            </p:cNvSpPr>
            <p:nvPr/>
          </p:nvSpPr>
          <p:spPr bwMode="auto">
            <a:xfrm>
              <a:off x="1066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1" name="Freeform 1408"/>
            <p:cNvSpPr>
              <a:spLocks/>
            </p:cNvSpPr>
            <p:nvPr/>
          </p:nvSpPr>
          <p:spPr bwMode="auto">
            <a:xfrm>
              <a:off x="1072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2" name="Freeform 1409"/>
            <p:cNvSpPr>
              <a:spLocks/>
            </p:cNvSpPr>
            <p:nvPr/>
          </p:nvSpPr>
          <p:spPr bwMode="auto">
            <a:xfrm>
              <a:off x="1079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3" name="Freeform 1410"/>
            <p:cNvSpPr>
              <a:spLocks/>
            </p:cNvSpPr>
            <p:nvPr/>
          </p:nvSpPr>
          <p:spPr bwMode="auto">
            <a:xfrm>
              <a:off x="1085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4" name="Freeform 1411"/>
            <p:cNvSpPr>
              <a:spLocks/>
            </p:cNvSpPr>
            <p:nvPr/>
          </p:nvSpPr>
          <p:spPr bwMode="auto">
            <a:xfrm>
              <a:off x="1092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5" name="Freeform 1412"/>
            <p:cNvSpPr>
              <a:spLocks/>
            </p:cNvSpPr>
            <p:nvPr/>
          </p:nvSpPr>
          <p:spPr bwMode="auto">
            <a:xfrm>
              <a:off x="1098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6" name="Freeform 1413"/>
            <p:cNvSpPr>
              <a:spLocks/>
            </p:cNvSpPr>
            <p:nvPr/>
          </p:nvSpPr>
          <p:spPr bwMode="auto">
            <a:xfrm>
              <a:off x="1105" y="1970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7" name="Freeform 1414"/>
            <p:cNvSpPr>
              <a:spLocks/>
            </p:cNvSpPr>
            <p:nvPr/>
          </p:nvSpPr>
          <p:spPr bwMode="auto">
            <a:xfrm>
              <a:off x="1111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8" name="Freeform 1415"/>
            <p:cNvSpPr>
              <a:spLocks/>
            </p:cNvSpPr>
            <p:nvPr/>
          </p:nvSpPr>
          <p:spPr bwMode="auto">
            <a:xfrm>
              <a:off x="1118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69" name="Freeform 1416"/>
            <p:cNvSpPr>
              <a:spLocks/>
            </p:cNvSpPr>
            <p:nvPr/>
          </p:nvSpPr>
          <p:spPr bwMode="auto">
            <a:xfrm>
              <a:off x="1125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0" name="Freeform 1417"/>
            <p:cNvSpPr>
              <a:spLocks/>
            </p:cNvSpPr>
            <p:nvPr/>
          </p:nvSpPr>
          <p:spPr bwMode="auto">
            <a:xfrm>
              <a:off x="1131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1" name="Freeform 1418"/>
            <p:cNvSpPr>
              <a:spLocks/>
            </p:cNvSpPr>
            <p:nvPr/>
          </p:nvSpPr>
          <p:spPr bwMode="auto">
            <a:xfrm>
              <a:off x="1138" y="1970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2" name="Freeform 1419"/>
            <p:cNvSpPr>
              <a:spLocks/>
            </p:cNvSpPr>
            <p:nvPr/>
          </p:nvSpPr>
          <p:spPr bwMode="auto">
            <a:xfrm>
              <a:off x="1144" y="1970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3" name="Freeform 1420"/>
            <p:cNvSpPr>
              <a:spLocks/>
            </p:cNvSpPr>
            <p:nvPr/>
          </p:nvSpPr>
          <p:spPr bwMode="auto">
            <a:xfrm>
              <a:off x="1151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4" name="Freeform 1421"/>
            <p:cNvSpPr>
              <a:spLocks/>
            </p:cNvSpPr>
            <p:nvPr/>
          </p:nvSpPr>
          <p:spPr bwMode="auto">
            <a:xfrm>
              <a:off x="1157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5" name="Freeform 1422"/>
            <p:cNvSpPr>
              <a:spLocks/>
            </p:cNvSpPr>
            <p:nvPr/>
          </p:nvSpPr>
          <p:spPr bwMode="auto">
            <a:xfrm>
              <a:off x="1164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6" name="Freeform 1423"/>
            <p:cNvSpPr>
              <a:spLocks/>
            </p:cNvSpPr>
            <p:nvPr/>
          </p:nvSpPr>
          <p:spPr bwMode="auto">
            <a:xfrm>
              <a:off x="1171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7" name="Freeform 1424"/>
            <p:cNvSpPr>
              <a:spLocks/>
            </p:cNvSpPr>
            <p:nvPr/>
          </p:nvSpPr>
          <p:spPr bwMode="auto">
            <a:xfrm>
              <a:off x="1177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8" name="Freeform 1425"/>
            <p:cNvSpPr>
              <a:spLocks/>
            </p:cNvSpPr>
            <p:nvPr/>
          </p:nvSpPr>
          <p:spPr bwMode="auto">
            <a:xfrm>
              <a:off x="1184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79" name="Freeform 1426"/>
            <p:cNvSpPr>
              <a:spLocks/>
            </p:cNvSpPr>
            <p:nvPr/>
          </p:nvSpPr>
          <p:spPr bwMode="auto">
            <a:xfrm>
              <a:off x="1190" y="196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0" name="Freeform 1427"/>
            <p:cNvSpPr>
              <a:spLocks/>
            </p:cNvSpPr>
            <p:nvPr/>
          </p:nvSpPr>
          <p:spPr bwMode="auto">
            <a:xfrm>
              <a:off x="1197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1" name="Freeform 1428"/>
            <p:cNvSpPr>
              <a:spLocks/>
            </p:cNvSpPr>
            <p:nvPr/>
          </p:nvSpPr>
          <p:spPr bwMode="auto">
            <a:xfrm>
              <a:off x="1203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2" name="Freeform 1429"/>
            <p:cNvSpPr>
              <a:spLocks/>
            </p:cNvSpPr>
            <p:nvPr/>
          </p:nvSpPr>
          <p:spPr bwMode="auto">
            <a:xfrm>
              <a:off x="1210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3" name="Freeform 1430"/>
            <p:cNvSpPr>
              <a:spLocks/>
            </p:cNvSpPr>
            <p:nvPr/>
          </p:nvSpPr>
          <p:spPr bwMode="auto">
            <a:xfrm>
              <a:off x="1216" y="196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4" name="Freeform 1431"/>
            <p:cNvSpPr>
              <a:spLocks/>
            </p:cNvSpPr>
            <p:nvPr/>
          </p:nvSpPr>
          <p:spPr bwMode="auto">
            <a:xfrm>
              <a:off x="1223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5" name="Freeform 1432"/>
            <p:cNvSpPr>
              <a:spLocks/>
            </p:cNvSpPr>
            <p:nvPr/>
          </p:nvSpPr>
          <p:spPr bwMode="auto">
            <a:xfrm>
              <a:off x="1230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6" name="Freeform 1433"/>
            <p:cNvSpPr>
              <a:spLocks/>
            </p:cNvSpPr>
            <p:nvPr/>
          </p:nvSpPr>
          <p:spPr bwMode="auto">
            <a:xfrm>
              <a:off x="1236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7" name="Freeform 1434"/>
            <p:cNvSpPr>
              <a:spLocks/>
            </p:cNvSpPr>
            <p:nvPr/>
          </p:nvSpPr>
          <p:spPr bwMode="auto">
            <a:xfrm>
              <a:off x="1243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8" name="Freeform 1435"/>
            <p:cNvSpPr>
              <a:spLocks/>
            </p:cNvSpPr>
            <p:nvPr/>
          </p:nvSpPr>
          <p:spPr bwMode="auto">
            <a:xfrm>
              <a:off x="1249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89" name="Freeform 1436"/>
            <p:cNvSpPr>
              <a:spLocks/>
            </p:cNvSpPr>
            <p:nvPr/>
          </p:nvSpPr>
          <p:spPr bwMode="auto">
            <a:xfrm>
              <a:off x="1256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0" name="Freeform 1437"/>
            <p:cNvSpPr>
              <a:spLocks/>
            </p:cNvSpPr>
            <p:nvPr/>
          </p:nvSpPr>
          <p:spPr bwMode="auto">
            <a:xfrm>
              <a:off x="1262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1" name="Freeform 1438"/>
            <p:cNvSpPr>
              <a:spLocks/>
            </p:cNvSpPr>
            <p:nvPr/>
          </p:nvSpPr>
          <p:spPr bwMode="auto">
            <a:xfrm>
              <a:off x="1269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2" name="Freeform 1439"/>
            <p:cNvSpPr>
              <a:spLocks/>
            </p:cNvSpPr>
            <p:nvPr/>
          </p:nvSpPr>
          <p:spPr bwMode="auto">
            <a:xfrm>
              <a:off x="1276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3" name="Freeform 1440"/>
            <p:cNvSpPr>
              <a:spLocks/>
            </p:cNvSpPr>
            <p:nvPr/>
          </p:nvSpPr>
          <p:spPr bwMode="auto">
            <a:xfrm>
              <a:off x="1282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4" name="Freeform 1441"/>
            <p:cNvSpPr>
              <a:spLocks/>
            </p:cNvSpPr>
            <p:nvPr/>
          </p:nvSpPr>
          <p:spPr bwMode="auto">
            <a:xfrm>
              <a:off x="1289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5" name="Freeform 1442"/>
            <p:cNvSpPr>
              <a:spLocks/>
            </p:cNvSpPr>
            <p:nvPr/>
          </p:nvSpPr>
          <p:spPr bwMode="auto">
            <a:xfrm>
              <a:off x="1295" y="196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6" name="Freeform 1443"/>
            <p:cNvSpPr>
              <a:spLocks/>
            </p:cNvSpPr>
            <p:nvPr/>
          </p:nvSpPr>
          <p:spPr bwMode="auto">
            <a:xfrm>
              <a:off x="1302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7" name="Freeform 1444"/>
            <p:cNvSpPr>
              <a:spLocks/>
            </p:cNvSpPr>
            <p:nvPr/>
          </p:nvSpPr>
          <p:spPr bwMode="auto">
            <a:xfrm>
              <a:off x="1308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8" name="Freeform 1445"/>
            <p:cNvSpPr>
              <a:spLocks/>
            </p:cNvSpPr>
            <p:nvPr/>
          </p:nvSpPr>
          <p:spPr bwMode="auto">
            <a:xfrm>
              <a:off x="1315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99" name="Freeform 1446"/>
            <p:cNvSpPr>
              <a:spLocks/>
            </p:cNvSpPr>
            <p:nvPr/>
          </p:nvSpPr>
          <p:spPr bwMode="auto">
            <a:xfrm>
              <a:off x="1321" y="196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0" name="Freeform 1447"/>
            <p:cNvSpPr>
              <a:spLocks/>
            </p:cNvSpPr>
            <p:nvPr/>
          </p:nvSpPr>
          <p:spPr bwMode="auto">
            <a:xfrm>
              <a:off x="1328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1" name="Freeform 1448"/>
            <p:cNvSpPr>
              <a:spLocks/>
            </p:cNvSpPr>
            <p:nvPr/>
          </p:nvSpPr>
          <p:spPr bwMode="auto">
            <a:xfrm>
              <a:off x="1335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2" name="Freeform 1449"/>
            <p:cNvSpPr>
              <a:spLocks/>
            </p:cNvSpPr>
            <p:nvPr/>
          </p:nvSpPr>
          <p:spPr bwMode="auto">
            <a:xfrm>
              <a:off x="1341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3" name="Freeform 1450"/>
            <p:cNvSpPr>
              <a:spLocks/>
            </p:cNvSpPr>
            <p:nvPr/>
          </p:nvSpPr>
          <p:spPr bwMode="auto">
            <a:xfrm>
              <a:off x="1348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4" name="Freeform 1451"/>
            <p:cNvSpPr>
              <a:spLocks/>
            </p:cNvSpPr>
            <p:nvPr/>
          </p:nvSpPr>
          <p:spPr bwMode="auto">
            <a:xfrm>
              <a:off x="1354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5" name="Freeform 1452"/>
            <p:cNvSpPr>
              <a:spLocks/>
            </p:cNvSpPr>
            <p:nvPr/>
          </p:nvSpPr>
          <p:spPr bwMode="auto">
            <a:xfrm>
              <a:off x="1361" y="196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6" name="Freeform 1453"/>
            <p:cNvSpPr>
              <a:spLocks/>
            </p:cNvSpPr>
            <p:nvPr/>
          </p:nvSpPr>
          <p:spPr bwMode="auto">
            <a:xfrm>
              <a:off x="1367" y="196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7" name="Freeform 1454"/>
            <p:cNvSpPr>
              <a:spLocks/>
            </p:cNvSpPr>
            <p:nvPr/>
          </p:nvSpPr>
          <p:spPr bwMode="auto">
            <a:xfrm>
              <a:off x="1374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8" name="Freeform 1455"/>
            <p:cNvSpPr>
              <a:spLocks/>
            </p:cNvSpPr>
            <p:nvPr/>
          </p:nvSpPr>
          <p:spPr bwMode="auto">
            <a:xfrm>
              <a:off x="1381" y="196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09" name="Freeform 1456"/>
            <p:cNvSpPr>
              <a:spLocks/>
            </p:cNvSpPr>
            <p:nvPr/>
          </p:nvSpPr>
          <p:spPr bwMode="auto">
            <a:xfrm>
              <a:off x="1387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0" name="Freeform 1457"/>
            <p:cNvSpPr>
              <a:spLocks/>
            </p:cNvSpPr>
            <p:nvPr/>
          </p:nvSpPr>
          <p:spPr bwMode="auto">
            <a:xfrm>
              <a:off x="1394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1" name="Freeform 1458"/>
            <p:cNvSpPr>
              <a:spLocks/>
            </p:cNvSpPr>
            <p:nvPr/>
          </p:nvSpPr>
          <p:spPr bwMode="auto">
            <a:xfrm>
              <a:off x="1400" y="1969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2" name="Freeform 1459"/>
            <p:cNvSpPr>
              <a:spLocks/>
            </p:cNvSpPr>
            <p:nvPr/>
          </p:nvSpPr>
          <p:spPr bwMode="auto">
            <a:xfrm>
              <a:off x="1407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3" name="Freeform 1460"/>
            <p:cNvSpPr>
              <a:spLocks/>
            </p:cNvSpPr>
            <p:nvPr/>
          </p:nvSpPr>
          <p:spPr bwMode="auto">
            <a:xfrm>
              <a:off x="1413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4" name="Freeform 1461"/>
            <p:cNvSpPr>
              <a:spLocks/>
            </p:cNvSpPr>
            <p:nvPr/>
          </p:nvSpPr>
          <p:spPr bwMode="auto">
            <a:xfrm>
              <a:off x="1420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5" name="Freeform 1462"/>
            <p:cNvSpPr>
              <a:spLocks/>
            </p:cNvSpPr>
            <p:nvPr/>
          </p:nvSpPr>
          <p:spPr bwMode="auto">
            <a:xfrm>
              <a:off x="1426" y="1969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6" name="Freeform 1463"/>
            <p:cNvSpPr>
              <a:spLocks/>
            </p:cNvSpPr>
            <p:nvPr/>
          </p:nvSpPr>
          <p:spPr bwMode="auto">
            <a:xfrm>
              <a:off x="1433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7" name="Freeform 1464"/>
            <p:cNvSpPr>
              <a:spLocks/>
            </p:cNvSpPr>
            <p:nvPr/>
          </p:nvSpPr>
          <p:spPr bwMode="auto">
            <a:xfrm>
              <a:off x="1440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8" name="Freeform 1465"/>
            <p:cNvSpPr>
              <a:spLocks/>
            </p:cNvSpPr>
            <p:nvPr/>
          </p:nvSpPr>
          <p:spPr bwMode="auto">
            <a:xfrm>
              <a:off x="1446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19" name="Freeform 1466"/>
            <p:cNvSpPr>
              <a:spLocks/>
            </p:cNvSpPr>
            <p:nvPr/>
          </p:nvSpPr>
          <p:spPr bwMode="auto">
            <a:xfrm>
              <a:off x="1453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0" name="Freeform 1467"/>
            <p:cNvSpPr>
              <a:spLocks/>
            </p:cNvSpPr>
            <p:nvPr/>
          </p:nvSpPr>
          <p:spPr bwMode="auto">
            <a:xfrm>
              <a:off x="1459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1" name="Freeform 1468"/>
            <p:cNvSpPr>
              <a:spLocks/>
            </p:cNvSpPr>
            <p:nvPr/>
          </p:nvSpPr>
          <p:spPr bwMode="auto">
            <a:xfrm>
              <a:off x="1466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2" name="Freeform 1469"/>
            <p:cNvSpPr>
              <a:spLocks/>
            </p:cNvSpPr>
            <p:nvPr/>
          </p:nvSpPr>
          <p:spPr bwMode="auto">
            <a:xfrm>
              <a:off x="1472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3" name="Freeform 1470"/>
            <p:cNvSpPr>
              <a:spLocks/>
            </p:cNvSpPr>
            <p:nvPr/>
          </p:nvSpPr>
          <p:spPr bwMode="auto">
            <a:xfrm>
              <a:off x="1479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4" name="Freeform 1471"/>
            <p:cNvSpPr>
              <a:spLocks/>
            </p:cNvSpPr>
            <p:nvPr/>
          </p:nvSpPr>
          <p:spPr bwMode="auto">
            <a:xfrm>
              <a:off x="1486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5" name="Freeform 1472"/>
            <p:cNvSpPr>
              <a:spLocks/>
            </p:cNvSpPr>
            <p:nvPr/>
          </p:nvSpPr>
          <p:spPr bwMode="auto">
            <a:xfrm>
              <a:off x="1492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6" name="Freeform 1473"/>
            <p:cNvSpPr>
              <a:spLocks/>
            </p:cNvSpPr>
            <p:nvPr/>
          </p:nvSpPr>
          <p:spPr bwMode="auto">
            <a:xfrm>
              <a:off x="1499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7" name="Freeform 1474"/>
            <p:cNvSpPr>
              <a:spLocks/>
            </p:cNvSpPr>
            <p:nvPr/>
          </p:nvSpPr>
          <p:spPr bwMode="auto">
            <a:xfrm>
              <a:off x="1505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8" name="Freeform 1475"/>
            <p:cNvSpPr>
              <a:spLocks/>
            </p:cNvSpPr>
            <p:nvPr/>
          </p:nvSpPr>
          <p:spPr bwMode="auto">
            <a:xfrm>
              <a:off x="1512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29" name="Freeform 1476"/>
            <p:cNvSpPr>
              <a:spLocks/>
            </p:cNvSpPr>
            <p:nvPr/>
          </p:nvSpPr>
          <p:spPr bwMode="auto">
            <a:xfrm>
              <a:off x="1518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0" name="Freeform 1477"/>
            <p:cNvSpPr>
              <a:spLocks/>
            </p:cNvSpPr>
            <p:nvPr/>
          </p:nvSpPr>
          <p:spPr bwMode="auto">
            <a:xfrm>
              <a:off x="1525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1" name="Freeform 1478"/>
            <p:cNvSpPr>
              <a:spLocks/>
            </p:cNvSpPr>
            <p:nvPr/>
          </p:nvSpPr>
          <p:spPr bwMode="auto">
            <a:xfrm>
              <a:off x="1532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2" name="Freeform 1479"/>
            <p:cNvSpPr>
              <a:spLocks/>
            </p:cNvSpPr>
            <p:nvPr/>
          </p:nvSpPr>
          <p:spPr bwMode="auto">
            <a:xfrm>
              <a:off x="1538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3" name="Freeform 1480"/>
            <p:cNvSpPr>
              <a:spLocks/>
            </p:cNvSpPr>
            <p:nvPr/>
          </p:nvSpPr>
          <p:spPr bwMode="auto">
            <a:xfrm>
              <a:off x="1545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4" name="Freeform 1481"/>
            <p:cNvSpPr>
              <a:spLocks/>
            </p:cNvSpPr>
            <p:nvPr/>
          </p:nvSpPr>
          <p:spPr bwMode="auto">
            <a:xfrm>
              <a:off x="1551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5" name="Freeform 1482"/>
            <p:cNvSpPr>
              <a:spLocks/>
            </p:cNvSpPr>
            <p:nvPr/>
          </p:nvSpPr>
          <p:spPr bwMode="auto">
            <a:xfrm>
              <a:off x="1558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6" name="Freeform 1483"/>
            <p:cNvSpPr>
              <a:spLocks/>
            </p:cNvSpPr>
            <p:nvPr/>
          </p:nvSpPr>
          <p:spPr bwMode="auto">
            <a:xfrm>
              <a:off x="1564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7" name="Freeform 1484"/>
            <p:cNvSpPr>
              <a:spLocks/>
            </p:cNvSpPr>
            <p:nvPr/>
          </p:nvSpPr>
          <p:spPr bwMode="auto">
            <a:xfrm>
              <a:off x="1571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8" name="Freeform 1485"/>
            <p:cNvSpPr>
              <a:spLocks/>
            </p:cNvSpPr>
            <p:nvPr/>
          </p:nvSpPr>
          <p:spPr bwMode="auto">
            <a:xfrm>
              <a:off x="1577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39" name="Freeform 1486"/>
            <p:cNvSpPr>
              <a:spLocks/>
            </p:cNvSpPr>
            <p:nvPr/>
          </p:nvSpPr>
          <p:spPr bwMode="auto">
            <a:xfrm>
              <a:off x="1584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0" name="Freeform 1487"/>
            <p:cNvSpPr>
              <a:spLocks/>
            </p:cNvSpPr>
            <p:nvPr/>
          </p:nvSpPr>
          <p:spPr bwMode="auto">
            <a:xfrm>
              <a:off x="1591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1" name="Freeform 1488"/>
            <p:cNvSpPr>
              <a:spLocks/>
            </p:cNvSpPr>
            <p:nvPr/>
          </p:nvSpPr>
          <p:spPr bwMode="auto">
            <a:xfrm>
              <a:off x="1597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2" name="Freeform 1489"/>
            <p:cNvSpPr>
              <a:spLocks/>
            </p:cNvSpPr>
            <p:nvPr/>
          </p:nvSpPr>
          <p:spPr bwMode="auto">
            <a:xfrm>
              <a:off x="1604" y="196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3" name="Freeform 1490"/>
            <p:cNvSpPr>
              <a:spLocks/>
            </p:cNvSpPr>
            <p:nvPr/>
          </p:nvSpPr>
          <p:spPr bwMode="auto">
            <a:xfrm>
              <a:off x="1610" y="196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4" name="Freeform 1491"/>
            <p:cNvSpPr>
              <a:spLocks/>
            </p:cNvSpPr>
            <p:nvPr/>
          </p:nvSpPr>
          <p:spPr bwMode="auto">
            <a:xfrm>
              <a:off x="1617" y="196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5" name="Freeform 1492"/>
            <p:cNvSpPr>
              <a:spLocks/>
            </p:cNvSpPr>
            <p:nvPr/>
          </p:nvSpPr>
          <p:spPr bwMode="auto">
            <a:xfrm>
              <a:off x="1623" y="196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6" name="Freeform 1493"/>
            <p:cNvSpPr>
              <a:spLocks/>
            </p:cNvSpPr>
            <p:nvPr/>
          </p:nvSpPr>
          <p:spPr bwMode="auto">
            <a:xfrm>
              <a:off x="1630" y="196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7" name="Freeform 1494"/>
            <p:cNvSpPr>
              <a:spLocks/>
            </p:cNvSpPr>
            <p:nvPr/>
          </p:nvSpPr>
          <p:spPr bwMode="auto">
            <a:xfrm>
              <a:off x="1637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8" name="Freeform 1495"/>
            <p:cNvSpPr>
              <a:spLocks/>
            </p:cNvSpPr>
            <p:nvPr/>
          </p:nvSpPr>
          <p:spPr bwMode="auto">
            <a:xfrm>
              <a:off x="1643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49" name="Freeform 1496"/>
            <p:cNvSpPr>
              <a:spLocks/>
            </p:cNvSpPr>
            <p:nvPr/>
          </p:nvSpPr>
          <p:spPr bwMode="auto">
            <a:xfrm>
              <a:off x="1650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0" name="Freeform 1497"/>
            <p:cNvSpPr>
              <a:spLocks/>
            </p:cNvSpPr>
            <p:nvPr/>
          </p:nvSpPr>
          <p:spPr bwMode="auto">
            <a:xfrm>
              <a:off x="1656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1" name="Freeform 1498"/>
            <p:cNvSpPr>
              <a:spLocks/>
            </p:cNvSpPr>
            <p:nvPr/>
          </p:nvSpPr>
          <p:spPr bwMode="auto">
            <a:xfrm>
              <a:off x="1663" y="196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2" name="Freeform 1499"/>
            <p:cNvSpPr>
              <a:spLocks/>
            </p:cNvSpPr>
            <p:nvPr/>
          </p:nvSpPr>
          <p:spPr bwMode="auto">
            <a:xfrm>
              <a:off x="1669" y="196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3" name="Freeform 1500"/>
            <p:cNvSpPr>
              <a:spLocks/>
            </p:cNvSpPr>
            <p:nvPr/>
          </p:nvSpPr>
          <p:spPr bwMode="auto">
            <a:xfrm>
              <a:off x="1676" y="196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4" name="Freeform 1501"/>
            <p:cNvSpPr>
              <a:spLocks/>
            </p:cNvSpPr>
            <p:nvPr/>
          </p:nvSpPr>
          <p:spPr bwMode="auto">
            <a:xfrm>
              <a:off x="1682" y="196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5" name="Freeform 1502"/>
            <p:cNvSpPr>
              <a:spLocks/>
            </p:cNvSpPr>
            <p:nvPr/>
          </p:nvSpPr>
          <p:spPr bwMode="auto">
            <a:xfrm>
              <a:off x="1689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6" name="Freeform 1503"/>
            <p:cNvSpPr>
              <a:spLocks/>
            </p:cNvSpPr>
            <p:nvPr/>
          </p:nvSpPr>
          <p:spPr bwMode="auto">
            <a:xfrm>
              <a:off x="1696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7" name="Freeform 1504"/>
            <p:cNvSpPr>
              <a:spLocks/>
            </p:cNvSpPr>
            <p:nvPr/>
          </p:nvSpPr>
          <p:spPr bwMode="auto">
            <a:xfrm>
              <a:off x="1702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8" name="Freeform 1505"/>
            <p:cNvSpPr>
              <a:spLocks/>
            </p:cNvSpPr>
            <p:nvPr/>
          </p:nvSpPr>
          <p:spPr bwMode="auto">
            <a:xfrm>
              <a:off x="1709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59" name="Freeform 1506"/>
            <p:cNvSpPr>
              <a:spLocks/>
            </p:cNvSpPr>
            <p:nvPr/>
          </p:nvSpPr>
          <p:spPr bwMode="auto">
            <a:xfrm>
              <a:off x="1715" y="196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0" name="Freeform 1507"/>
            <p:cNvSpPr>
              <a:spLocks/>
            </p:cNvSpPr>
            <p:nvPr/>
          </p:nvSpPr>
          <p:spPr bwMode="auto">
            <a:xfrm>
              <a:off x="1722" y="1968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1" name="Freeform 1508"/>
            <p:cNvSpPr>
              <a:spLocks/>
            </p:cNvSpPr>
            <p:nvPr/>
          </p:nvSpPr>
          <p:spPr bwMode="auto">
            <a:xfrm>
              <a:off x="1728" y="1968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362" name="Freeform 1509"/>
            <p:cNvSpPr>
              <a:spLocks/>
            </p:cNvSpPr>
            <p:nvPr/>
          </p:nvSpPr>
          <p:spPr bwMode="auto">
            <a:xfrm>
              <a:off x="1735" y="1968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6" name="Group 1655"/>
          <p:cNvGrpSpPr>
            <a:grpSpLocks/>
          </p:cNvGrpSpPr>
          <p:nvPr/>
        </p:nvGrpSpPr>
        <p:grpSpPr bwMode="auto">
          <a:xfrm rot="-5400000">
            <a:off x="581819" y="4028282"/>
            <a:ext cx="3089275" cy="20637"/>
            <a:chOff x="803" y="1658"/>
            <a:chExt cx="942" cy="6"/>
          </a:xfrm>
        </p:grpSpPr>
        <p:sp>
          <p:nvSpPr>
            <p:cNvPr id="26075" name="Freeform 1511"/>
            <p:cNvSpPr>
              <a:spLocks/>
            </p:cNvSpPr>
            <p:nvPr/>
          </p:nvSpPr>
          <p:spPr bwMode="auto">
            <a:xfrm>
              <a:off x="803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6" name="Freeform 1512"/>
            <p:cNvSpPr>
              <a:spLocks/>
            </p:cNvSpPr>
            <p:nvPr/>
          </p:nvSpPr>
          <p:spPr bwMode="auto">
            <a:xfrm>
              <a:off x="810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7" name="Freeform 1513"/>
            <p:cNvSpPr>
              <a:spLocks/>
            </p:cNvSpPr>
            <p:nvPr/>
          </p:nvSpPr>
          <p:spPr bwMode="auto">
            <a:xfrm>
              <a:off x="816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8" name="Freeform 1514"/>
            <p:cNvSpPr>
              <a:spLocks/>
            </p:cNvSpPr>
            <p:nvPr/>
          </p:nvSpPr>
          <p:spPr bwMode="auto">
            <a:xfrm>
              <a:off x="823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9" name="Freeform 1515"/>
            <p:cNvSpPr>
              <a:spLocks/>
            </p:cNvSpPr>
            <p:nvPr/>
          </p:nvSpPr>
          <p:spPr bwMode="auto">
            <a:xfrm>
              <a:off x="829" y="1660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0" name="Freeform 1516"/>
            <p:cNvSpPr>
              <a:spLocks/>
            </p:cNvSpPr>
            <p:nvPr/>
          </p:nvSpPr>
          <p:spPr bwMode="auto">
            <a:xfrm>
              <a:off x="836" y="166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1" name="Freeform 1517"/>
            <p:cNvSpPr>
              <a:spLocks/>
            </p:cNvSpPr>
            <p:nvPr/>
          </p:nvSpPr>
          <p:spPr bwMode="auto">
            <a:xfrm>
              <a:off x="842" y="166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2" name="Freeform 1518"/>
            <p:cNvSpPr>
              <a:spLocks/>
            </p:cNvSpPr>
            <p:nvPr/>
          </p:nvSpPr>
          <p:spPr bwMode="auto">
            <a:xfrm>
              <a:off x="849" y="166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3" name="Freeform 1519"/>
            <p:cNvSpPr>
              <a:spLocks/>
            </p:cNvSpPr>
            <p:nvPr/>
          </p:nvSpPr>
          <p:spPr bwMode="auto">
            <a:xfrm>
              <a:off x="855" y="1660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4" name="Freeform 1520"/>
            <p:cNvSpPr>
              <a:spLocks/>
            </p:cNvSpPr>
            <p:nvPr/>
          </p:nvSpPr>
          <p:spPr bwMode="auto">
            <a:xfrm>
              <a:off x="862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5" name="Freeform 1521"/>
            <p:cNvSpPr>
              <a:spLocks/>
            </p:cNvSpPr>
            <p:nvPr/>
          </p:nvSpPr>
          <p:spPr bwMode="auto">
            <a:xfrm>
              <a:off x="869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6" name="Freeform 1522"/>
            <p:cNvSpPr>
              <a:spLocks/>
            </p:cNvSpPr>
            <p:nvPr/>
          </p:nvSpPr>
          <p:spPr bwMode="auto">
            <a:xfrm>
              <a:off x="875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7" name="Freeform 1523"/>
            <p:cNvSpPr>
              <a:spLocks/>
            </p:cNvSpPr>
            <p:nvPr/>
          </p:nvSpPr>
          <p:spPr bwMode="auto">
            <a:xfrm>
              <a:off x="882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8" name="Freeform 1524"/>
            <p:cNvSpPr>
              <a:spLocks/>
            </p:cNvSpPr>
            <p:nvPr/>
          </p:nvSpPr>
          <p:spPr bwMode="auto">
            <a:xfrm>
              <a:off x="888" y="166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89" name="Freeform 1525"/>
            <p:cNvSpPr>
              <a:spLocks/>
            </p:cNvSpPr>
            <p:nvPr/>
          </p:nvSpPr>
          <p:spPr bwMode="auto">
            <a:xfrm>
              <a:off x="895" y="1660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0" name="Freeform 1526"/>
            <p:cNvSpPr>
              <a:spLocks/>
            </p:cNvSpPr>
            <p:nvPr/>
          </p:nvSpPr>
          <p:spPr bwMode="auto">
            <a:xfrm>
              <a:off x="901" y="1660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1" name="Freeform 1527"/>
            <p:cNvSpPr>
              <a:spLocks/>
            </p:cNvSpPr>
            <p:nvPr/>
          </p:nvSpPr>
          <p:spPr bwMode="auto">
            <a:xfrm>
              <a:off x="908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2" name="Freeform 1528"/>
            <p:cNvSpPr>
              <a:spLocks/>
            </p:cNvSpPr>
            <p:nvPr/>
          </p:nvSpPr>
          <p:spPr bwMode="auto">
            <a:xfrm>
              <a:off x="915" y="1660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" name="Freeform 1529"/>
            <p:cNvSpPr>
              <a:spLocks/>
            </p:cNvSpPr>
            <p:nvPr/>
          </p:nvSpPr>
          <p:spPr bwMode="auto">
            <a:xfrm>
              <a:off x="921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4" name="Freeform 1530"/>
            <p:cNvSpPr>
              <a:spLocks/>
            </p:cNvSpPr>
            <p:nvPr/>
          </p:nvSpPr>
          <p:spPr bwMode="auto">
            <a:xfrm>
              <a:off x="928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5" name="Freeform 1531"/>
            <p:cNvSpPr>
              <a:spLocks/>
            </p:cNvSpPr>
            <p:nvPr/>
          </p:nvSpPr>
          <p:spPr bwMode="auto">
            <a:xfrm>
              <a:off x="934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6" name="Freeform 1532"/>
            <p:cNvSpPr>
              <a:spLocks/>
            </p:cNvSpPr>
            <p:nvPr/>
          </p:nvSpPr>
          <p:spPr bwMode="auto">
            <a:xfrm>
              <a:off x="941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7" name="Freeform 1533"/>
            <p:cNvSpPr>
              <a:spLocks/>
            </p:cNvSpPr>
            <p:nvPr/>
          </p:nvSpPr>
          <p:spPr bwMode="auto">
            <a:xfrm>
              <a:off x="947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8" name="Freeform 1534"/>
            <p:cNvSpPr>
              <a:spLocks/>
            </p:cNvSpPr>
            <p:nvPr/>
          </p:nvSpPr>
          <p:spPr bwMode="auto">
            <a:xfrm>
              <a:off x="954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9" name="Freeform 1535"/>
            <p:cNvSpPr>
              <a:spLocks/>
            </p:cNvSpPr>
            <p:nvPr/>
          </p:nvSpPr>
          <p:spPr bwMode="auto">
            <a:xfrm>
              <a:off x="961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0" name="Freeform 1536"/>
            <p:cNvSpPr>
              <a:spLocks/>
            </p:cNvSpPr>
            <p:nvPr/>
          </p:nvSpPr>
          <p:spPr bwMode="auto">
            <a:xfrm>
              <a:off x="967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1" name="Freeform 1537"/>
            <p:cNvSpPr>
              <a:spLocks/>
            </p:cNvSpPr>
            <p:nvPr/>
          </p:nvSpPr>
          <p:spPr bwMode="auto">
            <a:xfrm>
              <a:off x="974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2" name="Freeform 1538"/>
            <p:cNvSpPr>
              <a:spLocks/>
            </p:cNvSpPr>
            <p:nvPr/>
          </p:nvSpPr>
          <p:spPr bwMode="auto">
            <a:xfrm>
              <a:off x="980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3" name="Freeform 1539"/>
            <p:cNvSpPr>
              <a:spLocks/>
            </p:cNvSpPr>
            <p:nvPr/>
          </p:nvSpPr>
          <p:spPr bwMode="auto">
            <a:xfrm>
              <a:off x="987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4" name="Freeform 1540"/>
            <p:cNvSpPr>
              <a:spLocks/>
            </p:cNvSpPr>
            <p:nvPr/>
          </p:nvSpPr>
          <p:spPr bwMode="auto">
            <a:xfrm>
              <a:off x="993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5" name="Freeform 1541"/>
            <p:cNvSpPr>
              <a:spLocks/>
            </p:cNvSpPr>
            <p:nvPr/>
          </p:nvSpPr>
          <p:spPr bwMode="auto">
            <a:xfrm>
              <a:off x="1000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6" name="Freeform 1542"/>
            <p:cNvSpPr>
              <a:spLocks/>
            </p:cNvSpPr>
            <p:nvPr/>
          </p:nvSpPr>
          <p:spPr bwMode="auto">
            <a:xfrm>
              <a:off x="1006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7" name="Freeform 1543"/>
            <p:cNvSpPr>
              <a:spLocks/>
            </p:cNvSpPr>
            <p:nvPr/>
          </p:nvSpPr>
          <p:spPr bwMode="auto">
            <a:xfrm>
              <a:off x="1013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8" name="Freeform 1544"/>
            <p:cNvSpPr>
              <a:spLocks/>
            </p:cNvSpPr>
            <p:nvPr/>
          </p:nvSpPr>
          <p:spPr bwMode="auto">
            <a:xfrm>
              <a:off x="1020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09" name="Freeform 1545"/>
            <p:cNvSpPr>
              <a:spLocks/>
            </p:cNvSpPr>
            <p:nvPr/>
          </p:nvSpPr>
          <p:spPr bwMode="auto">
            <a:xfrm>
              <a:off x="1026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0" name="Freeform 1546"/>
            <p:cNvSpPr>
              <a:spLocks/>
            </p:cNvSpPr>
            <p:nvPr/>
          </p:nvSpPr>
          <p:spPr bwMode="auto">
            <a:xfrm>
              <a:off x="1033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1" name="Freeform 1547"/>
            <p:cNvSpPr>
              <a:spLocks/>
            </p:cNvSpPr>
            <p:nvPr/>
          </p:nvSpPr>
          <p:spPr bwMode="auto">
            <a:xfrm>
              <a:off x="1039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2" name="Freeform 1548"/>
            <p:cNvSpPr>
              <a:spLocks/>
            </p:cNvSpPr>
            <p:nvPr/>
          </p:nvSpPr>
          <p:spPr bwMode="auto">
            <a:xfrm>
              <a:off x="1046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3" name="Freeform 1549"/>
            <p:cNvSpPr>
              <a:spLocks/>
            </p:cNvSpPr>
            <p:nvPr/>
          </p:nvSpPr>
          <p:spPr bwMode="auto">
            <a:xfrm>
              <a:off x="1052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4" name="Freeform 1550"/>
            <p:cNvSpPr>
              <a:spLocks/>
            </p:cNvSpPr>
            <p:nvPr/>
          </p:nvSpPr>
          <p:spPr bwMode="auto">
            <a:xfrm>
              <a:off x="1059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5" name="Freeform 1551"/>
            <p:cNvSpPr>
              <a:spLocks/>
            </p:cNvSpPr>
            <p:nvPr/>
          </p:nvSpPr>
          <p:spPr bwMode="auto">
            <a:xfrm>
              <a:off x="1066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6" name="Freeform 1552"/>
            <p:cNvSpPr>
              <a:spLocks/>
            </p:cNvSpPr>
            <p:nvPr/>
          </p:nvSpPr>
          <p:spPr bwMode="auto">
            <a:xfrm>
              <a:off x="1072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7" name="Freeform 1553"/>
            <p:cNvSpPr>
              <a:spLocks/>
            </p:cNvSpPr>
            <p:nvPr/>
          </p:nvSpPr>
          <p:spPr bwMode="auto">
            <a:xfrm>
              <a:off x="1079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8" name="Freeform 1554"/>
            <p:cNvSpPr>
              <a:spLocks/>
            </p:cNvSpPr>
            <p:nvPr/>
          </p:nvSpPr>
          <p:spPr bwMode="auto">
            <a:xfrm>
              <a:off x="1085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19" name="Freeform 1555"/>
            <p:cNvSpPr>
              <a:spLocks/>
            </p:cNvSpPr>
            <p:nvPr/>
          </p:nvSpPr>
          <p:spPr bwMode="auto">
            <a:xfrm>
              <a:off x="1092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0" name="Freeform 1556"/>
            <p:cNvSpPr>
              <a:spLocks/>
            </p:cNvSpPr>
            <p:nvPr/>
          </p:nvSpPr>
          <p:spPr bwMode="auto">
            <a:xfrm>
              <a:off x="1098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1" name="Freeform 1557"/>
            <p:cNvSpPr>
              <a:spLocks/>
            </p:cNvSpPr>
            <p:nvPr/>
          </p:nvSpPr>
          <p:spPr bwMode="auto">
            <a:xfrm>
              <a:off x="1105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2" name="Freeform 1558"/>
            <p:cNvSpPr>
              <a:spLocks/>
            </p:cNvSpPr>
            <p:nvPr/>
          </p:nvSpPr>
          <p:spPr bwMode="auto">
            <a:xfrm>
              <a:off x="1111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3" name="Freeform 1559"/>
            <p:cNvSpPr>
              <a:spLocks/>
            </p:cNvSpPr>
            <p:nvPr/>
          </p:nvSpPr>
          <p:spPr bwMode="auto">
            <a:xfrm>
              <a:off x="1118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4" name="Freeform 1560"/>
            <p:cNvSpPr>
              <a:spLocks/>
            </p:cNvSpPr>
            <p:nvPr/>
          </p:nvSpPr>
          <p:spPr bwMode="auto">
            <a:xfrm>
              <a:off x="1125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5" name="Freeform 1561"/>
            <p:cNvSpPr>
              <a:spLocks/>
            </p:cNvSpPr>
            <p:nvPr/>
          </p:nvSpPr>
          <p:spPr bwMode="auto">
            <a:xfrm>
              <a:off x="1131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6" name="Freeform 1562"/>
            <p:cNvSpPr>
              <a:spLocks/>
            </p:cNvSpPr>
            <p:nvPr/>
          </p:nvSpPr>
          <p:spPr bwMode="auto">
            <a:xfrm>
              <a:off x="1138" y="166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7" name="Freeform 1563"/>
            <p:cNvSpPr>
              <a:spLocks/>
            </p:cNvSpPr>
            <p:nvPr/>
          </p:nvSpPr>
          <p:spPr bwMode="auto">
            <a:xfrm>
              <a:off x="1144" y="166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8" name="Freeform 1564"/>
            <p:cNvSpPr>
              <a:spLocks/>
            </p:cNvSpPr>
            <p:nvPr/>
          </p:nvSpPr>
          <p:spPr bwMode="auto">
            <a:xfrm>
              <a:off x="1151" y="166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29" name="Freeform 1565"/>
            <p:cNvSpPr>
              <a:spLocks/>
            </p:cNvSpPr>
            <p:nvPr/>
          </p:nvSpPr>
          <p:spPr bwMode="auto">
            <a:xfrm>
              <a:off x="1157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0" name="Freeform 1566"/>
            <p:cNvSpPr>
              <a:spLocks/>
            </p:cNvSpPr>
            <p:nvPr/>
          </p:nvSpPr>
          <p:spPr bwMode="auto">
            <a:xfrm>
              <a:off x="1164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1" name="Freeform 1567"/>
            <p:cNvSpPr>
              <a:spLocks/>
            </p:cNvSpPr>
            <p:nvPr/>
          </p:nvSpPr>
          <p:spPr bwMode="auto">
            <a:xfrm>
              <a:off x="1171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2" name="Freeform 1568"/>
            <p:cNvSpPr>
              <a:spLocks/>
            </p:cNvSpPr>
            <p:nvPr/>
          </p:nvSpPr>
          <p:spPr bwMode="auto">
            <a:xfrm>
              <a:off x="1177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3" name="Freeform 1569"/>
            <p:cNvSpPr>
              <a:spLocks/>
            </p:cNvSpPr>
            <p:nvPr/>
          </p:nvSpPr>
          <p:spPr bwMode="auto">
            <a:xfrm>
              <a:off x="1184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4" name="Freeform 1570"/>
            <p:cNvSpPr>
              <a:spLocks/>
            </p:cNvSpPr>
            <p:nvPr/>
          </p:nvSpPr>
          <p:spPr bwMode="auto">
            <a:xfrm>
              <a:off x="1190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5" name="Freeform 1571"/>
            <p:cNvSpPr>
              <a:spLocks/>
            </p:cNvSpPr>
            <p:nvPr/>
          </p:nvSpPr>
          <p:spPr bwMode="auto">
            <a:xfrm>
              <a:off x="1197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6" name="Freeform 1572"/>
            <p:cNvSpPr>
              <a:spLocks/>
            </p:cNvSpPr>
            <p:nvPr/>
          </p:nvSpPr>
          <p:spPr bwMode="auto">
            <a:xfrm>
              <a:off x="1203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7" name="Freeform 1573"/>
            <p:cNvSpPr>
              <a:spLocks/>
            </p:cNvSpPr>
            <p:nvPr/>
          </p:nvSpPr>
          <p:spPr bwMode="auto">
            <a:xfrm>
              <a:off x="1210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8" name="Freeform 1574"/>
            <p:cNvSpPr>
              <a:spLocks/>
            </p:cNvSpPr>
            <p:nvPr/>
          </p:nvSpPr>
          <p:spPr bwMode="auto">
            <a:xfrm>
              <a:off x="1216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39" name="Freeform 1575"/>
            <p:cNvSpPr>
              <a:spLocks/>
            </p:cNvSpPr>
            <p:nvPr/>
          </p:nvSpPr>
          <p:spPr bwMode="auto">
            <a:xfrm>
              <a:off x="1223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0" name="Freeform 1576"/>
            <p:cNvSpPr>
              <a:spLocks/>
            </p:cNvSpPr>
            <p:nvPr/>
          </p:nvSpPr>
          <p:spPr bwMode="auto">
            <a:xfrm>
              <a:off x="1230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1" name="Freeform 1577"/>
            <p:cNvSpPr>
              <a:spLocks/>
            </p:cNvSpPr>
            <p:nvPr/>
          </p:nvSpPr>
          <p:spPr bwMode="auto">
            <a:xfrm>
              <a:off x="1236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2" name="Freeform 1578"/>
            <p:cNvSpPr>
              <a:spLocks/>
            </p:cNvSpPr>
            <p:nvPr/>
          </p:nvSpPr>
          <p:spPr bwMode="auto">
            <a:xfrm>
              <a:off x="1243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3" name="Freeform 1579"/>
            <p:cNvSpPr>
              <a:spLocks/>
            </p:cNvSpPr>
            <p:nvPr/>
          </p:nvSpPr>
          <p:spPr bwMode="auto">
            <a:xfrm>
              <a:off x="1249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4" name="Freeform 1580"/>
            <p:cNvSpPr>
              <a:spLocks/>
            </p:cNvSpPr>
            <p:nvPr/>
          </p:nvSpPr>
          <p:spPr bwMode="auto">
            <a:xfrm>
              <a:off x="1256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5" name="Freeform 1581"/>
            <p:cNvSpPr>
              <a:spLocks/>
            </p:cNvSpPr>
            <p:nvPr/>
          </p:nvSpPr>
          <p:spPr bwMode="auto">
            <a:xfrm>
              <a:off x="1262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6" name="Freeform 1582"/>
            <p:cNvSpPr>
              <a:spLocks/>
            </p:cNvSpPr>
            <p:nvPr/>
          </p:nvSpPr>
          <p:spPr bwMode="auto">
            <a:xfrm>
              <a:off x="1269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7" name="Freeform 1583"/>
            <p:cNvSpPr>
              <a:spLocks/>
            </p:cNvSpPr>
            <p:nvPr/>
          </p:nvSpPr>
          <p:spPr bwMode="auto">
            <a:xfrm>
              <a:off x="1276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8" name="Freeform 1584"/>
            <p:cNvSpPr>
              <a:spLocks/>
            </p:cNvSpPr>
            <p:nvPr/>
          </p:nvSpPr>
          <p:spPr bwMode="auto">
            <a:xfrm>
              <a:off x="1282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49" name="Freeform 1585"/>
            <p:cNvSpPr>
              <a:spLocks/>
            </p:cNvSpPr>
            <p:nvPr/>
          </p:nvSpPr>
          <p:spPr bwMode="auto">
            <a:xfrm>
              <a:off x="1289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0" name="Freeform 1586"/>
            <p:cNvSpPr>
              <a:spLocks/>
            </p:cNvSpPr>
            <p:nvPr/>
          </p:nvSpPr>
          <p:spPr bwMode="auto">
            <a:xfrm>
              <a:off x="1295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1" name="Freeform 1587"/>
            <p:cNvSpPr>
              <a:spLocks/>
            </p:cNvSpPr>
            <p:nvPr/>
          </p:nvSpPr>
          <p:spPr bwMode="auto">
            <a:xfrm>
              <a:off x="1302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2" name="Freeform 1588"/>
            <p:cNvSpPr>
              <a:spLocks/>
            </p:cNvSpPr>
            <p:nvPr/>
          </p:nvSpPr>
          <p:spPr bwMode="auto">
            <a:xfrm>
              <a:off x="1308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3" name="Freeform 1589"/>
            <p:cNvSpPr>
              <a:spLocks/>
            </p:cNvSpPr>
            <p:nvPr/>
          </p:nvSpPr>
          <p:spPr bwMode="auto">
            <a:xfrm>
              <a:off x="1315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4" name="Freeform 1590"/>
            <p:cNvSpPr>
              <a:spLocks/>
            </p:cNvSpPr>
            <p:nvPr/>
          </p:nvSpPr>
          <p:spPr bwMode="auto">
            <a:xfrm>
              <a:off x="1321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5" name="Freeform 1591"/>
            <p:cNvSpPr>
              <a:spLocks/>
            </p:cNvSpPr>
            <p:nvPr/>
          </p:nvSpPr>
          <p:spPr bwMode="auto">
            <a:xfrm>
              <a:off x="1328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6" name="Freeform 1592"/>
            <p:cNvSpPr>
              <a:spLocks/>
            </p:cNvSpPr>
            <p:nvPr/>
          </p:nvSpPr>
          <p:spPr bwMode="auto">
            <a:xfrm>
              <a:off x="1335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7" name="Freeform 1593"/>
            <p:cNvSpPr>
              <a:spLocks/>
            </p:cNvSpPr>
            <p:nvPr/>
          </p:nvSpPr>
          <p:spPr bwMode="auto">
            <a:xfrm>
              <a:off x="1341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8" name="Freeform 1594"/>
            <p:cNvSpPr>
              <a:spLocks/>
            </p:cNvSpPr>
            <p:nvPr/>
          </p:nvSpPr>
          <p:spPr bwMode="auto">
            <a:xfrm>
              <a:off x="1348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59" name="Freeform 1595"/>
            <p:cNvSpPr>
              <a:spLocks/>
            </p:cNvSpPr>
            <p:nvPr/>
          </p:nvSpPr>
          <p:spPr bwMode="auto">
            <a:xfrm>
              <a:off x="1354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0" name="Freeform 1596"/>
            <p:cNvSpPr>
              <a:spLocks/>
            </p:cNvSpPr>
            <p:nvPr/>
          </p:nvSpPr>
          <p:spPr bwMode="auto">
            <a:xfrm>
              <a:off x="1361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1" name="Freeform 1597"/>
            <p:cNvSpPr>
              <a:spLocks/>
            </p:cNvSpPr>
            <p:nvPr/>
          </p:nvSpPr>
          <p:spPr bwMode="auto">
            <a:xfrm>
              <a:off x="1367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2" name="Freeform 1598"/>
            <p:cNvSpPr>
              <a:spLocks/>
            </p:cNvSpPr>
            <p:nvPr/>
          </p:nvSpPr>
          <p:spPr bwMode="auto">
            <a:xfrm>
              <a:off x="1374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3" name="Freeform 1599"/>
            <p:cNvSpPr>
              <a:spLocks/>
            </p:cNvSpPr>
            <p:nvPr/>
          </p:nvSpPr>
          <p:spPr bwMode="auto">
            <a:xfrm>
              <a:off x="1381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4" name="Freeform 1600"/>
            <p:cNvSpPr>
              <a:spLocks/>
            </p:cNvSpPr>
            <p:nvPr/>
          </p:nvSpPr>
          <p:spPr bwMode="auto">
            <a:xfrm>
              <a:off x="1387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5" name="Freeform 1601"/>
            <p:cNvSpPr>
              <a:spLocks/>
            </p:cNvSpPr>
            <p:nvPr/>
          </p:nvSpPr>
          <p:spPr bwMode="auto">
            <a:xfrm>
              <a:off x="1394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6" name="Freeform 1602"/>
            <p:cNvSpPr>
              <a:spLocks/>
            </p:cNvSpPr>
            <p:nvPr/>
          </p:nvSpPr>
          <p:spPr bwMode="auto">
            <a:xfrm>
              <a:off x="1400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7" name="Freeform 1603"/>
            <p:cNvSpPr>
              <a:spLocks/>
            </p:cNvSpPr>
            <p:nvPr/>
          </p:nvSpPr>
          <p:spPr bwMode="auto">
            <a:xfrm>
              <a:off x="1407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8" name="Freeform 1604"/>
            <p:cNvSpPr>
              <a:spLocks/>
            </p:cNvSpPr>
            <p:nvPr/>
          </p:nvSpPr>
          <p:spPr bwMode="auto">
            <a:xfrm>
              <a:off x="1413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69" name="Freeform 1605"/>
            <p:cNvSpPr>
              <a:spLocks/>
            </p:cNvSpPr>
            <p:nvPr/>
          </p:nvSpPr>
          <p:spPr bwMode="auto">
            <a:xfrm>
              <a:off x="1420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0" name="Freeform 1606"/>
            <p:cNvSpPr>
              <a:spLocks/>
            </p:cNvSpPr>
            <p:nvPr/>
          </p:nvSpPr>
          <p:spPr bwMode="auto">
            <a:xfrm>
              <a:off x="1426" y="1659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1" name="Freeform 1607"/>
            <p:cNvSpPr>
              <a:spLocks/>
            </p:cNvSpPr>
            <p:nvPr/>
          </p:nvSpPr>
          <p:spPr bwMode="auto">
            <a:xfrm>
              <a:off x="1433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2" name="Freeform 1608"/>
            <p:cNvSpPr>
              <a:spLocks/>
            </p:cNvSpPr>
            <p:nvPr/>
          </p:nvSpPr>
          <p:spPr bwMode="auto">
            <a:xfrm>
              <a:off x="1440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3" name="Freeform 1609"/>
            <p:cNvSpPr>
              <a:spLocks/>
            </p:cNvSpPr>
            <p:nvPr/>
          </p:nvSpPr>
          <p:spPr bwMode="auto">
            <a:xfrm>
              <a:off x="1446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4" name="Freeform 1610"/>
            <p:cNvSpPr>
              <a:spLocks/>
            </p:cNvSpPr>
            <p:nvPr/>
          </p:nvSpPr>
          <p:spPr bwMode="auto">
            <a:xfrm>
              <a:off x="1453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5" name="Freeform 1611"/>
            <p:cNvSpPr>
              <a:spLocks/>
            </p:cNvSpPr>
            <p:nvPr/>
          </p:nvSpPr>
          <p:spPr bwMode="auto">
            <a:xfrm>
              <a:off x="1459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6" name="Freeform 1612"/>
            <p:cNvSpPr>
              <a:spLocks/>
            </p:cNvSpPr>
            <p:nvPr/>
          </p:nvSpPr>
          <p:spPr bwMode="auto">
            <a:xfrm>
              <a:off x="1466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7" name="Freeform 1613"/>
            <p:cNvSpPr>
              <a:spLocks/>
            </p:cNvSpPr>
            <p:nvPr/>
          </p:nvSpPr>
          <p:spPr bwMode="auto">
            <a:xfrm>
              <a:off x="1472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8" name="Freeform 1614"/>
            <p:cNvSpPr>
              <a:spLocks/>
            </p:cNvSpPr>
            <p:nvPr/>
          </p:nvSpPr>
          <p:spPr bwMode="auto">
            <a:xfrm>
              <a:off x="1479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79" name="Freeform 1615"/>
            <p:cNvSpPr>
              <a:spLocks/>
            </p:cNvSpPr>
            <p:nvPr/>
          </p:nvSpPr>
          <p:spPr bwMode="auto">
            <a:xfrm>
              <a:off x="1486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0" name="Freeform 1616"/>
            <p:cNvSpPr>
              <a:spLocks/>
            </p:cNvSpPr>
            <p:nvPr/>
          </p:nvSpPr>
          <p:spPr bwMode="auto">
            <a:xfrm>
              <a:off x="1492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1" name="Freeform 1617"/>
            <p:cNvSpPr>
              <a:spLocks/>
            </p:cNvSpPr>
            <p:nvPr/>
          </p:nvSpPr>
          <p:spPr bwMode="auto">
            <a:xfrm>
              <a:off x="1499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2" name="Freeform 1618"/>
            <p:cNvSpPr>
              <a:spLocks/>
            </p:cNvSpPr>
            <p:nvPr/>
          </p:nvSpPr>
          <p:spPr bwMode="auto">
            <a:xfrm>
              <a:off x="1505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3" name="Freeform 1619"/>
            <p:cNvSpPr>
              <a:spLocks/>
            </p:cNvSpPr>
            <p:nvPr/>
          </p:nvSpPr>
          <p:spPr bwMode="auto">
            <a:xfrm>
              <a:off x="1512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4" name="Freeform 1620"/>
            <p:cNvSpPr>
              <a:spLocks/>
            </p:cNvSpPr>
            <p:nvPr/>
          </p:nvSpPr>
          <p:spPr bwMode="auto">
            <a:xfrm>
              <a:off x="1518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5" name="Freeform 1621"/>
            <p:cNvSpPr>
              <a:spLocks/>
            </p:cNvSpPr>
            <p:nvPr/>
          </p:nvSpPr>
          <p:spPr bwMode="auto">
            <a:xfrm>
              <a:off x="1525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6" name="Freeform 1622"/>
            <p:cNvSpPr>
              <a:spLocks/>
            </p:cNvSpPr>
            <p:nvPr/>
          </p:nvSpPr>
          <p:spPr bwMode="auto">
            <a:xfrm>
              <a:off x="1532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7" name="Freeform 1623"/>
            <p:cNvSpPr>
              <a:spLocks/>
            </p:cNvSpPr>
            <p:nvPr/>
          </p:nvSpPr>
          <p:spPr bwMode="auto">
            <a:xfrm>
              <a:off x="1538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8" name="Freeform 1624"/>
            <p:cNvSpPr>
              <a:spLocks/>
            </p:cNvSpPr>
            <p:nvPr/>
          </p:nvSpPr>
          <p:spPr bwMode="auto">
            <a:xfrm>
              <a:off x="1545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89" name="Freeform 1625"/>
            <p:cNvSpPr>
              <a:spLocks/>
            </p:cNvSpPr>
            <p:nvPr/>
          </p:nvSpPr>
          <p:spPr bwMode="auto">
            <a:xfrm>
              <a:off x="1551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0" name="Freeform 1626"/>
            <p:cNvSpPr>
              <a:spLocks/>
            </p:cNvSpPr>
            <p:nvPr/>
          </p:nvSpPr>
          <p:spPr bwMode="auto">
            <a:xfrm>
              <a:off x="1558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1" name="Freeform 1627"/>
            <p:cNvSpPr>
              <a:spLocks/>
            </p:cNvSpPr>
            <p:nvPr/>
          </p:nvSpPr>
          <p:spPr bwMode="auto">
            <a:xfrm>
              <a:off x="1564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2" name="Freeform 1628"/>
            <p:cNvSpPr>
              <a:spLocks/>
            </p:cNvSpPr>
            <p:nvPr/>
          </p:nvSpPr>
          <p:spPr bwMode="auto">
            <a:xfrm>
              <a:off x="1571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3" name="Freeform 1629"/>
            <p:cNvSpPr>
              <a:spLocks/>
            </p:cNvSpPr>
            <p:nvPr/>
          </p:nvSpPr>
          <p:spPr bwMode="auto">
            <a:xfrm>
              <a:off x="1577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4" name="Freeform 1630"/>
            <p:cNvSpPr>
              <a:spLocks/>
            </p:cNvSpPr>
            <p:nvPr/>
          </p:nvSpPr>
          <p:spPr bwMode="auto">
            <a:xfrm>
              <a:off x="1584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5" name="Freeform 1631"/>
            <p:cNvSpPr>
              <a:spLocks/>
            </p:cNvSpPr>
            <p:nvPr/>
          </p:nvSpPr>
          <p:spPr bwMode="auto">
            <a:xfrm>
              <a:off x="1591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6" name="Freeform 1632"/>
            <p:cNvSpPr>
              <a:spLocks/>
            </p:cNvSpPr>
            <p:nvPr/>
          </p:nvSpPr>
          <p:spPr bwMode="auto">
            <a:xfrm>
              <a:off x="1597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7" name="Freeform 1633"/>
            <p:cNvSpPr>
              <a:spLocks/>
            </p:cNvSpPr>
            <p:nvPr/>
          </p:nvSpPr>
          <p:spPr bwMode="auto">
            <a:xfrm>
              <a:off x="1604" y="1659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8" name="Freeform 1634"/>
            <p:cNvSpPr>
              <a:spLocks/>
            </p:cNvSpPr>
            <p:nvPr/>
          </p:nvSpPr>
          <p:spPr bwMode="auto">
            <a:xfrm>
              <a:off x="1610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199" name="Freeform 1635"/>
            <p:cNvSpPr>
              <a:spLocks/>
            </p:cNvSpPr>
            <p:nvPr/>
          </p:nvSpPr>
          <p:spPr bwMode="auto">
            <a:xfrm>
              <a:off x="1617" y="1659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0" name="Freeform 1636"/>
            <p:cNvSpPr>
              <a:spLocks/>
            </p:cNvSpPr>
            <p:nvPr/>
          </p:nvSpPr>
          <p:spPr bwMode="auto">
            <a:xfrm>
              <a:off x="1623" y="1659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1" name="Freeform 1637"/>
            <p:cNvSpPr>
              <a:spLocks/>
            </p:cNvSpPr>
            <p:nvPr/>
          </p:nvSpPr>
          <p:spPr bwMode="auto">
            <a:xfrm>
              <a:off x="1630" y="165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2" name="Freeform 1638"/>
            <p:cNvSpPr>
              <a:spLocks/>
            </p:cNvSpPr>
            <p:nvPr/>
          </p:nvSpPr>
          <p:spPr bwMode="auto">
            <a:xfrm>
              <a:off x="1637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3" name="Freeform 1639"/>
            <p:cNvSpPr>
              <a:spLocks/>
            </p:cNvSpPr>
            <p:nvPr/>
          </p:nvSpPr>
          <p:spPr bwMode="auto">
            <a:xfrm>
              <a:off x="1643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4" name="Freeform 1640"/>
            <p:cNvSpPr>
              <a:spLocks/>
            </p:cNvSpPr>
            <p:nvPr/>
          </p:nvSpPr>
          <p:spPr bwMode="auto">
            <a:xfrm>
              <a:off x="1650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5" name="Freeform 1641"/>
            <p:cNvSpPr>
              <a:spLocks/>
            </p:cNvSpPr>
            <p:nvPr/>
          </p:nvSpPr>
          <p:spPr bwMode="auto">
            <a:xfrm>
              <a:off x="1656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6" name="Freeform 1642"/>
            <p:cNvSpPr>
              <a:spLocks/>
            </p:cNvSpPr>
            <p:nvPr/>
          </p:nvSpPr>
          <p:spPr bwMode="auto">
            <a:xfrm>
              <a:off x="1663" y="165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7" name="Freeform 1643"/>
            <p:cNvSpPr>
              <a:spLocks/>
            </p:cNvSpPr>
            <p:nvPr/>
          </p:nvSpPr>
          <p:spPr bwMode="auto">
            <a:xfrm>
              <a:off x="1669" y="165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8" name="Freeform 1644"/>
            <p:cNvSpPr>
              <a:spLocks/>
            </p:cNvSpPr>
            <p:nvPr/>
          </p:nvSpPr>
          <p:spPr bwMode="auto">
            <a:xfrm>
              <a:off x="1676" y="165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09" name="Freeform 1645"/>
            <p:cNvSpPr>
              <a:spLocks/>
            </p:cNvSpPr>
            <p:nvPr/>
          </p:nvSpPr>
          <p:spPr bwMode="auto">
            <a:xfrm>
              <a:off x="1682" y="165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0" name="Freeform 1646"/>
            <p:cNvSpPr>
              <a:spLocks/>
            </p:cNvSpPr>
            <p:nvPr/>
          </p:nvSpPr>
          <p:spPr bwMode="auto">
            <a:xfrm>
              <a:off x="1689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1" name="Freeform 1647"/>
            <p:cNvSpPr>
              <a:spLocks/>
            </p:cNvSpPr>
            <p:nvPr/>
          </p:nvSpPr>
          <p:spPr bwMode="auto">
            <a:xfrm>
              <a:off x="1696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2" name="Freeform 1648"/>
            <p:cNvSpPr>
              <a:spLocks/>
            </p:cNvSpPr>
            <p:nvPr/>
          </p:nvSpPr>
          <p:spPr bwMode="auto">
            <a:xfrm>
              <a:off x="1702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3" name="Freeform 1649"/>
            <p:cNvSpPr>
              <a:spLocks/>
            </p:cNvSpPr>
            <p:nvPr/>
          </p:nvSpPr>
          <p:spPr bwMode="auto">
            <a:xfrm>
              <a:off x="1709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4" name="Freeform 1650"/>
            <p:cNvSpPr>
              <a:spLocks/>
            </p:cNvSpPr>
            <p:nvPr/>
          </p:nvSpPr>
          <p:spPr bwMode="auto">
            <a:xfrm>
              <a:off x="1715" y="165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5" name="Freeform 1651"/>
            <p:cNvSpPr>
              <a:spLocks/>
            </p:cNvSpPr>
            <p:nvPr/>
          </p:nvSpPr>
          <p:spPr bwMode="auto">
            <a:xfrm>
              <a:off x="1722" y="1658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6" name="Freeform 1652"/>
            <p:cNvSpPr>
              <a:spLocks/>
            </p:cNvSpPr>
            <p:nvPr/>
          </p:nvSpPr>
          <p:spPr bwMode="auto">
            <a:xfrm>
              <a:off x="1728" y="1658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7" name="Freeform 1653"/>
            <p:cNvSpPr>
              <a:spLocks/>
            </p:cNvSpPr>
            <p:nvPr/>
          </p:nvSpPr>
          <p:spPr bwMode="auto">
            <a:xfrm>
              <a:off x="1735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218" name="Freeform 1654"/>
            <p:cNvSpPr>
              <a:spLocks/>
            </p:cNvSpPr>
            <p:nvPr/>
          </p:nvSpPr>
          <p:spPr bwMode="auto">
            <a:xfrm>
              <a:off x="1742" y="1658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7" name="Group 1800"/>
          <p:cNvGrpSpPr>
            <a:grpSpLocks/>
          </p:cNvGrpSpPr>
          <p:nvPr/>
        </p:nvGrpSpPr>
        <p:grpSpPr bwMode="auto">
          <a:xfrm rot="-5400000">
            <a:off x="123031" y="4018757"/>
            <a:ext cx="3089275" cy="20638"/>
            <a:chOff x="806" y="1518"/>
            <a:chExt cx="942" cy="6"/>
          </a:xfrm>
        </p:grpSpPr>
        <p:sp>
          <p:nvSpPr>
            <p:cNvPr id="25931" name="Freeform 1656"/>
            <p:cNvSpPr>
              <a:spLocks/>
            </p:cNvSpPr>
            <p:nvPr/>
          </p:nvSpPr>
          <p:spPr bwMode="auto">
            <a:xfrm>
              <a:off x="806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2" name="Freeform 1657"/>
            <p:cNvSpPr>
              <a:spLocks/>
            </p:cNvSpPr>
            <p:nvPr/>
          </p:nvSpPr>
          <p:spPr bwMode="auto">
            <a:xfrm>
              <a:off x="812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3" name="Freeform 1658"/>
            <p:cNvSpPr>
              <a:spLocks/>
            </p:cNvSpPr>
            <p:nvPr/>
          </p:nvSpPr>
          <p:spPr bwMode="auto">
            <a:xfrm>
              <a:off x="819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4" name="Freeform 1659"/>
            <p:cNvSpPr>
              <a:spLocks/>
            </p:cNvSpPr>
            <p:nvPr/>
          </p:nvSpPr>
          <p:spPr bwMode="auto">
            <a:xfrm>
              <a:off x="825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5" name="Freeform 1660"/>
            <p:cNvSpPr>
              <a:spLocks/>
            </p:cNvSpPr>
            <p:nvPr/>
          </p:nvSpPr>
          <p:spPr bwMode="auto">
            <a:xfrm>
              <a:off x="832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6" name="Freeform 1661"/>
            <p:cNvSpPr>
              <a:spLocks/>
            </p:cNvSpPr>
            <p:nvPr/>
          </p:nvSpPr>
          <p:spPr bwMode="auto">
            <a:xfrm>
              <a:off x="839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7" name="Freeform 1662"/>
            <p:cNvSpPr>
              <a:spLocks/>
            </p:cNvSpPr>
            <p:nvPr/>
          </p:nvSpPr>
          <p:spPr bwMode="auto">
            <a:xfrm>
              <a:off x="845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8" name="Freeform 1663"/>
            <p:cNvSpPr>
              <a:spLocks/>
            </p:cNvSpPr>
            <p:nvPr/>
          </p:nvSpPr>
          <p:spPr bwMode="auto">
            <a:xfrm>
              <a:off x="852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9" name="Freeform 1664"/>
            <p:cNvSpPr>
              <a:spLocks/>
            </p:cNvSpPr>
            <p:nvPr/>
          </p:nvSpPr>
          <p:spPr bwMode="auto">
            <a:xfrm>
              <a:off x="858" y="1521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0" name="Freeform 1665"/>
            <p:cNvSpPr>
              <a:spLocks/>
            </p:cNvSpPr>
            <p:nvPr/>
          </p:nvSpPr>
          <p:spPr bwMode="auto">
            <a:xfrm>
              <a:off x="865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1" name="Freeform 1666"/>
            <p:cNvSpPr>
              <a:spLocks/>
            </p:cNvSpPr>
            <p:nvPr/>
          </p:nvSpPr>
          <p:spPr bwMode="auto">
            <a:xfrm>
              <a:off x="871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2" name="Freeform 1667"/>
            <p:cNvSpPr>
              <a:spLocks/>
            </p:cNvSpPr>
            <p:nvPr/>
          </p:nvSpPr>
          <p:spPr bwMode="auto">
            <a:xfrm>
              <a:off x="878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3" name="Freeform 1668"/>
            <p:cNvSpPr>
              <a:spLocks/>
            </p:cNvSpPr>
            <p:nvPr/>
          </p:nvSpPr>
          <p:spPr bwMode="auto">
            <a:xfrm>
              <a:off x="884" y="1521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4" name="Freeform 1669"/>
            <p:cNvSpPr>
              <a:spLocks/>
            </p:cNvSpPr>
            <p:nvPr/>
          </p:nvSpPr>
          <p:spPr bwMode="auto">
            <a:xfrm>
              <a:off x="891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5" name="Freeform 1670"/>
            <p:cNvSpPr>
              <a:spLocks/>
            </p:cNvSpPr>
            <p:nvPr/>
          </p:nvSpPr>
          <p:spPr bwMode="auto">
            <a:xfrm>
              <a:off x="898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6" name="Freeform 1671"/>
            <p:cNvSpPr>
              <a:spLocks/>
            </p:cNvSpPr>
            <p:nvPr/>
          </p:nvSpPr>
          <p:spPr bwMode="auto">
            <a:xfrm>
              <a:off x="904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7" name="Freeform 1672"/>
            <p:cNvSpPr>
              <a:spLocks/>
            </p:cNvSpPr>
            <p:nvPr/>
          </p:nvSpPr>
          <p:spPr bwMode="auto">
            <a:xfrm>
              <a:off x="911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8" name="Freeform 1673"/>
            <p:cNvSpPr>
              <a:spLocks/>
            </p:cNvSpPr>
            <p:nvPr/>
          </p:nvSpPr>
          <p:spPr bwMode="auto">
            <a:xfrm>
              <a:off x="917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49" name="Freeform 1674"/>
            <p:cNvSpPr>
              <a:spLocks/>
            </p:cNvSpPr>
            <p:nvPr/>
          </p:nvSpPr>
          <p:spPr bwMode="auto">
            <a:xfrm>
              <a:off x="924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0" name="Freeform 1675"/>
            <p:cNvSpPr>
              <a:spLocks/>
            </p:cNvSpPr>
            <p:nvPr/>
          </p:nvSpPr>
          <p:spPr bwMode="auto">
            <a:xfrm>
              <a:off x="930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1" name="Freeform 1676"/>
            <p:cNvSpPr>
              <a:spLocks/>
            </p:cNvSpPr>
            <p:nvPr/>
          </p:nvSpPr>
          <p:spPr bwMode="auto">
            <a:xfrm>
              <a:off x="937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2" name="Freeform 1677"/>
            <p:cNvSpPr>
              <a:spLocks/>
            </p:cNvSpPr>
            <p:nvPr/>
          </p:nvSpPr>
          <p:spPr bwMode="auto">
            <a:xfrm>
              <a:off x="944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3" name="Freeform 1678"/>
            <p:cNvSpPr>
              <a:spLocks/>
            </p:cNvSpPr>
            <p:nvPr/>
          </p:nvSpPr>
          <p:spPr bwMode="auto">
            <a:xfrm>
              <a:off x="950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4" name="Freeform 1679"/>
            <p:cNvSpPr>
              <a:spLocks/>
            </p:cNvSpPr>
            <p:nvPr/>
          </p:nvSpPr>
          <p:spPr bwMode="auto">
            <a:xfrm>
              <a:off x="957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5" name="Freeform 1680"/>
            <p:cNvSpPr>
              <a:spLocks/>
            </p:cNvSpPr>
            <p:nvPr/>
          </p:nvSpPr>
          <p:spPr bwMode="auto">
            <a:xfrm>
              <a:off x="963" y="1521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6" name="Freeform 1681"/>
            <p:cNvSpPr>
              <a:spLocks/>
            </p:cNvSpPr>
            <p:nvPr/>
          </p:nvSpPr>
          <p:spPr bwMode="auto">
            <a:xfrm>
              <a:off x="970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7" name="Freeform 1682"/>
            <p:cNvSpPr>
              <a:spLocks/>
            </p:cNvSpPr>
            <p:nvPr/>
          </p:nvSpPr>
          <p:spPr bwMode="auto">
            <a:xfrm>
              <a:off x="976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8" name="Freeform 1683"/>
            <p:cNvSpPr>
              <a:spLocks/>
            </p:cNvSpPr>
            <p:nvPr/>
          </p:nvSpPr>
          <p:spPr bwMode="auto">
            <a:xfrm>
              <a:off x="983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59" name="Freeform 1684"/>
            <p:cNvSpPr>
              <a:spLocks/>
            </p:cNvSpPr>
            <p:nvPr/>
          </p:nvSpPr>
          <p:spPr bwMode="auto">
            <a:xfrm>
              <a:off x="989" y="1521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0" name="Freeform 1685"/>
            <p:cNvSpPr>
              <a:spLocks/>
            </p:cNvSpPr>
            <p:nvPr/>
          </p:nvSpPr>
          <p:spPr bwMode="auto">
            <a:xfrm>
              <a:off x="996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1" name="Freeform 1686"/>
            <p:cNvSpPr>
              <a:spLocks/>
            </p:cNvSpPr>
            <p:nvPr/>
          </p:nvSpPr>
          <p:spPr bwMode="auto">
            <a:xfrm>
              <a:off x="1003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2" name="Freeform 1687"/>
            <p:cNvSpPr>
              <a:spLocks/>
            </p:cNvSpPr>
            <p:nvPr/>
          </p:nvSpPr>
          <p:spPr bwMode="auto">
            <a:xfrm>
              <a:off x="1009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3" name="Freeform 1688"/>
            <p:cNvSpPr>
              <a:spLocks/>
            </p:cNvSpPr>
            <p:nvPr/>
          </p:nvSpPr>
          <p:spPr bwMode="auto">
            <a:xfrm>
              <a:off x="1016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4" name="Freeform 1689"/>
            <p:cNvSpPr>
              <a:spLocks/>
            </p:cNvSpPr>
            <p:nvPr/>
          </p:nvSpPr>
          <p:spPr bwMode="auto">
            <a:xfrm>
              <a:off x="1022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5" name="Freeform 1690"/>
            <p:cNvSpPr>
              <a:spLocks/>
            </p:cNvSpPr>
            <p:nvPr/>
          </p:nvSpPr>
          <p:spPr bwMode="auto">
            <a:xfrm>
              <a:off x="1029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6" name="Freeform 1691"/>
            <p:cNvSpPr>
              <a:spLocks/>
            </p:cNvSpPr>
            <p:nvPr/>
          </p:nvSpPr>
          <p:spPr bwMode="auto">
            <a:xfrm>
              <a:off x="1035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7" name="Freeform 1692"/>
            <p:cNvSpPr>
              <a:spLocks/>
            </p:cNvSpPr>
            <p:nvPr/>
          </p:nvSpPr>
          <p:spPr bwMode="auto">
            <a:xfrm>
              <a:off x="1042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8" name="Freeform 1693"/>
            <p:cNvSpPr>
              <a:spLocks/>
            </p:cNvSpPr>
            <p:nvPr/>
          </p:nvSpPr>
          <p:spPr bwMode="auto">
            <a:xfrm>
              <a:off x="1049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69" name="Freeform 1694"/>
            <p:cNvSpPr>
              <a:spLocks/>
            </p:cNvSpPr>
            <p:nvPr/>
          </p:nvSpPr>
          <p:spPr bwMode="auto">
            <a:xfrm>
              <a:off x="1055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0" name="Freeform 1695"/>
            <p:cNvSpPr>
              <a:spLocks/>
            </p:cNvSpPr>
            <p:nvPr/>
          </p:nvSpPr>
          <p:spPr bwMode="auto">
            <a:xfrm>
              <a:off x="1062" y="1521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1" name="Freeform 1696"/>
            <p:cNvSpPr>
              <a:spLocks/>
            </p:cNvSpPr>
            <p:nvPr/>
          </p:nvSpPr>
          <p:spPr bwMode="auto">
            <a:xfrm>
              <a:off x="1068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2" name="Freeform 1697"/>
            <p:cNvSpPr>
              <a:spLocks/>
            </p:cNvSpPr>
            <p:nvPr/>
          </p:nvSpPr>
          <p:spPr bwMode="auto">
            <a:xfrm>
              <a:off x="1075" y="1521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3" name="Freeform 1698"/>
            <p:cNvSpPr>
              <a:spLocks/>
            </p:cNvSpPr>
            <p:nvPr/>
          </p:nvSpPr>
          <p:spPr bwMode="auto">
            <a:xfrm>
              <a:off x="1081" y="1521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4" name="Freeform 1699"/>
            <p:cNvSpPr>
              <a:spLocks/>
            </p:cNvSpPr>
            <p:nvPr/>
          </p:nvSpPr>
          <p:spPr bwMode="auto">
            <a:xfrm>
              <a:off x="1088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5" name="Freeform 1700"/>
            <p:cNvSpPr>
              <a:spLocks/>
            </p:cNvSpPr>
            <p:nvPr/>
          </p:nvSpPr>
          <p:spPr bwMode="auto">
            <a:xfrm>
              <a:off x="1095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6" name="Freeform 1701"/>
            <p:cNvSpPr>
              <a:spLocks/>
            </p:cNvSpPr>
            <p:nvPr/>
          </p:nvSpPr>
          <p:spPr bwMode="auto">
            <a:xfrm>
              <a:off x="1101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7" name="Freeform 1702"/>
            <p:cNvSpPr>
              <a:spLocks/>
            </p:cNvSpPr>
            <p:nvPr/>
          </p:nvSpPr>
          <p:spPr bwMode="auto">
            <a:xfrm>
              <a:off x="1108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8" name="Freeform 1703"/>
            <p:cNvSpPr>
              <a:spLocks/>
            </p:cNvSpPr>
            <p:nvPr/>
          </p:nvSpPr>
          <p:spPr bwMode="auto">
            <a:xfrm>
              <a:off x="1114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79" name="Freeform 1704"/>
            <p:cNvSpPr>
              <a:spLocks/>
            </p:cNvSpPr>
            <p:nvPr/>
          </p:nvSpPr>
          <p:spPr bwMode="auto">
            <a:xfrm>
              <a:off x="1121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0" name="Freeform 1705"/>
            <p:cNvSpPr>
              <a:spLocks/>
            </p:cNvSpPr>
            <p:nvPr/>
          </p:nvSpPr>
          <p:spPr bwMode="auto">
            <a:xfrm>
              <a:off x="1127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1" name="Freeform 1706"/>
            <p:cNvSpPr>
              <a:spLocks/>
            </p:cNvSpPr>
            <p:nvPr/>
          </p:nvSpPr>
          <p:spPr bwMode="auto">
            <a:xfrm>
              <a:off x="1134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2" name="Freeform 1707"/>
            <p:cNvSpPr>
              <a:spLocks/>
            </p:cNvSpPr>
            <p:nvPr/>
          </p:nvSpPr>
          <p:spPr bwMode="auto">
            <a:xfrm>
              <a:off x="1140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3" name="Freeform 1708"/>
            <p:cNvSpPr>
              <a:spLocks/>
            </p:cNvSpPr>
            <p:nvPr/>
          </p:nvSpPr>
          <p:spPr bwMode="auto">
            <a:xfrm>
              <a:off x="1147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4" name="Freeform 1709"/>
            <p:cNvSpPr>
              <a:spLocks/>
            </p:cNvSpPr>
            <p:nvPr/>
          </p:nvSpPr>
          <p:spPr bwMode="auto">
            <a:xfrm>
              <a:off x="1154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5" name="Freeform 1710"/>
            <p:cNvSpPr>
              <a:spLocks/>
            </p:cNvSpPr>
            <p:nvPr/>
          </p:nvSpPr>
          <p:spPr bwMode="auto">
            <a:xfrm>
              <a:off x="1160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6" name="Freeform 1711"/>
            <p:cNvSpPr>
              <a:spLocks/>
            </p:cNvSpPr>
            <p:nvPr/>
          </p:nvSpPr>
          <p:spPr bwMode="auto">
            <a:xfrm>
              <a:off x="1167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7" name="Freeform 1712"/>
            <p:cNvSpPr>
              <a:spLocks/>
            </p:cNvSpPr>
            <p:nvPr/>
          </p:nvSpPr>
          <p:spPr bwMode="auto">
            <a:xfrm>
              <a:off x="1173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8" name="Freeform 1713"/>
            <p:cNvSpPr>
              <a:spLocks/>
            </p:cNvSpPr>
            <p:nvPr/>
          </p:nvSpPr>
          <p:spPr bwMode="auto">
            <a:xfrm>
              <a:off x="1180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89" name="Freeform 1714"/>
            <p:cNvSpPr>
              <a:spLocks/>
            </p:cNvSpPr>
            <p:nvPr/>
          </p:nvSpPr>
          <p:spPr bwMode="auto">
            <a:xfrm>
              <a:off x="1186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0" name="Freeform 1715"/>
            <p:cNvSpPr>
              <a:spLocks/>
            </p:cNvSpPr>
            <p:nvPr/>
          </p:nvSpPr>
          <p:spPr bwMode="auto">
            <a:xfrm>
              <a:off x="1193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1" name="Freeform 1716"/>
            <p:cNvSpPr>
              <a:spLocks/>
            </p:cNvSpPr>
            <p:nvPr/>
          </p:nvSpPr>
          <p:spPr bwMode="auto">
            <a:xfrm>
              <a:off x="1200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2" name="Freeform 1717"/>
            <p:cNvSpPr>
              <a:spLocks/>
            </p:cNvSpPr>
            <p:nvPr/>
          </p:nvSpPr>
          <p:spPr bwMode="auto">
            <a:xfrm>
              <a:off x="1206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3" name="Freeform 1718"/>
            <p:cNvSpPr>
              <a:spLocks/>
            </p:cNvSpPr>
            <p:nvPr/>
          </p:nvSpPr>
          <p:spPr bwMode="auto">
            <a:xfrm>
              <a:off x="1213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4" name="Freeform 1719"/>
            <p:cNvSpPr>
              <a:spLocks/>
            </p:cNvSpPr>
            <p:nvPr/>
          </p:nvSpPr>
          <p:spPr bwMode="auto">
            <a:xfrm>
              <a:off x="1219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5" name="Freeform 1720"/>
            <p:cNvSpPr>
              <a:spLocks/>
            </p:cNvSpPr>
            <p:nvPr/>
          </p:nvSpPr>
          <p:spPr bwMode="auto">
            <a:xfrm>
              <a:off x="1226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6" name="Freeform 1721"/>
            <p:cNvSpPr>
              <a:spLocks/>
            </p:cNvSpPr>
            <p:nvPr/>
          </p:nvSpPr>
          <p:spPr bwMode="auto">
            <a:xfrm>
              <a:off x="1232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7" name="Freeform 1722"/>
            <p:cNvSpPr>
              <a:spLocks/>
            </p:cNvSpPr>
            <p:nvPr/>
          </p:nvSpPr>
          <p:spPr bwMode="auto">
            <a:xfrm>
              <a:off x="1239" y="1520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8" name="Freeform 1723"/>
            <p:cNvSpPr>
              <a:spLocks/>
            </p:cNvSpPr>
            <p:nvPr/>
          </p:nvSpPr>
          <p:spPr bwMode="auto">
            <a:xfrm>
              <a:off x="1245" y="1520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99" name="Freeform 1724"/>
            <p:cNvSpPr>
              <a:spLocks/>
            </p:cNvSpPr>
            <p:nvPr/>
          </p:nvSpPr>
          <p:spPr bwMode="auto">
            <a:xfrm>
              <a:off x="1252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0" name="Freeform 1725"/>
            <p:cNvSpPr>
              <a:spLocks/>
            </p:cNvSpPr>
            <p:nvPr/>
          </p:nvSpPr>
          <p:spPr bwMode="auto">
            <a:xfrm>
              <a:off x="1259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1" name="Freeform 1726"/>
            <p:cNvSpPr>
              <a:spLocks/>
            </p:cNvSpPr>
            <p:nvPr/>
          </p:nvSpPr>
          <p:spPr bwMode="auto">
            <a:xfrm>
              <a:off x="1265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2" name="Freeform 1727"/>
            <p:cNvSpPr>
              <a:spLocks/>
            </p:cNvSpPr>
            <p:nvPr/>
          </p:nvSpPr>
          <p:spPr bwMode="auto">
            <a:xfrm>
              <a:off x="1272" y="1520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3" name="Freeform 1728"/>
            <p:cNvSpPr>
              <a:spLocks/>
            </p:cNvSpPr>
            <p:nvPr/>
          </p:nvSpPr>
          <p:spPr bwMode="auto">
            <a:xfrm>
              <a:off x="1278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4" name="Freeform 1729"/>
            <p:cNvSpPr>
              <a:spLocks/>
            </p:cNvSpPr>
            <p:nvPr/>
          </p:nvSpPr>
          <p:spPr bwMode="auto">
            <a:xfrm>
              <a:off x="1285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5" name="Freeform 1730"/>
            <p:cNvSpPr>
              <a:spLocks/>
            </p:cNvSpPr>
            <p:nvPr/>
          </p:nvSpPr>
          <p:spPr bwMode="auto">
            <a:xfrm>
              <a:off x="1291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6" name="Freeform 1731"/>
            <p:cNvSpPr>
              <a:spLocks/>
            </p:cNvSpPr>
            <p:nvPr/>
          </p:nvSpPr>
          <p:spPr bwMode="auto">
            <a:xfrm>
              <a:off x="1298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7" name="Freeform 1732"/>
            <p:cNvSpPr>
              <a:spLocks/>
            </p:cNvSpPr>
            <p:nvPr/>
          </p:nvSpPr>
          <p:spPr bwMode="auto">
            <a:xfrm>
              <a:off x="1305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8" name="Freeform 1733"/>
            <p:cNvSpPr>
              <a:spLocks/>
            </p:cNvSpPr>
            <p:nvPr/>
          </p:nvSpPr>
          <p:spPr bwMode="auto">
            <a:xfrm>
              <a:off x="1311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09" name="Freeform 1734"/>
            <p:cNvSpPr>
              <a:spLocks/>
            </p:cNvSpPr>
            <p:nvPr/>
          </p:nvSpPr>
          <p:spPr bwMode="auto">
            <a:xfrm>
              <a:off x="1318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0" name="Freeform 1735"/>
            <p:cNvSpPr>
              <a:spLocks/>
            </p:cNvSpPr>
            <p:nvPr/>
          </p:nvSpPr>
          <p:spPr bwMode="auto">
            <a:xfrm>
              <a:off x="1324" y="151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1" name="Freeform 1736"/>
            <p:cNvSpPr>
              <a:spLocks/>
            </p:cNvSpPr>
            <p:nvPr/>
          </p:nvSpPr>
          <p:spPr bwMode="auto">
            <a:xfrm>
              <a:off x="1331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2" name="Freeform 1737"/>
            <p:cNvSpPr>
              <a:spLocks/>
            </p:cNvSpPr>
            <p:nvPr/>
          </p:nvSpPr>
          <p:spPr bwMode="auto">
            <a:xfrm>
              <a:off x="1337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3" name="Freeform 1738"/>
            <p:cNvSpPr>
              <a:spLocks/>
            </p:cNvSpPr>
            <p:nvPr/>
          </p:nvSpPr>
          <p:spPr bwMode="auto">
            <a:xfrm>
              <a:off x="1344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4" name="Freeform 1739"/>
            <p:cNvSpPr>
              <a:spLocks/>
            </p:cNvSpPr>
            <p:nvPr/>
          </p:nvSpPr>
          <p:spPr bwMode="auto">
            <a:xfrm>
              <a:off x="1350" y="151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5" name="Freeform 1740"/>
            <p:cNvSpPr>
              <a:spLocks/>
            </p:cNvSpPr>
            <p:nvPr/>
          </p:nvSpPr>
          <p:spPr bwMode="auto">
            <a:xfrm>
              <a:off x="1357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6" name="Freeform 1741"/>
            <p:cNvSpPr>
              <a:spLocks/>
            </p:cNvSpPr>
            <p:nvPr/>
          </p:nvSpPr>
          <p:spPr bwMode="auto">
            <a:xfrm>
              <a:off x="1364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7" name="Freeform 1742"/>
            <p:cNvSpPr>
              <a:spLocks/>
            </p:cNvSpPr>
            <p:nvPr/>
          </p:nvSpPr>
          <p:spPr bwMode="auto">
            <a:xfrm>
              <a:off x="1370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8" name="Freeform 1743"/>
            <p:cNvSpPr>
              <a:spLocks/>
            </p:cNvSpPr>
            <p:nvPr/>
          </p:nvSpPr>
          <p:spPr bwMode="auto">
            <a:xfrm>
              <a:off x="1377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19" name="Freeform 1744"/>
            <p:cNvSpPr>
              <a:spLocks/>
            </p:cNvSpPr>
            <p:nvPr/>
          </p:nvSpPr>
          <p:spPr bwMode="auto">
            <a:xfrm>
              <a:off x="1383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0" name="Freeform 1745"/>
            <p:cNvSpPr>
              <a:spLocks/>
            </p:cNvSpPr>
            <p:nvPr/>
          </p:nvSpPr>
          <p:spPr bwMode="auto">
            <a:xfrm>
              <a:off x="1390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1" name="Freeform 1746"/>
            <p:cNvSpPr>
              <a:spLocks/>
            </p:cNvSpPr>
            <p:nvPr/>
          </p:nvSpPr>
          <p:spPr bwMode="auto">
            <a:xfrm>
              <a:off x="1396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2" name="Freeform 1747"/>
            <p:cNvSpPr>
              <a:spLocks/>
            </p:cNvSpPr>
            <p:nvPr/>
          </p:nvSpPr>
          <p:spPr bwMode="auto">
            <a:xfrm>
              <a:off x="1403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3" name="Freeform 1748"/>
            <p:cNvSpPr>
              <a:spLocks/>
            </p:cNvSpPr>
            <p:nvPr/>
          </p:nvSpPr>
          <p:spPr bwMode="auto">
            <a:xfrm>
              <a:off x="1410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4" name="Freeform 1749"/>
            <p:cNvSpPr>
              <a:spLocks/>
            </p:cNvSpPr>
            <p:nvPr/>
          </p:nvSpPr>
          <p:spPr bwMode="auto">
            <a:xfrm>
              <a:off x="1416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5" name="Freeform 1750"/>
            <p:cNvSpPr>
              <a:spLocks/>
            </p:cNvSpPr>
            <p:nvPr/>
          </p:nvSpPr>
          <p:spPr bwMode="auto">
            <a:xfrm>
              <a:off x="1423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6" name="Freeform 1751"/>
            <p:cNvSpPr>
              <a:spLocks/>
            </p:cNvSpPr>
            <p:nvPr/>
          </p:nvSpPr>
          <p:spPr bwMode="auto">
            <a:xfrm>
              <a:off x="1429" y="151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7" name="Freeform 1752"/>
            <p:cNvSpPr>
              <a:spLocks/>
            </p:cNvSpPr>
            <p:nvPr/>
          </p:nvSpPr>
          <p:spPr bwMode="auto">
            <a:xfrm>
              <a:off x="1436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8" name="Freeform 1753"/>
            <p:cNvSpPr>
              <a:spLocks/>
            </p:cNvSpPr>
            <p:nvPr/>
          </p:nvSpPr>
          <p:spPr bwMode="auto">
            <a:xfrm>
              <a:off x="1442" y="1519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29" name="Freeform 1754"/>
            <p:cNvSpPr>
              <a:spLocks/>
            </p:cNvSpPr>
            <p:nvPr/>
          </p:nvSpPr>
          <p:spPr bwMode="auto">
            <a:xfrm>
              <a:off x="1449" y="1519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0" name="Freeform 1755"/>
            <p:cNvSpPr>
              <a:spLocks/>
            </p:cNvSpPr>
            <p:nvPr/>
          </p:nvSpPr>
          <p:spPr bwMode="auto">
            <a:xfrm>
              <a:off x="1455" y="1519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1" name="Freeform 1756"/>
            <p:cNvSpPr>
              <a:spLocks/>
            </p:cNvSpPr>
            <p:nvPr/>
          </p:nvSpPr>
          <p:spPr bwMode="auto">
            <a:xfrm>
              <a:off x="1462" y="1519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2" name="Freeform 1757"/>
            <p:cNvSpPr>
              <a:spLocks/>
            </p:cNvSpPr>
            <p:nvPr/>
          </p:nvSpPr>
          <p:spPr bwMode="auto">
            <a:xfrm>
              <a:off x="1469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3" name="Freeform 1758"/>
            <p:cNvSpPr>
              <a:spLocks/>
            </p:cNvSpPr>
            <p:nvPr/>
          </p:nvSpPr>
          <p:spPr bwMode="auto">
            <a:xfrm>
              <a:off x="1475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4" name="Freeform 1759"/>
            <p:cNvSpPr>
              <a:spLocks/>
            </p:cNvSpPr>
            <p:nvPr/>
          </p:nvSpPr>
          <p:spPr bwMode="auto">
            <a:xfrm>
              <a:off x="1482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5" name="Freeform 1760"/>
            <p:cNvSpPr>
              <a:spLocks/>
            </p:cNvSpPr>
            <p:nvPr/>
          </p:nvSpPr>
          <p:spPr bwMode="auto">
            <a:xfrm>
              <a:off x="1488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6" name="Freeform 1761"/>
            <p:cNvSpPr>
              <a:spLocks/>
            </p:cNvSpPr>
            <p:nvPr/>
          </p:nvSpPr>
          <p:spPr bwMode="auto">
            <a:xfrm>
              <a:off x="1495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7" name="Freeform 1762"/>
            <p:cNvSpPr>
              <a:spLocks/>
            </p:cNvSpPr>
            <p:nvPr/>
          </p:nvSpPr>
          <p:spPr bwMode="auto">
            <a:xfrm>
              <a:off x="1501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8" name="Freeform 1763"/>
            <p:cNvSpPr>
              <a:spLocks/>
            </p:cNvSpPr>
            <p:nvPr/>
          </p:nvSpPr>
          <p:spPr bwMode="auto">
            <a:xfrm>
              <a:off x="1508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9" name="Freeform 1764"/>
            <p:cNvSpPr>
              <a:spLocks/>
            </p:cNvSpPr>
            <p:nvPr/>
          </p:nvSpPr>
          <p:spPr bwMode="auto">
            <a:xfrm>
              <a:off x="1515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0" name="Freeform 1765"/>
            <p:cNvSpPr>
              <a:spLocks/>
            </p:cNvSpPr>
            <p:nvPr/>
          </p:nvSpPr>
          <p:spPr bwMode="auto">
            <a:xfrm>
              <a:off x="1521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1" name="Freeform 1766"/>
            <p:cNvSpPr>
              <a:spLocks/>
            </p:cNvSpPr>
            <p:nvPr/>
          </p:nvSpPr>
          <p:spPr bwMode="auto">
            <a:xfrm>
              <a:off x="1528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2" name="Freeform 1767"/>
            <p:cNvSpPr>
              <a:spLocks/>
            </p:cNvSpPr>
            <p:nvPr/>
          </p:nvSpPr>
          <p:spPr bwMode="auto">
            <a:xfrm>
              <a:off x="1534" y="1519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3" name="Freeform 1768"/>
            <p:cNvSpPr>
              <a:spLocks/>
            </p:cNvSpPr>
            <p:nvPr/>
          </p:nvSpPr>
          <p:spPr bwMode="auto">
            <a:xfrm>
              <a:off x="1541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4" name="Freeform 1769"/>
            <p:cNvSpPr>
              <a:spLocks/>
            </p:cNvSpPr>
            <p:nvPr/>
          </p:nvSpPr>
          <p:spPr bwMode="auto">
            <a:xfrm>
              <a:off x="1547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5" name="Freeform 1770"/>
            <p:cNvSpPr>
              <a:spLocks/>
            </p:cNvSpPr>
            <p:nvPr/>
          </p:nvSpPr>
          <p:spPr bwMode="auto">
            <a:xfrm>
              <a:off x="1554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6" name="Freeform 1771"/>
            <p:cNvSpPr>
              <a:spLocks/>
            </p:cNvSpPr>
            <p:nvPr/>
          </p:nvSpPr>
          <p:spPr bwMode="auto">
            <a:xfrm>
              <a:off x="1560" y="1519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7" name="Freeform 1772"/>
            <p:cNvSpPr>
              <a:spLocks/>
            </p:cNvSpPr>
            <p:nvPr/>
          </p:nvSpPr>
          <p:spPr bwMode="auto">
            <a:xfrm>
              <a:off x="1567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8" name="Freeform 1773"/>
            <p:cNvSpPr>
              <a:spLocks/>
            </p:cNvSpPr>
            <p:nvPr/>
          </p:nvSpPr>
          <p:spPr bwMode="auto">
            <a:xfrm>
              <a:off x="1574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9" name="Freeform 1774"/>
            <p:cNvSpPr>
              <a:spLocks/>
            </p:cNvSpPr>
            <p:nvPr/>
          </p:nvSpPr>
          <p:spPr bwMode="auto">
            <a:xfrm>
              <a:off x="1580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0" name="Freeform 1775"/>
            <p:cNvSpPr>
              <a:spLocks/>
            </p:cNvSpPr>
            <p:nvPr/>
          </p:nvSpPr>
          <p:spPr bwMode="auto">
            <a:xfrm>
              <a:off x="1587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1" name="Freeform 1776"/>
            <p:cNvSpPr>
              <a:spLocks/>
            </p:cNvSpPr>
            <p:nvPr/>
          </p:nvSpPr>
          <p:spPr bwMode="auto">
            <a:xfrm>
              <a:off x="1593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2" name="Freeform 1777"/>
            <p:cNvSpPr>
              <a:spLocks/>
            </p:cNvSpPr>
            <p:nvPr/>
          </p:nvSpPr>
          <p:spPr bwMode="auto">
            <a:xfrm>
              <a:off x="1600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3" name="Freeform 1778"/>
            <p:cNvSpPr>
              <a:spLocks/>
            </p:cNvSpPr>
            <p:nvPr/>
          </p:nvSpPr>
          <p:spPr bwMode="auto">
            <a:xfrm>
              <a:off x="1606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4" name="Freeform 1779"/>
            <p:cNvSpPr>
              <a:spLocks/>
            </p:cNvSpPr>
            <p:nvPr/>
          </p:nvSpPr>
          <p:spPr bwMode="auto">
            <a:xfrm>
              <a:off x="1613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5" name="Freeform 1780"/>
            <p:cNvSpPr>
              <a:spLocks/>
            </p:cNvSpPr>
            <p:nvPr/>
          </p:nvSpPr>
          <p:spPr bwMode="auto">
            <a:xfrm>
              <a:off x="1620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6" name="Freeform 1781"/>
            <p:cNvSpPr>
              <a:spLocks/>
            </p:cNvSpPr>
            <p:nvPr/>
          </p:nvSpPr>
          <p:spPr bwMode="auto">
            <a:xfrm>
              <a:off x="1626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7" name="Freeform 1782"/>
            <p:cNvSpPr>
              <a:spLocks/>
            </p:cNvSpPr>
            <p:nvPr/>
          </p:nvSpPr>
          <p:spPr bwMode="auto">
            <a:xfrm>
              <a:off x="1633" y="1519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8" name="Freeform 1783"/>
            <p:cNvSpPr>
              <a:spLocks/>
            </p:cNvSpPr>
            <p:nvPr/>
          </p:nvSpPr>
          <p:spPr bwMode="auto">
            <a:xfrm>
              <a:off x="1639" y="1519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59" name="Freeform 1784"/>
            <p:cNvSpPr>
              <a:spLocks/>
            </p:cNvSpPr>
            <p:nvPr/>
          </p:nvSpPr>
          <p:spPr bwMode="auto">
            <a:xfrm>
              <a:off x="1646" y="1519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0" name="Freeform 1785"/>
            <p:cNvSpPr>
              <a:spLocks/>
            </p:cNvSpPr>
            <p:nvPr/>
          </p:nvSpPr>
          <p:spPr bwMode="auto">
            <a:xfrm>
              <a:off x="1652" y="1518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1" name="Freeform 1786"/>
            <p:cNvSpPr>
              <a:spLocks/>
            </p:cNvSpPr>
            <p:nvPr/>
          </p:nvSpPr>
          <p:spPr bwMode="auto">
            <a:xfrm>
              <a:off x="1659" y="1518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2" name="Freeform 1787"/>
            <p:cNvSpPr>
              <a:spLocks/>
            </p:cNvSpPr>
            <p:nvPr/>
          </p:nvSpPr>
          <p:spPr bwMode="auto">
            <a:xfrm>
              <a:off x="1666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3" name="Freeform 1788"/>
            <p:cNvSpPr>
              <a:spLocks/>
            </p:cNvSpPr>
            <p:nvPr/>
          </p:nvSpPr>
          <p:spPr bwMode="auto">
            <a:xfrm>
              <a:off x="1672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4" name="Freeform 1789"/>
            <p:cNvSpPr>
              <a:spLocks/>
            </p:cNvSpPr>
            <p:nvPr/>
          </p:nvSpPr>
          <p:spPr bwMode="auto">
            <a:xfrm>
              <a:off x="1679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5" name="Freeform 1790"/>
            <p:cNvSpPr>
              <a:spLocks/>
            </p:cNvSpPr>
            <p:nvPr/>
          </p:nvSpPr>
          <p:spPr bwMode="auto">
            <a:xfrm>
              <a:off x="1685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6" name="Freeform 1791"/>
            <p:cNvSpPr>
              <a:spLocks/>
            </p:cNvSpPr>
            <p:nvPr/>
          </p:nvSpPr>
          <p:spPr bwMode="auto">
            <a:xfrm>
              <a:off x="1692" y="1518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7" name="Freeform 1792"/>
            <p:cNvSpPr>
              <a:spLocks/>
            </p:cNvSpPr>
            <p:nvPr/>
          </p:nvSpPr>
          <p:spPr bwMode="auto">
            <a:xfrm>
              <a:off x="1698" y="1518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8" name="Freeform 1793"/>
            <p:cNvSpPr>
              <a:spLocks/>
            </p:cNvSpPr>
            <p:nvPr/>
          </p:nvSpPr>
          <p:spPr bwMode="auto">
            <a:xfrm>
              <a:off x="1705" y="1518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69" name="Freeform 1794"/>
            <p:cNvSpPr>
              <a:spLocks/>
            </p:cNvSpPr>
            <p:nvPr/>
          </p:nvSpPr>
          <p:spPr bwMode="auto">
            <a:xfrm>
              <a:off x="1711" y="1518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0" name="Freeform 1795"/>
            <p:cNvSpPr>
              <a:spLocks/>
            </p:cNvSpPr>
            <p:nvPr/>
          </p:nvSpPr>
          <p:spPr bwMode="auto">
            <a:xfrm>
              <a:off x="1718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1" name="Freeform 1796"/>
            <p:cNvSpPr>
              <a:spLocks/>
            </p:cNvSpPr>
            <p:nvPr/>
          </p:nvSpPr>
          <p:spPr bwMode="auto">
            <a:xfrm>
              <a:off x="1725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2" name="Freeform 1797"/>
            <p:cNvSpPr>
              <a:spLocks/>
            </p:cNvSpPr>
            <p:nvPr/>
          </p:nvSpPr>
          <p:spPr bwMode="auto">
            <a:xfrm>
              <a:off x="1731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3" name="Freeform 1798"/>
            <p:cNvSpPr>
              <a:spLocks/>
            </p:cNvSpPr>
            <p:nvPr/>
          </p:nvSpPr>
          <p:spPr bwMode="auto">
            <a:xfrm>
              <a:off x="1738" y="1518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6"/>
                <a:gd name="T56" fmla="*/ 7 w 7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74" name="Freeform 1799"/>
            <p:cNvSpPr>
              <a:spLocks/>
            </p:cNvSpPr>
            <p:nvPr/>
          </p:nvSpPr>
          <p:spPr bwMode="auto">
            <a:xfrm>
              <a:off x="1744" y="1518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68" name="Group 1945"/>
          <p:cNvGrpSpPr>
            <a:grpSpLocks/>
          </p:cNvGrpSpPr>
          <p:nvPr/>
        </p:nvGrpSpPr>
        <p:grpSpPr bwMode="auto">
          <a:xfrm rot="-5400000">
            <a:off x="-26194" y="4013995"/>
            <a:ext cx="3089275" cy="17462"/>
            <a:chOff x="808" y="1473"/>
            <a:chExt cx="942" cy="5"/>
          </a:xfrm>
        </p:grpSpPr>
        <p:sp>
          <p:nvSpPr>
            <p:cNvPr id="25787" name="Freeform 1801"/>
            <p:cNvSpPr>
              <a:spLocks/>
            </p:cNvSpPr>
            <p:nvPr/>
          </p:nvSpPr>
          <p:spPr bwMode="auto">
            <a:xfrm>
              <a:off x="808" y="14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1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1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88" name="Freeform 1802"/>
            <p:cNvSpPr>
              <a:spLocks/>
            </p:cNvSpPr>
            <p:nvPr/>
          </p:nvSpPr>
          <p:spPr bwMode="auto">
            <a:xfrm>
              <a:off x="814" y="1475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89" name="Freeform 1803"/>
            <p:cNvSpPr>
              <a:spLocks/>
            </p:cNvSpPr>
            <p:nvPr/>
          </p:nvSpPr>
          <p:spPr bwMode="auto">
            <a:xfrm>
              <a:off x="821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0" name="Freeform 1804"/>
            <p:cNvSpPr>
              <a:spLocks/>
            </p:cNvSpPr>
            <p:nvPr/>
          </p:nvSpPr>
          <p:spPr bwMode="auto">
            <a:xfrm>
              <a:off x="828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1" name="Freeform 1805"/>
            <p:cNvSpPr>
              <a:spLocks/>
            </p:cNvSpPr>
            <p:nvPr/>
          </p:nvSpPr>
          <p:spPr bwMode="auto">
            <a:xfrm>
              <a:off x="834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2" name="Freeform 1806"/>
            <p:cNvSpPr>
              <a:spLocks/>
            </p:cNvSpPr>
            <p:nvPr/>
          </p:nvSpPr>
          <p:spPr bwMode="auto">
            <a:xfrm>
              <a:off x="841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3" name="Freeform 1807"/>
            <p:cNvSpPr>
              <a:spLocks/>
            </p:cNvSpPr>
            <p:nvPr/>
          </p:nvSpPr>
          <p:spPr bwMode="auto">
            <a:xfrm>
              <a:off x="847" y="14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4" name="Freeform 1808"/>
            <p:cNvSpPr>
              <a:spLocks/>
            </p:cNvSpPr>
            <p:nvPr/>
          </p:nvSpPr>
          <p:spPr bwMode="auto">
            <a:xfrm>
              <a:off x="854" y="14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5" name="Freeform 1809"/>
            <p:cNvSpPr>
              <a:spLocks/>
            </p:cNvSpPr>
            <p:nvPr/>
          </p:nvSpPr>
          <p:spPr bwMode="auto">
            <a:xfrm>
              <a:off x="860" y="14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6" name="Freeform 1810"/>
            <p:cNvSpPr>
              <a:spLocks/>
            </p:cNvSpPr>
            <p:nvPr/>
          </p:nvSpPr>
          <p:spPr bwMode="auto">
            <a:xfrm>
              <a:off x="867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7" name="Freeform 1811"/>
            <p:cNvSpPr>
              <a:spLocks/>
            </p:cNvSpPr>
            <p:nvPr/>
          </p:nvSpPr>
          <p:spPr bwMode="auto">
            <a:xfrm>
              <a:off x="874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8" name="Freeform 1812"/>
            <p:cNvSpPr>
              <a:spLocks/>
            </p:cNvSpPr>
            <p:nvPr/>
          </p:nvSpPr>
          <p:spPr bwMode="auto">
            <a:xfrm>
              <a:off x="880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99" name="Freeform 1813"/>
            <p:cNvSpPr>
              <a:spLocks/>
            </p:cNvSpPr>
            <p:nvPr/>
          </p:nvSpPr>
          <p:spPr bwMode="auto">
            <a:xfrm>
              <a:off x="887" y="1475"/>
              <a:ext cx="3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0" name="Freeform 1814"/>
            <p:cNvSpPr>
              <a:spLocks/>
            </p:cNvSpPr>
            <p:nvPr/>
          </p:nvSpPr>
          <p:spPr bwMode="auto">
            <a:xfrm>
              <a:off x="893" y="1475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1" name="Freeform 1815"/>
            <p:cNvSpPr>
              <a:spLocks/>
            </p:cNvSpPr>
            <p:nvPr/>
          </p:nvSpPr>
          <p:spPr bwMode="auto">
            <a:xfrm>
              <a:off x="900" y="14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2" name="Freeform 1816"/>
            <p:cNvSpPr>
              <a:spLocks/>
            </p:cNvSpPr>
            <p:nvPr/>
          </p:nvSpPr>
          <p:spPr bwMode="auto">
            <a:xfrm>
              <a:off x="906" y="1475"/>
              <a:ext cx="4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2 w 6"/>
                <a:gd name="T23" fmla="*/ 0 h 7"/>
                <a:gd name="T24" fmla="*/ 2 w 6"/>
                <a:gd name="T25" fmla="*/ 0 h 7"/>
                <a:gd name="T26" fmla="*/ 2 w 6"/>
                <a:gd name="T27" fmla="*/ 0 h 7"/>
                <a:gd name="T28" fmla="*/ 2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3" name="Freeform 1817"/>
            <p:cNvSpPr>
              <a:spLocks/>
            </p:cNvSpPr>
            <p:nvPr/>
          </p:nvSpPr>
          <p:spPr bwMode="auto">
            <a:xfrm>
              <a:off x="913" y="1475"/>
              <a:ext cx="3" cy="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1 w 6"/>
                <a:gd name="T13" fmla="*/ 0 h 7"/>
                <a:gd name="T14" fmla="*/ 1 w 6"/>
                <a:gd name="T15" fmla="*/ 0 h 7"/>
                <a:gd name="T16" fmla="*/ 1 w 6"/>
                <a:gd name="T17" fmla="*/ 0 h 7"/>
                <a:gd name="T18" fmla="*/ 1 w 6"/>
                <a:gd name="T19" fmla="*/ 0 h 7"/>
                <a:gd name="T20" fmla="*/ 1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4" name="Freeform 1818"/>
            <p:cNvSpPr>
              <a:spLocks/>
            </p:cNvSpPr>
            <p:nvPr/>
          </p:nvSpPr>
          <p:spPr bwMode="auto">
            <a:xfrm>
              <a:off x="919" y="1475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1 w 7"/>
                <a:gd name="T21" fmla="*/ 0 h 7"/>
                <a:gd name="T22" fmla="*/ 1 w 7"/>
                <a:gd name="T23" fmla="*/ 0 h 7"/>
                <a:gd name="T24" fmla="*/ 1 w 7"/>
                <a:gd name="T25" fmla="*/ 0 h 7"/>
                <a:gd name="T26" fmla="*/ 1 w 7"/>
                <a:gd name="T27" fmla="*/ 0 h 7"/>
                <a:gd name="T28" fmla="*/ 1 w 7"/>
                <a:gd name="T29" fmla="*/ 0 h 7"/>
                <a:gd name="T30" fmla="*/ 1 w 7"/>
                <a:gd name="T31" fmla="*/ 0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5" name="Freeform 1819"/>
            <p:cNvSpPr>
              <a:spLocks/>
            </p:cNvSpPr>
            <p:nvPr/>
          </p:nvSpPr>
          <p:spPr bwMode="auto">
            <a:xfrm>
              <a:off x="926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6" name="Freeform 1820"/>
            <p:cNvSpPr>
              <a:spLocks/>
            </p:cNvSpPr>
            <p:nvPr/>
          </p:nvSpPr>
          <p:spPr bwMode="auto">
            <a:xfrm>
              <a:off x="933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7" name="Freeform 1821"/>
            <p:cNvSpPr>
              <a:spLocks/>
            </p:cNvSpPr>
            <p:nvPr/>
          </p:nvSpPr>
          <p:spPr bwMode="auto">
            <a:xfrm>
              <a:off x="939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8" name="Freeform 1822"/>
            <p:cNvSpPr>
              <a:spLocks/>
            </p:cNvSpPr>
            <p:nvPr/>
          </p:nvSpPr>
          <p:spPr bwMode="auto">
            <a:xfrm>
              <a:off x="946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09" name="Freeform 1823"/>
            <p:cNvSpPr>
              <a:spLocks/>
            </p:cNvSpPr>
            <p:nvPr/>
          </p:nvSpPr>
          <p:spPr bwMode="auto">
            <a:xfrm>
              <a:off x="952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0" name="Freeform 1824"/>
            <p:cNvSpPr>
              <a:spLocks/>
            </p:cNvSpPr>
            <p:nvPr/>
          </p:nvSpPr>
          <p:spPr bwMode="auto">
            <a:xfrm>
              <a:off x="959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1" name="Freeform 1825"/>
            <p:cNvSpPr>
              <a:spLocks/>
            </p:cNvSpPr>
            <p:nvPr/>
          </p:nvSpPr>
          <p:spPr bwMode="auto">
            <a:xfrm>
              <a:off x="965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2" name="Freeform 1826"/>
            <p:cNvSpPr>
              <a:spLocks/>
            </p:cNvSpPr>
            <p:nvPr/>
          </p:nvSpPr>
          <p:spPr bwMode="auto">
            <a:xfrm>
              <a:off x="972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3" name="Freeform 1827"/>
            <p:cNvSpPr>
              <a:spLocks/>
            </p:cNvSpPr>
            <p:nvPr/>
          </p:nvSpPr>
          <p:spPr bwMode="auto">
            <a:xfrm>
              <a:off x="979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4" name="Freeform 1828"/>
            <p:cNvSpPr>
              <a:spLocks/>
            </p:cNvSpPr>
            <p:nvPr/>
          </p:nvSpPr>
          <p:spPr bwMode="auto">
            <a:xfrm>
              <a:off x="985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5" name="Freeform 1829"/>
            <p:cNvSpPr>
              <a:spLocks/>
            </p:cNvSpPr>
            <p:nvPr/>
          </p:nvSpPr>
          <p:spPr bwMode="auto">
            <a:xfrm>
              <a:off x="992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6" name="Freeform 1830"/>
            <p:cNvSpPr>
              <a:spLocks/>
            </p:cNvSpPr>
            <p:nvPr/>
          </p:nvSpPr>
          <p:spPr bwMode="auto">
            <a:xfrm>
              <a:off x="998" y="1474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1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7" name="Freeform 1831"/>
            <p:cNvSpPr>
              <a:spLocks/>
            </p:cNvSpPr>
            <p:nvPr/>
          </p:nvSpPr>
          <p:spPr bwMode="auto">
            <a:xfrm>
              <a:off x="1005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8" name="Freeform 1832"/>
            <p:cNvSpPr>
              <a:spLocks/>
            </p:cNvSpPr>
            <p:nvPr/>
          </p:nvSpPr>
          <p:spPr bwMode="auto">
            <a:xfrm>
              <a:off x="1011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19" name="Freeform 1833"/>
            <p:cNvSpPr>
              <a:spLocks/>
            </p:cNvSpPr>
            <p:nvPr/>
          </p:nvSpPr>
          <p:spPr bwMode="auto">
            <a:xfrm>
              <a:off x="1018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1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0" name="Freeform 1834"/>
            <p:cNvSpPr>
              <a:spLocks/>
            </p:cNvSpPr>
            <p:nvPr/>
          </p:nvSpPr>
          <p:spPr bwMode="auto">
            <a:xfrm>
              <a:off x="1024" y="1474"/>
              <a:ext cx="4" cy="4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1 w 7"/>
                <a:gd name="T13" fmla="*/ 1 h 7"/>
                <a:gd name="T14" fmla="*/ 1 w 7"/>
                <a:gd name="T15" fmla="*/ 1 h 7"/>
                <a:gd name="T16" fmla="*/ 1 w 7"/>
                <a:gd name="T17" fmla="*/ 1 h 7"/>
                <a:gd name="T18" fmla="*/ 1 w 7"/>
                <a:gd name="T19" fmla="*/ 1 h 7"/>
                <a:gd name="T20" fmla="*/ 1 w 7"/>
                <a:gd name="T21" fmla="*/ 1 h 7"/>
                <a:gd name="T22" fmla="*/ 1 w 7"/>
                <a:gd name="T23" fmla="*/ 1 h 7"/>
                <a:gd name="T24" fmla="*/ 1 w 7"/>
                <a:gd name="T25" fmla="*/ 1 h 7"/>
                <a:gd name="T26" fmla="*/ 1 w 7"/>
                <a:gd name="T27" fmla="*/ 1 h 7"/>
                <a:gd name="T28" fmla="*/ 1 w 7"/>
                <a:gd name="T29" fmla="*/ 1 h 7"/>
                <a:gd name="T30" fmla="*/ 1 w 7"/>
                <a:gd name="T31" fmla="*/ 1 h 7"/>
                <a:gd name="T32" fmla="*/ 1 w 7"/>
                <a:gd name="T33" fmla="*/ 0 h 7"/>
                <a:gd name="T34" fmla="*/ 1 w 7"/>
                <a:gd name="T35" fmla="*/ 0 h 7"/>
                <a:gd name="T36" fmla="*/ 1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1" name="Freeform 1835"/>
            <p:cNvSpPr>
              <a:spLocks/>
            </p:cNvSpPr>
            <p:nvPr/>
          </p:nvSpPr>
          <p:spPr bwMode="auto">
            <a:xfrm>
              <a:off x="1031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2" name="Freeform 1836"/>
            <p:cNvSpPr>
              <a:spLocks/>
            </p:cNvSpPr>
            <p:nvPr/>
          </p:nvSpPr>
          <p:spPr bwMode="auto">
            <a:xfrm>
              <a:off x="1038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1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3" name="Freeform 1837"/>
            <p:cNvSpPr>
              <a:spLocks/>
            </p:cNvSpPr>
            <p:nvPr/>
          </p:nvSpPr>
          <p:spPr bwMode="auto">
            <a:xfrm>
              <a:off x="1044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4" name="Freeform 1838"/>
            <p:cNvSpPr>
              <a:spLocks/>
            </p:cNvSpPr>
            <p:nvPr/>
          </p:nvSpPr>
          <p:spPr bwMode="auto">
            <a:xfrm>
              <a:off x="1051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5" name="Freeform 1839"/>
            <p:cNvSpPr>
              <a:spLocks/>
            </p:cNvSpPr>
            <p:nvPr/>
          </p:nvSpPr>
          <p:spPr bwMode="auto">
            <a:xfrm>
              <a:off x="1057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6" name="Freeform 1840"/>
            <p:cNvSpPr>
              <a:spLocks/>
            </p:cNvSpPr>
            <p:nvPr/>
          </p:nvSpPr>
          <p:spPr bwMode="auto">
            <a:xfrm>
              <a:off x="1064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7" name="Freeform 1841"/>
            <p:cNvSpPr>
              <a:spLocks/>
            </p:cNvSpPr>
            <p:nvPr/>
          </p:nvSpPr>
          <p:spPr bwMode="auto">
            <a:xfrm>
              <a:off x="1070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8" name="Freeform 1842"/>
            <p:cNvSpPr>
              <a:spLocks/>
            </p:cNvSpPr>
            <p:nvPr/>
          </p:nvSpPr>
          <p:spPr bwMode="auto">
            <a:xfrm>
              <a:off x="1077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29" name="Freeform 1843"/>
            <p:cNvSpPr>
              <a:spLocks/>
            </p:cNvSpPr>
            <p:nvPr/>
          </p:nvSpPr>
          <p:spPr bwMode="auto">
            <a:xfrm>
              <a:off x="1084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0" name="Freeform 1844"/>
            <p:cNvSpPr>
              <a:spLocks/>
            </p:cNvSpPr>
            <p:nvPr/>
          </p:nvSpPr>
          <p:spPr bwMode="auto">
            <a:xfrm>
              <a:off x="1090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1" name="Freeform 1845"/>
            <p:cNvSpPr>
              <a:spLocks/>
            </p:cNvSpPr>
            <p:nvPr/>
          </p:nvSpPr>
          <p:spPr bwMode="auto">
            <a:xfrm>
              <a:off x="1097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2" name="Freeform 1846"/>
            <p:cNvSpPr>
              <a:spLocks/>
            </p:cNvSpPr>
            <p:nvPr/>
          </p:nvSpPr>
          <p:spPr bwMode="auto">
            <a:xfrm>
              <a:off x="1103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3" name="Freeform 1847"/>
            <p:cNvSpPr>
              <a:spLocks/>
            </p:cNvSpPr>
            <p:nvPr/>
          </p:nvSpPr>
          <p:spPr bwMode="auto">
            <a:xfrm>
              <a:off x="1110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4" name="Freeform 1848"/>
            <p:cNvSpPr>
              <a:spLocks/>
            </p:cNvSpPr>
            <p:nvPr/>
          </p:nvSpPr>
          <p:spPr bwMode="auto">
            <a:xfrm>
              <a:off x="1116" y="1474"/>
              <a:ext cx="4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2 w 6"/>
                <a:gd name="T23" fmla="*/ 1 h 7"/>
                <a:gd name="T24" fmla="*/ 2 w 6"/>
                <a:gd name="T25" fmla="*/ 1 h 7"/>
                <a:gd name="T26" fmla="*/ 2 w 6"/>
                <a:gd name="T27" fmla="*/ 1 h 7"/>
                <a:gd name="T28" fmla="*/ 2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5" name="Freeform 1849"/>
            <p:cNvSpPr>
              <a:spLocks/>
            </p:cNvSpPr>
            <p:nvPr/>
          </p:nvSpPr>
          <p:spPr bwMode="auto">
            <a:xfrm>
              <a:off x="1123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6" name="Freeform 1850"/>
            <p:cNvSpPr>
              <a:spLocks/>
            </p:cNvSpPr>
            <p:nvPr/>
          </p:nvSpPr>
          <p:spPr bwMode="auto">
            <a:xfrm>
              <a:off x="1130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7" name="Freeform 1851"/>
            <p:cNvSpPr>
              <a:spLocks/>
            </p:cNvSpPr>
            <p:nvPr/>
          </p:nvSpPr>
          <p:spPr bwMode="auto">
            <a:xfrm>
              <a:off x="1136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8" name="Freeform 1852"/>
            <p:cNvSpPr>
              <a:spLocks/>
            </p:cNvSpPr>
            <p:nvPr/>
          </p:nvSpPr>
          <p:spPr bwMode="auto">
            <a:xfrm>
              <a:off x="1143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39" name="Freeform 1853"/>
            <p:cNvSpPr>
              <a:spLocks/>
            </p:cNvSpPr>
            <p:nvPr/>
          </p:nvSpPr>
          <p:spPr bwMode="auto">
            <a:xfrm>
              <a:off x="1149" y="1474"/>
              <a:ext cx="3" cy="4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1 h 7"/>
                <a:gd name="T6" fmla="*/ 0 w 7"/>
                <a:gd name="T7" fmla="*/ 1 h 7"/>
                <a:gd name="T8" fmla="*/ 0 w 7"/>
                <a:gd name="T9" fmla="*/ 1 h 7"/>
                <a:gd name="T10" fmla="*/ 0 w 7"/>
                <a:gd name="T11" fmla="*/ 1 h 7"/>
                <a:gd name="T12" fmla="*/ 0 w 7"/>
                <a:gd name="T13" fmla="*/ 1 h 7"/>
                <a:gd name="T14" fmla="*/ 0 w 7"/>
                <a:gd name="T15" fmla="*/ 1 h 7"/>
                <a:gd name="T16" fmla="*/ 0 w 7"/>
                <a:gd name="T17" fmla="*/ 1 h 7"/>
                <a:gd name="T18" fmla="*/ 0 w 7"/>
                <a:gd name="T19" fmla="*/ 1 h 7"/>
                <a:gd name="T20" fmla="*/ 0 w 7"/>
                <a:gd name="T21" fmla="*/ 1 h 7"/>
                <a:gd name="T22" fmla="*/ 0 w 7"/>
                <a:gd name="T23" fmla="*/ 1 h 7"/>
                <a:gd name="T24" fmla="*/ 0 w 7"/>
                <a:gd name="T25" fmla="*/ 1 h 7"/>
                <a:gd name="T26" fmla="*/ 0 w 7"/>
                <a:gd name="T27" fmla="*/ 1 h 7"/>
                <a:gd name="T28" fmla="*/ 0 w 7"/>
                <a:gd name="T29" fmla="*/ 1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0" name="Freeform 1854"/>
            <p:cNvSpPr>
              <a:spLocks/>
            </p:cNvSpPr>
            <p:nvPr/>
          </p:nvSpPr>
          <p:spPr bwMode="auto">
            <a:xfrm>
              <a:off x="1156" y="1474"/>
              <a:ext cx="3" cy="4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1 h 7"/>
                <a:gd name="T12" fmla="*/ 1 w 6"/>
                <a:gd name="T13" fmla="*/ 1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1 w 6"/>
                <a:gd name="T21" fmla="*/ 1 h 7"/>
                <a:gd name="T22" fmla="*/ 1 w 6"/>
                <a:gd name="T23" fmla="*/ 1 h 7"/>
                <a:gd name="T24" fmla="*/ 1 w 6"/>
                <a:gd name="T25" fmla="*/ 1 h 7"/>
                <a:gd name="T26" fmla="*/ 1 w 6"/>
                <a:gd name="T27" fmla="*/ 1 h 7"/>
                <a:gd name="T28" fmla="*/ 1 w 6"/>
                <a:gd name="T29" fmla="*/ 1 h 7"/>
                <a:gd name="T30" fmla="*/ 1 w 6"/>
                <a:gd name="T31" fmla="*/ 0 h 7"/>
                <a:gd name="T32" fmla="*/ 1 w 6"/>
                <a:gd name="T33" fmla="*/ 0 h 7"/>
                <a:gd name="T34" fmla="*/ 1 w 6"/>
                <a:gd name="T35" fmla="*/ 0 h 7"/>
                <a:gd name="T36" fmla="*/ 1 w 6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"/>
                <a:gd name="T59" fmla="*/ 6 w 6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1" name="Freeform 1855"/>
            <p:cNvSpPr>
              <a:spLocks/>
            </p:cNvSpPr>
            <p:nvPr/>
          </p:nvSpPr>
          <p:spPr bwMode="auto">
            <a:xfrm>
              <a:off x="1162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2" name="Freeform 1856"/>
            <p:cNvSpPr>
              <a:spLocks/>
            </p:cNvSpPr>
            <p:nvPr/>
          </p:nvSpPr>
          <p:spPr bwMode="auto">
            <a:xfrm>
              <a:off x="1169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3" name="Freeform 1857"/>
            <p:cNvSpPr>
              <a:spLocks/>
            </p:cNvSpPr>
            <p:nvPr/>
          </p:nvSpPr>
          <p:spPr bwMode="auto">
            <a:xfrm>
              <a:off x="1175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4" name="Freeform 1858"/>
            <p:cNvSpPr>
              <a:spLocks/>
            </p:cNvSpPr>
            <p:nvPr/>
          </p:nvSpPr>
          <p:spPr bwMode="auto">
            <a:xfrm>
              <a:off x="1182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5" name="Freeform 1859"/>
            <p:cNvSpPr>
              <a:spLocks/>
            </p:cNvSpPr>
            <p:nvPr/>
          </p:nvSpPr>
          <p:spPr bwMode="auto">
            <a:xfrm>
              <a:off x="1189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6" name="Freeform 1860"/>
            <p:cNvSpPr>
              <a:spLocks/>
            </p:cNvSpPr>
            <p:nvPr/>
          </p:nvSpPr>
          <p:spPr bwMode="auto">
            <a:xfrm>
              <a:off x="1195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7" name="Freeform 1861"/>
            <p:cNvSpPr>
              <a:spLocks/>
            </p:cNvSpPr>
            <p:nvPr/>
          </p:nvSpPr>
          <p:spPr bwMode="auto">
            <a:xfrm>
              <a:off x="1202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8" name="Freeform 1862"/>
            <p:cNvSpPr>
              <a:spLocks/>
            </p:cNvSpPr>
            <p:nvPr/>
          </p:nvSpPr>
          <p:spPr bwMode="auto">
            <a:xfrm>
              <a:off x="1208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49" name="Freeform 1863"/>
            <p:cNvSpPr>
              <a:spLocks/>
            </p:cNvSpPr>
            <p:nvPr/>
          </p:nvSpPr>
          <p:spPr bwMode="auto">
            <a:xfrm>
              <a:off x="1215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0" name="Freeform 1864"/>
            <p:cNvSpPr>
              <a:spLocks/>
            </p:cNvSpPr>
            <p:nvPr/>
          </p:nvSpPr>
          <p:spPr bwMode="auto">
            <a:xfrm>
              <a:off x="1221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1" name="Freeform 1865"/>
            <p:cNvSpPr>
              <a:spLocks/>
            </p:cNvSpPr>
            <p:nvPr/>
          </p:nvSpPr>
          <p:spPr bwMode="auto">
            <a:xfrm>
              <a:off x="1228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2" name="Freeform 1866"/>
            <p:cNvSpPr>
              <a:spLocks/>
            </p:cNvSpPr>
            <p:nvPr/>
          </p:nvSpPr>
          <p:spPr bwMode="auto">
            <a:xfrm>
              <a:off x="1235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3" name="Freeform 1867"/>
            <p:cNvSpPr>
              <a:spLocks/>
            </p:cNvSpPr>
            <p:nvPr/>
          </p:nvSpPr>
          <p:spPr bwMode="auto">
            <a:xfrm>
              <a:off x="1241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4" name="Freeform 1868"/>
            <p:cNvSpPr>
              <a:spLocks/>
            </p:cNvSpPr>
            <p:nvPr/>
          </p:nvSpPr>
          <p:spPr bwMode="auto">
            <a:xfrm>
              <a:off x="1248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5" name="Freeform 1869"/>
            <p:cNvSpPr>
              <a:spLocks/>
            </p:cNvSpPr>
            <p:nvPr/>
          </p:nvSpPr>
          <p:spPr bwMode="auto">
            <a:xfrm>
              <a:off x="1254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6" name="Freeform 1870"/>
            <p:cNvSpPr>
              <a:spLocks/>
            </p:cNvSpPr>
            <p:nvPr/>
          </p:nvSpPr>
          <p:spPr bwMode="auto">
            <a:xfrm>
              <a:off x="1261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7" name="Freeform 1871"/>
            <p:cNvSpPr>
              <a:spLocks/>
            </p:cNvSpPr>
            <p:nvPr/>
          </p:nvSpPr>
          <p:spPr bwMode="auto">
            <a:xfrm>
              <a:off x="1267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8" name="Freeform 1872"/>
            <p:cNvSpPr>
              <a:spLocks/>
            </p:cNvSpPr>
            <p:nvPr/>
          </p:nvSpPr>
          <p:spPr bwMode="auto">
            <a:xfrm>
              <a:off x="1274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59" name="Freeform 1873"/>
            <p:cNvSpPr>
              <a:spLocks/>
            </p:cNvSpPr>
            <p:nvPr/>
          </p:nvSpPr>
          <p:spPr bwMode="auto">
            <a:xfrm>
              <a:off x="1280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0" name="Freeform 1874"/>
            <p:cNvSpPr>
              <a:spLocks/>
            </p:cNvSpPr>
            <p:nvPr/>
          </p:nvSpPr>
          <p:spPr bwMode="auto">
            <a:xfrm>
              <a:off x="1287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1" name="Freeform 1875"/>
            <p:cNvSpPr>
              <a:spLocks/>
            </p:cNvSpPr>
            <p:nvPr/>
          </p:nvSpPr>
          <p:spPr bwMode="auto">
            <a:xfrm>
              <a:off x="1294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2" name="Freeform 1876"/>
            <p:cNvSpPr>
              <a:spLocks/>
            </p:cNvSpPr>
            <p:nvPr/>
          </p:nvSpPr>
          <p:spPr bwMode="auto">
            <a:xfrm>
              <a:off x="1300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3" name="Freeform 1877"/>
            <p:cNvSpPr>
              <a:spLocks/>
            </p:cNvSpPr>
            <p:nvPr/>
          </p:nvSpPr>
          <p:spPr bwMode="auto">
            <a:xfrm>
              <a:off x="1307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4" name="Freeform 1878"/>
            <p:cNvSpPr>
              <a:spLocks/>
            </p:cNvSpPr>
            <p:nvPr/>
          </p:nvSpPr>
          <p:spPr bwMode="auto">
            <a:xfrm>
              <a:off x="1313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5" name="Freeform 1879"/>
            <p:cNvSpPr>
              <a:spLocks/>
            </p:cNvSpPr>
            <p:nvPr/>
          </p:nvSpPr>
          <p:spPr bwMode="auto">
            <a:xfrm>
              <a:off x="1320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6" name="Freeform 1880"/>
            <p:cNvSpPr>
              <a:spLocks/>
            </p:cNvSpPr>
            <p:nvPr/>
          </p:nvSpPr>
          <p:spPr bwMode="auto">
            <a:xfrm>
              <a:off x="1326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7" name="Freeform 1881"/>
            <p:cNvSpPr>
              <a:spLocks/>
            </p:cNvSpPr>
            <p:nvPr/>
          </p:nvSpPr>
          <p:spPr bwMode="auto">
            <a:xfrm>
              <a:off x="1333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8" name="Freeform 1882"/>
            <p:cNvSpPr>
              <a:spLocks/>
            </p:cNvSpPr>
            <p:nvPr/>
          </p:nvSpPr>
          <p:spPr bwMode="auto">
            <a:xfrm>
              <a:off x="1340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69" name="Freeform 1883"/>
            <p:cNvSpPr>
              <a:spLocks/>
            </p:cNvSpPr>
            <p:nvPr/>
          </p:nvSpPr>
          <p:spPr bwMode="auto">
            <a:xfrm>
              <a:off x="1346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0" name="Freeform 1884"/>
            <p:cNvSpPr>
              <a:spLocks/>
            </p:cNvSpPr>
            <p:nvPr/>
          </p:nvSpPr>
          <p:spPr bwMode="auto">
            <a:xfrm>
              <a:off x="1353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1" name="Freeform 1885"/>
            <p:cNvSpPr>
              <a:spLocks/>
            </p:cNvSpPr>
            <p:nvPr/>
          </p:nvSpPr>
          <p:spPr bwMode="auto">
            <a:xfrm>
              <a:off x="1359" y="1474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2" name="Freeform 1886"/>
            <p:cNvSpPr>
              <a:spLocks/>
            </p:cNvSpPr>
            <p:nvPr/>
          </p:nvSpPr>
          <p:spPr bwMode="auto">
            <a:xfrm>
              <a:off x="1366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3" name="Freeform 1887"/>
            <p:cNvSpPr>
              <a:spLocks/>
            </p:cNvSpPr>
            <p:nvPr/>
          </p:nvSpPr>
          <p:spPr bwMode="auto">
            <a:xfrm>
              <a:off x="1372" y="1474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4" name="Freeform 1888"/>
            <p:cNvSpPr>
              <a:spLocks/>
            </p:cNvSpPr>
            <p:nvPr/>
          </p:nvSpPr>
          <p:spPr bwMode="auto">
            <a:xfrm>
              <a:off x="1379" y="1474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5" name="Freeform 1889"/>
            <p:cNvSpPr>
              <a:spLocks/>
            </p:cNvSpPr>
            <p:nvPr/>
          </p:nvSpPr>
          <p:spPr bwMode="auto">
            <a:xfrm>
              <a:off x="1385" y="1474"/>
              <a:ext cx="4" cy="3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1 h 6"/>
                <a:gd name="T16" fmla="*/ 1 w 7"/>
                <a:gd name="T17" fmla="*/ 1 h 6"/>
                <a:gd name="T18" fmla="*/ 1 w 7"/>
                <a:gd name="T19" fmla="*/ 1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6" name="Freeform 1890"/>
            <p:cNvSpPr>
              <a:spLocks/>
            </p:cNvSpPr>
            <p:nvPr/>
          </p:nvSpPr>
          <p:spPr bwMode="auto">
            <a:xfrm>
              <a:off x="1392" y="1474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7" name="Freeform 1891"/>
            <p:cNvSpPr>
              <a:spLocks/>
            </p:cNvSpPr>
            <p:nvPr/>
          </p:nvSpPr>
          <p:spPr bwMode="auto">
            <a:xfrm>
              <a:off x="1399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8" name="Freeform 1892"/>
            <p:cNvSpPr>
              <a:spLocks/>
            </p:cNvSpPr>
            <p:nvPr/>
          </p:nvSpPr>
          <p:spPr bwMode="auto">
            <a:xfrm>
              <a:off x="1405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79" name="Freeform 1893"/>
            <p:cNvSpPr>
              <a:spLocks/>
            </p:cNvSpPr>
            <p:nvPr/>
          </p:nvSpPr>
          <p:spPr bwMode="auto">
            <a:xfrm>
              <a:off x="1412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0" name="Freeform 1894"/>
            <p:cNvSpPr>
              <a:spLocks/>
            </p:cNvSpPr>
            <p:nvPr/>
          </p:nvSpPr>
          <p:spPr bwMode="auto">
            <a:xfrm>
              <a:off x="1418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1" name="Freeform 1895"/>
            <p:cNvSpPr>
              <a:spLocks/>
            </p:cNvSpPr>
            <p:nvPr/>
          </p:nvSpPr>
          <p:spPr bwMode="auto">
            <a:xfrm>
              <a:off x="1425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2" name="Freeform 1896"/>
            <p:cNvSpPr>
              <a:spLocks/>
            </p:cNvSpPr>
            <p:nvPr/>
          </p:nvSpPr>
          <p:spPr bwMode="auto">
            <a:xfrm>
              <a:off x="1431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3" name="Freeform 1897"/>
            <p:cNvSpPr>
              <a:spLocks/>
            </p:cNvSpPr>
            <p:nvPr/>
          </p:nvSpPr>
          <p:spPr bwMode="auto">
            <a:xfrm>
              <a:off x="1438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4" name="Freeform 1898"/>
            <p:cNvSpPr>
              <a:spLocks/>
            </p:cNvSpPr>
            <p:nvPr/>
          </p:nvSpPr>
          <p:spPr bwMode="auto">
            <a:xfrm>
              <a:off x="1445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5" name="Freeform 1899"/>
            <p:cNvSpPr>
              <a:spLocks/>
            </p:cNvSpPr>
            <p:nvPr/>
          </p:nvSpPr>
          <p:spPr bwMode="auto">
            <a:xfrm>
              <a:off x="1451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6" name="Freeform 1900"/>
            <p:cNvSpPr>
              <a:spLocks/>
            </p:cNvSpPr>
            <p:nvPr/>
          </p:nvSpPr>
          <p:spPr bwMode="auto">
            <a:xfrm>
              <a:off x="1458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7" name="Freeform 1901"/>
            <p:cNvSpPr>
              <a:spLocks/>
            </p:cNvSpPr>
            <p:nvPr/>
          </p:nvSpPr>
          <p:spPr bwMode="auto">
            <a:xfrm>
              <a:off x="1464" y="1473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8" name="Freeform 1902"/>
            <p:cNvSpPr>
              <a:spLocks/>
            </p:cNvSpPr>
            <p:nvPr/>
          </p:nvSpPr>
          <p:spPr bwMode="auto">
            <a:xfrm>
              <a:off x="1471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89" name="Freeform 1903"/>
            <p:cNvSpPr>
              <a:spLocks/>
            </p:cNvSpPr>
            <p:nvPr/>
          </p:nvSpPr>
          <p:spPr bwMode="auto">
            <a:xfrm>
              <a:off x="1477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0" name="Freeform 1904"/>
            <p:cNvSpPr>
              <a:spLocks/>
            </p:cNvSpPr>
            <p:nvPr/>
          </p:nvSpPr>
          <p:spPr bwMode="auto">
            <a:xfrm>
              <a:off x="1484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2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2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1" name="Freeform 1905"/>
            <p:cNvSpPr>
              <a:spLocks/>
            </p:cNvSpPr>
            <p:nvPr/>
          </p:nvSpPr>
          <p:spPr bwMode="auto">
            <a:xfrm>
              <a:off x="1490" y="1473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2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2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1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2" name="Freeform 1906"/>
            <p:cNvSpPr>
              <a:spLocks/>
            </p:cNvSpPr>
            <p:nvPr/>
          </p:nvSpPr>
          <p:spPr bwMode="auto">
            <a:xfrm>
              <a:off x="1497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2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3" name="Freeform 1907"/>
            <p:cNvSpPr>
              <a:spLocks/>
            </p:cNvSpPr>
            <p:nvPr/>
          </p:nvSpPr>
          <p:spPr bwMode="auto">
            <a:xfrm>
              <a:off x="1504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4" name="Freeform 1908"/>
            <p:cNvSpPr>
              <a:spLocks/>
            </p:cNvSpPr>
            <p:nvPr/>
          </p:nvSpPr>
          <p:spPr bwMode="auto">
            <a:xfrm>
              <a:off x="1510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2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5" name="Freeform 1909"/>
            <p:cNvSpPr>
              <a:spLocks/>
            </p:cNvSpPr>
            <p:nvPr/>
          </p:nvSpPr>
          <p:spPr bwMode="auto">
            <a:xfrm>
              <a:off x="1517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6" name="Freeform 1910"/>
            <p:cNvSpPr>
              <a:spLocks/>
            </p:cNvSpPr>
            <p:nvPr/>
          </p:nvSpPr>
          <p:spPr bwMode="auto">
            <a:xfrm>
              <a:off x="1523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7" name="Freeform 1911"/>
            <p:cNvSpPr>
              <a:spLocks/>
            </p:cNvSpPr>
            <p:nvPr/>
          </p:nvSpPr>
          <p:spPr bwMode="auto">
            <a:xfrm>
              <a:off x="1530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8" name="Freeform 1912"/>
            <p:cNvSpPr>
              <a:spLocks/>
            </p:cNvSpPr>
            <p:nvPr/>
          </p:nvSpPr>
          <p:spPr bwMode="auto">
            <a:xfrm>
              <a:off x="1536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899" name="Freeform 1913"/>
            <p:cNvSpPr>
              <a:spLocks/>
            </p:cNvSpPr>
            <p:nvPr/>
          </p:nvSpPr>
          <p:spPr bwMode="auto">
            <a:xfrm>
              <a:off x="1543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0" name="Freeform 1914"/>
            <p:cNvSpPr>
              <a:spLocks/>
            </p:cNvSpPr>
            <p:nvPr/>
          </p:nvSpPr>
          <p:spPr bwMode="auto">
            <a:xfrm>
              <a:off x="1550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1" name="Freeform 1915"/>
            <p:cNvSpPr>
              <a:spLocks/>
            </p:cNvSpPr>
            <p:nvPr/>
          </p:nvSpPr>
          <p:spPr bwMode="auto">
            <a:xfrm>
              <a:off x="1556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2" name="Freeform 1916"/>
            <p:cNvSpPr>
              <a:spLocks/>
            </p:cNvSpPr>
            <p:nvPr/>
          </p:nvSpPr>
          <p:spPr bwMode="auto">
            <a:xfrm>
              <a:off x="1563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3" name="Freeform 1917"/>
            <p:cNvSpPr>
              <a:spLocks/>
            </p:cNvSpPr>
            <p:nvPr/>
          </p:nvSpPr>
          <p:spPr bwMode="auto">
            <a:xfrm>
              <a:off x="1569" y="1473"/>
              <a:ext cx="4" cy="4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1 w 7"/>
                <a:gd name="T13" fmla="*/ 1 h 6"/>
                <a:gd name="T14" fmla="*/ 1 w 7"/>
                <a:gd name="T15" fmla="*/ 2 h 6"/>
                <a:gd name="T16" fmla="*/ 1 w 7"/>
                <a:gd name="T17" fmla="*/ 2 h 6"/>
                <a:gd name="T18" fmla="*/ 1 w 7"/>
                <a:gd name="T19" fmla="*/ 2 h 6"/>
                <a:gd name="T20" fmla="*/ 1 w 7"/>
                <a:gd name="T21" fmla="*/ 1 h 6"/>
                <a:gd name="T22" fmla="*/ 1 w 7"/>
                <a:gd name="T23" fmla="*/ 1 h 6"/>
                <a:gd name="T24" fmla="*/ 1 w 7"/>
                <a:gd name="T25" fmla="*/ 1 h 6"/>
                <a:gd name="T26" fmla="*/ 1 w 7"/>
                <a:gd name="T27" fmla="*/ 1 h 6"/>
                <a:gd name="T28" fmla="*/ 1 w 7"/>
                <a:gd name="T29" fmla="*/ 1 h 6"/>
                <a:gd name="T30" fmla="*/ 1 w 7"/>
                <a:gd name="T31" fmla="*/ 0 h 6"/>
                <a:gd name="T32" fmla="*/ 1 w 7"/>
                <a:gd name="T33" fmla="*/ 0 h 6"/>
                <a:gd name="T34" fmla="*/ 1 w 7"/>
                <a:gd name="T35" fmla="*/ 0 h 6"/>
                <a:gd name="T36" fmla="*/ 1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4" name="Freeform 1918"/>
            <p:cNvSpPr>
              <a:spLocks/>
            </p:cNvSpPr>
            <p:nvPr/>
          </p:nvSpPr>
          <p:spPr bwMode="auto">
            <a:xfrm>
              <a:off x="1576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5" name="Freeform 1919"/>
            <p:cNvSpPr>
              <a:spLocks/>
            </p:cNvSpPr>
            <p:nvPr/>
          </p:nvSpPr>
          <p:spPr bwMode="auto">
            <a:xfrm>
              <a:off x="1582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6" name="Freeform 1920"/>
            <p:cNvSpPr>
              <a:spLocks/>
            </p:cNvSpPr>
            <p:nvPr/>
          </p:nvSpPr>
          <p:spPr bwMode="auto">
            <a:xfrm>
              <a:off x="1589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7" name="Freeform 1921"/>
            <p:cNvSpPr>
              <a:spLocks/>
            </p:cNvSpPr>
            <p:nvPr/>
          </p:nvSpPr>
          <p:spPr bwMode="auto">
            <a:xfrm>
              <a:off x="1596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8" name="Freeform 1922"/>
            <p:cNvSpPr>
              <a:spLocks/>
            </p:cNvSpPr>
            <p:nvPr/>
          </p:nvSpPr>
          <p:spPr bwMode="auto">
            <a:xfrm>
              <a:off x="1602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09" name="Freeform 1923"/>
            <p:cNvSpPr>
              <a:spLocks/>
            </p:cNvSpPr>
            <p:nvPr/>
          </p:nvSpPr>
          <p:spPr bwMode="auto">
            <a:xfrm>
              <a:off x="1609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0" name="Freeform 1924"/>
            <p:cNvSpPr>
              <a:spLocks/>
            </p:cNvSpPr>
            <p:nvPr/>
          </p:nvSpPr>
          <p:spPr bwMode="auto">
            <a:xfrm>
              <a:off x="1615" y="1473"/>
              <a:ext cx="3" cy="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2 h 6"/>
                <a:gd name="T16" fmla="*/ 0 w 7"/>
                <a:gd name="T17" fmla="*/ 2 h 6"/>
                <a:gd name="T18" fmla="*/ 0 w 7"/>
                <a:gd name="T19" fmla="*/ 2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0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1" name="Freeform 1925"/>
            <p:cNvSpPr>
              <a:spLocks/>
            </p:cNvSpPr>
            <p:nvPr/>
          </p:nvSpPr>
          <p:spPr bwMode="auto">
            <a:xfrm>
              <a:off x="1622" y="1473"/>
              <a:ext cx="3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2" name="Freeform 1926"/>
            <p:cNvSpPr>
              <a:spLocks/>
            </p:cNvSpPr>
            <p:nvPr/>
          </p:nvSpPr>
          <p:spPr bwMode="auto">
            <a:xfrm>
              <a:off x="1628" y="1473"/>
              <a:ext cx="4" cy="4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2 h 6"/>
                <a:gd name="T16" fmla="*/ 1 w 6"/>
                <a:gd name="T17" fmla="*/ 2 h 6"/>
                <a:gd name="T18" fmla="*/ 1 w 6"/>
                <a:gd name="T19" fmla="*/ 2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0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3" name="Freeform 1927"/>
            <p:cNvSpPr>
              <a:spLocks/>
            </p:cNvSpPr>
            <p:nvPr/>
          </p:nvSpPr>
          <p:spPr bwMode="auto">
            <a:xfrm>
              <a:off x="1635" y="1473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4" name="Freeform 1928"/>
            <p:cNvSpPr>
              <a:spLocks/>
            </p:cNvSpPr>
            <p:nvPr/>
          </p:nvSpPr>
          <p:spPr bwMode="auto">
            <a:xfrm>
              <a:off x="1641" y="1473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5" name="Freeform 1929"/>
            <p:cNvSpPr>
              <a:spLocks/>
            </p:cNvSpPr>
            <p:nvPr/>
          </p:nvSpPr>
          <p:spPr bwMode="auto">
            <a:xfrm>
              <a:off x="1648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6" name="Freeform 1930"/>
            <p:cNvSpPr>
              <a:spLocks/>
            </p:cNvSpPr>
            <p:nvPr/>
          </p:nvSpPr>
          <p:spPr bwMode="auto">
            <a:xfrm>
              <a:off x="1655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7" name="Freeform 1931"/>
            <p:cNvSpPr>
              <a:spLocks/>
            </p:cNvSpPr>
            <p:nvPr/>
          </p:nvSpPr>
          <p:spPr bwMode="auto">
            <a:xfrm>
              <a:off x="1661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8" name="Freeform 1932"/>
            <p:cNvSpPr>
              <a:spLocks/>
            </p:cNvSpPr>
            <p:nvPr/>
          </p:nvSpPr>
          <p:spPr bwMode="auto">
            <a:xfrm>
              <a:off x="1668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19" name="Freeform 1933"/>
            <p:cNvSpPr>
              <a:spLocks/>
            </p:cNvSpPr>
            <p:nvPr/>
          </p:nvSpPr>
          <p:spPr bwMode="auto">
            <a:xfrm>
              <a:off x="1674" y="1473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0" name="Freeform 1934"/>
            <p:cNvSpPr>
              <a:spLocks/>
            </p:cNvSpPr>
            <p:nvPr/>
          </p:nvSpPr>
          <p:spPr bwMode="auto">
            <a:xfrm>
              <a:off x="1681" y="1473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1" name="Freeform 1935"/>
            <p:cNvSpPr>
              <a:spLocks/>
            </p:cNvSpPr>
            <p:nvPr/>
          </p:nvSpPr>
          <p:spPr bwMode="auto">
            <a:xfrm>
              <a:off x="1687" y="1473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2" name="Freeform 1936"/>
            <p:cNvSpPr>
              <a:spLocks/>
            </p:cNvSpPr>
            <p:nvPr/>
          </p:nvSpPr>
          <p:spPr bwMode="auto">
            <a:xfrm>
              <a:off x="1694" y="1473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3" name="Freeform 1937"/>
            <p:cNvSpPr>
              <a:spLocks/>
            </p:cNvSpPr>
            <p:nvPr/>
          </p:nvSpPr>
          <p:spPr bwMode="auto">
            <a:xfrm>
              <a:off x="1701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4" name="Freeform 1938"/>
            <p:cNvSpPr>
              <a:spLocks/>
            </p:cNvSpPr>
            <p:nvPr/>
          </p:nvSpPr>
          <p:spPr bwMode="auto">
            <a:xfrm>
              <a:off x="1707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5" name="Freeform 1939"/>
            <p:cNvSpPr>
              <a:spLocks/>
            </p:cNvSpPr>
            <p:nvPr/>
          </p:nvSpPr>
          <p:spPr bwMode="auto">
            <a:xfrm>
              <a:off x="1714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6" name="Freeform 1940"/>
            <p:cNvSpPr>
              <a:spLocks/>
            </p:cNvSpPr>
            <p:nvPr/>
          </p:nvSpPr>
          <p:spPr bwMode="auto">
            <a:xfrm>
              <a:off x="1720" y="1473"/>
              <a:ext cx="3" cy="3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1 h 6"/>
                <a:gd name="T6" fmla="*/ 0 w 7"/>
                <a:gd name="T7" fmla="*/ 1 h 6"/>
                <a:gd name="T8" fmla="*/ 0 w 7"/>
                <a:gd name="T9" fmla="*/ 1 h 6"/>
                <a:gd name="T10" fmla="*/ 0 w 7"/>
                <a:gd name="T11" fmla="*/ 1 h 6"/>
                <a:gd name="T12" fmla="*/ 0 w 7"/>
                <a:gd name="T13" fmla="*/ 1 h 6"/>
                <a:gd name="T14" fmla="*/ 0 w 7"/>
                <a:gd name="T15" fmla="*/ 1 h 6"/>
                <a:gd name="T16" fmla="*/ 0 w 7"/>
                <a:gd name="T17" fmla="*/ 1 h 6"/>
                <a:gd name="T18" fmla="*/ 0 w 7"/>
                <a:gd name="T19" fmla="*/ 1 h 6"/>
                <a:gd name="T20" fmla="*/ 0 w 7"/>
                <a:gd name="T21" fmla="*/ 1 h 6"/>
                <a:gd name="T22" fmla="*/ 0 w 7"/>
                <a:gd name="T23" fmla="*/ 1 h 6"/>
                <a:gd name="T24" fmla="*/ 0 w 7"/>
                <a:gd name="T25" fmla="*/ 1 h 6"/>
                <a:gd name="T26" fmla="*/ 0 w 7"/>
                <a:gd name="T27" fmla="*/ 1 h 6"/>
                <a:gd name="T28" fmla="*/ 0 w 7"/>
                <a:gd name="T29" fmla="*/ 1 h 6"/>
                <a:gd name="T30" fmla="*/ 0 w 7"/>
                <a:gd name="T31" fmla="*/ 1 h 6"/>
                <a:gd name="T32" fmla="*/ 0 w 7"/>
                <a:gd name="T33" fmla="*/ 0 h 6"/>
                <a:gd name="T34" fmla="*/ 0 w 7"/>
                <a:gd name="T35" fmla="*/ 0 h 6"/>
                <a:gd name="T36" fmla="*/ 0 w 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7" name="Freeform 1941"/>
            <p:cNvSpPr>
              <a:spLocks/>
            </p:cNvSpPr>
            <p:nvPr/>
          </p:nvSpPr>
          <p:spPr bwMode="auto">
            <a:xfrm>
              <a:off x="1727" y="1473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8" name="Freeform 1942"/>
            <p:cNvSpPr>
              <a:spLocks/>
            </p:cNvSpPr>
            <p:nvPr/>
          </p:nvSpPr>
          <p:spPr bwMode="auto">
            <a:xfrm>
              <a:off x="1733" y="1473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29" name="Freeform 1943"/>
            <p:cNvSpPr>
              <a:spLocks/>
            </p:cNvSpPr>
            <p:nvPr/>
          </p:nvSpPr>
          <p:spPr bwMode="auto">
            <a:xfrm>
              <a:off x="1740" y="1473"/>
              <a:ext cx="3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1 w 6"/>
                <a:gd name="T25" fmla="*/ 1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930" name="Freeform 1944"/>
            <p:cNvSpPr>
              <a:spLocks/>
            </p:cNvSpPr>
            <p:nvPr/>
          </p:nvSpPr>
          <p:spPr bwMode="auto">
            <a:xfrm>
              <a:off x="1746" y="1473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1 h 6"/>
                <a:gd name="T12" fmla="*/ 1 w 6"/>
                <a:gd name="T13" fmla="*/ 1 h 6"/>
                <a:gd name="T14" fmla="*/ 1 w 6"/>
                <a:gd name="T15" fmla="*/ 1 h 6"/>
                <a:gd name="T16" fmla="*/ 1 w 6"/>
                <a:gd name="T17" fmla="*/ 1 h 6"/>
                <a:gd name="T18" fmla="*/ 1 w 6"/>
                <a:gd name="T19" fmla="*/ 1 h 6"/>
                <a:gd name="T20" fmla="*/ 1 w 6"/>
                <a:gd name="T21" fmla="*/ 1 h 6"/>
                <a:gd name="T22" fmla="*/ 1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0 h 6"/>
                <a:gd name="T34" fmla="*/ 1 w 6"/>
                <a:gd name="T35" fmla="*/ 0 h 6"/>
                <a:gd name="T36" fmla="*/ 1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6"/>
                <a:gd name="T59" fmla="*/ 6 w 6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6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769" name="Rectangle 1946"/>
          <p:cNvSpPr>
            <a:spLocks noChangeArrowheads="1"/>
          </p:cNvSpPr>
          <p:nvPr/>
        </p:nvSpPr>
        <p:spPr bwMode="auto">
          <a:xfrm rot="-5400000">
            <a:off x="2971006" y="2863057"/>
            <a:ext cx="460375" cy="128588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770" name="Rectangle 1947"/>
          <p:cNvSpPr>
            <a:spLocks noChangeArrowheads="1"/>
          </p:cNvSpPr>
          <p:nvPr/>
        </p:nvSpPr>
        <p:spPr bwMode="auto">
          <a:xfrm rot="-5400000">
            <a:off x="2197894" y="3531394"/>
            <a:ext cx="569912" cy="711200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771" name="Rectangle 1948"/>
          <p:cNvSpPr>
            <a:spLocks noChangeArrowheads="1"/>
          </p:cNvSpPr>
          <p:nvPr/>
        </p:nvSpPr>
        <p:spPr bwMode="auto">
          <a:xfrm rot="-5400000">
            <a:off x="1304926" y="3822700"/>
            <a:ext cx="563562" cy="134937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772" name="Rectangle 1949"/>
          <p:cNvSpPr>
            <a:spLocks noChangeArrowheads="1"/>
          </p:cNvSpPr>
          <p:nvPr/>
        </p:nvSpPr>
        <p:spPr bwMode="auto">
          <a:xfrm rot="-5400000">
            <a:off x="1353344" y="2863057"/>
            <a:ext cx="473075" cy="141287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773" name="Rectangle 1950"/>
          <p:cNvSpPr>
            <a:spLocks noChangeArrowheads="1"/>
          </p:cNvSpPr>
          <p:nvPr/>
        </p:nvSpPr>
        <p:spPr bwMode="auto">
          <a:xfrm rot="-5400000">
            <a:off x="2255044" y="2578894"/>
            <a:ext cx="455612" cy="711200"/>
          </a:xfrm>
          <a:prstGeom prst="rect">
            <a:avLst/>
          </a:prstGeom>
          <a:solidFill>
            <a:srgbClr val="969696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5774" name="Group 1953"/>
          <p:cNvGrpSpPr>
            <a:grpSpLocks/>
          </p:cNvGrpSpPr>
          <p:nvPr/>
        </p:nvGrpSpPr>
        <p:grpSpPr bwMode="auto">
          <a:xfrm rot="-5400000">
            <a:off x="-761999" y="3214687"/>
            <a:ext cx="3206750" cy="117475"/>
            <a:chOff x="1019" y="1251"/>
            <a:chExt cx="978" cy="36"/>
          </a:xfrm>
        </p:grpSpPr>
        <p:sp>
          <p:nvSpPr>
            <p:cNvPr id="25785" name="Line 1951"/>
            <p:cNvSpPr>
              <a:spLocks noChangeShapeType="1"/>
            </p:cNvSpPr>
            <p:nvPr/>
          </p:nvSpPr>
          <p:spPr bwMode="auto">
            <a:xfrm flipV="1">
              <a:off x="1019" y="1269"/>
              <a:ext cx="943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86" name="Freeform 1952"/>
            <p:cNvSpPr>
              <a:spLocks/>
            </p:cNvSpPr>
            <p:nvPr/>
          </p:nvSpPr>
          <p:spPr bwMode="auto">
            <a:xfrm>
              <a:off x="1961" y="1251"/>
              <a:ext cx="36" cy="36"/>
            </a:xfrm>
            <a:custGeom>
              <a:avLst/>
              <a:gdLst>
                <a:gd name="T0" fmla="*/ 0 w 71"/>
                <a:gd name="T1" fmla="*/ 9 h 71"/>
                <a:gd name="T2" fmla="*/ 9 w 71"/>
                <a:gd name="T3" fmla="*/ 5 h 71"/>
                <a:gd name="T4" fmla="*/ 0 w 71"/>
                <a:gd name="T5" fmla="*/ 0 h 71"/>
                <a:gd name="T6" fmla="*/ 0 w 71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1"/>
                <a:gd name="T14" fmla="*/ 71 w 7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1">
                  <a:moveTo>
                    <a:pt x="0" y="71"/>
                  </a:moveTo>
                  <a:lnTo>
                    <a:pt x="71" y="35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775" name="Group 1956"/>
          <p:cNvGrpSpPr>
            <a:grpSpLocks/>
          </p:cNvGrpSpPr>
          <p:nvPr/>
        </p:nvGrpSpPr>
        <p:grpSpPr bwMode="auto">
          <a:xfrm rot="-5400000">
            <a:off x="2336800" y="3157538"/>
            <a:ext cx="114300" cy="3302000"/>
            <a:chOff x="1022" y="1239"/>
            <a:chExt cx="35" cy="1007"/>
          </a:xfrm>
        </p:grpSpPr>
        <p:sp>
          <p:nvSpPr>
            <p:cNvPr id="25783" name="Line 1954"/>
            <p:cNvSpPr>
              <a:spLocks noChangeShapeType="1"/>
            </p:cNvSpPr>
            <p:nvPr/>
          </p:nvSpPr>
          <p:spPr bwMode="auto">
            <a:xfrm flipH="1">
              <a:off x="1040" y="1239"/>
              <a:ext cx="2" cy="9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84" name="Freeform 1955"/>
            <p:cNvSpPr>
              <a:spLocks/>
            </p:cNvSpPr>
            <p:nvPr/>
          </p:nvSpPr>
          <p:spPr bwMode="auto">
            <a:xfrm>
              <a:off x="1022" y="2210"/>
              <a:ext cx="35" cy="36"/>
            </a:xfrm>
            <a:custGeom>
              <a:avLst/>
              <a:gdLst>
                <a:gd name="T0" fmla="*/ 0 w 71"/>
                <a:gd name="T1" fmla="*/ 0 h 71"/>
                <a:gd name="T2" fmla="*/ 4 w 71"/>
                <a:gd name="T3" fmla="*/ 9 h 71"/>
                <a:gd name="T4" fmla="*/ 8 w 71"/>
                <a:gd name="T5" fmla="*/ 0 h 71"/>
                <a:gd name="T6" fmla="*/ 0 w 7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1"/>
                <a:gd name="T14" fmla="*/ 71 w 7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1">
                  <a:moveTo>
                    <a:pt x="0" y="0"/>
                  </a:moveTo>
                  <a:lnTo>
                    <a:pt x="36" y="71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776" name="Rectangle 1957"/>
          <p:cNvSpPr>
            <a:spLocks noChangeArrowheads="1"/>
          </p:cNvSpPr>
          <p:nvPr/>
        </p:nvSpPr>
        <p:spPr bwMode="auto">
          <a:xfrm rot="-5400000">
            <a:off x="998537" y="1651001"/>
            <a:ext cx="246063" cy="32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77" name="Rectangle 1958"/>
          <p:cNvSpPr>
            <a:spLocks noChangeArrowheads="1"/>
          </p:cNvSpPr>
          <p:nvPr/>
        </p:nvSpPr>
        <p:spPr bwMode="auto">
          <a:xfrm rot="-5400000">
            <a:off x="1003300" y="1770063"/>
            <a:ext cx="46038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25778" name="Rectangle 1959"/>
          <p:cNvSpPr>
            <a:spLocks noChangeArrowheads="1"/>
          </p:cNvSpPr>
          <p:nvPr/>
        </p:nvSpPr>
        <p:spPr bwMode="auto">
          <a:xfrm rot="-5400000">
            <a:off x="893763" y="1744663"/>
            <a:ext cx="1968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de-DE"/>
          </a:p>
        </p:txBody>
      </p:sp>
      <p:sp>
        <p:nvSpPr>
          <p:cNvPr id="25779" name="Rectangle 1960"/>
          <p:cNvSpPr>
            <a:spLocks noChangeArrowheads="1"/>
          </p:cNvSpPr>
          <p:nvPr/>
        </p:nvSpPr>
        <p:spPr bwMode="auto">
          <a:xfrm rot="-5400000">
            <a:off x="3629026" y="4505325"/>
            <a:ext cx="246062" cy="325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80" name="Rectangle 1961"/>
          <p:cNvSpPr>
            <a:spLocks noChangeArrowheads="1"/>
          </p:cNvSpPr>
          <p:nvPr/>
        </p:nvSpPr>
        <p:spPr bwMode="auto">
          <a:xfrm rot="-5400000">
            <a:off x="3640137" y="4629151"/>
            <a:ext cx="42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25781" name="Rectangle 1962"/>
          <p:cNvSpPr>
            <a:spLocks noChangeArrowheads="1"/>
          </p:cNvSpPr>
          <p:nvPr/>
        </p:nvSpPr>
        <p:spPr bwMode="auto">
          <a:xfrm rot="-5400000">
            <a:off x="3713163" y="4581525"/>
            <a:ext cx="317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26806" name="Text Box 1963"/>
          <p:cNvSpPr txBox="1">
            <a:spLocks noChangeArrowheads="1"/>
          </p:cNvSpPr>
          <p:nvPr/>
        </p:nvSpPr>
        <p:spPr bwMode="auto">
          <a:xfrm>
            <a:off x="6069013" y="1717675"/>
            <a:ext cx="30749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Blip>
                <a:blip r:embed="rId2"/>
              </a:buBlip>
            </a:pPr>
            <a:r>
              <a:rPr lang="de-DE"/>
              <a:t>Abdeckung des Eingabe/Ausgabe-Musterraums durch Kerngebiete</a:t>
            </a:r>
          </a:p>
          <a:p>
            <a:pPr algn="l"/>
            <a:r>
              <a:rPr lang="de-DE" b="1"/>
              <a:t>Frage</a:t>
            </a:r>
            <a:r>
              <a:rPr lang="de-DE"/>
              <a:t>: Wieviel RBF-Neurone nötig?</a:t>
            </a:r>
          </a:p>
          <a:p>
            <a:pPr algn="l">
              <a:buFontTx/>
              <a:buBlip>
                <a:blip r:embed="rId2"/>
              </a:buBlip>
            </a:pPr>
            <a:r>
              <a:rPr lang="de-DE"/>
              <a:t>r</a:t>
            </a:r>
            <a:r>
              <a:rPr lang="de-DE" baseline="-25000"/>
              <a:t>i</a:t>
            </a:r>
            <a:r>
              <a:rPr lang="de-DE"/>
              <a:t> Zugehörigkeitsfkt pro Fuzzy-Variable</a:t>
            </a:r>
          </a:p>
          <a:p>
            <a:pPr algn="l">
              <a:buFont typeface="Symbol" pitchFamily="18" charset="2"/>
              <a:buChar char="Þ"/>
            </a:pPr>
            <a:r>
              <a:rPr lang="de-DE">
                <a:sym typeface="Symbol" pitchFamily="18" charset="2"/>
              </a:rPr>
              <a:t>r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·r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2</a:t>
            </a:r>
            <a:r>
              <a:rPr lang="en-US">
                <a:cs typeface="Arial" pitchFamily="34" charset="0"/>
                <a:sym typeface="Symbol" pitchFamily="18" charset="2"/>
              </a:rPr>
              <a:t>· </a:t>
            </a:r>
            <a:r>
              <a:rPr lang="en-US">
                <a:sym typeface="Symbol" pitchFamily="18" charset="2"/>
              </a:rPr>
              <a:t>·r</a:t>
            </a:r>
            <a:r>
              <a:rPr lang="en-US" baseline="-25000">
                <a:sym typeface="Symbol" pitchFamily="18" charset="2"/>
              </a:rPr>
              <a:t>n+1</a:t>
            </a:r>
            <a:r>
              <a:rPr lang="en-US">
                <a:sym typeface="Symbol" pitchFamily="18" charset="2"/>
              </a:rPr>
              <a:t> Regeln</a:t>
            </a:r>
          </a:p>
          <a:p>
            <a:pPr algn="l">
              <a:buFont typeface="Symbol" pitchFamily="18" charset="2"/>
              <a:buChar char="Þ"/>
            </a:pPr>
            <a:r>
              <a:rPr lang="de-DE">
                <a:sym typeface="Symbol" pitchFamily="18" charset="2"/>
              </a:rPr>
              <a:t>r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·r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2</a:t>
            </a:r>
            <a:r>
              <a:rPr lang="en-US">
                <a:cs typeface="Arial" pitchFamily="34" charset="0"/>
                <a:sym typeface="Symbol" pitchFamily="18" charset="2"/>
              </a:rPr>
              <a:t>· </a:t>
            </a:r>
            <a:r>
              <a:rPr lang="en-US">
                <a:sym typeface="Symbol" pitchFamily="18" charset="2"/>
              </a:rPr>
              <a:t>·r</a:t>
            </a:r>
            <a:r>
              <a:rPr lang="en-US" baseline="-25000">
                <a:sym typeface="Symbol" pitchFamily="18" charset="2"/>
              </a:rPr>
              <a:t>n+1 </a:t>
            </a:r>
            <a:r>
              <a:rPr lang="en-US">
                <a:sym typeface="Symbol" pitchFamily="18" charset="2"/>
              </a:rPr>
              <a:t>RBF-Neurone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589D70C-95EE-4E41-AE86-188EB52A8D64}" type="slidenum">
              <a:rPr lang="de-DE" sz="1000" smtClean="0"/>
              <a:pPr/>
              <a:t>14</a:t>
            </a:fld>
            <a:r>
              <a:rPr lang="de-DE" sz="1000" smtClean="0"/>
              <a:t> -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Adaption von Fuzzy-Systemen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268413"/>
            <a:ext cx="8507412" cy="4832350"/>
          </a:xfrm>
        </p:spPr>
        <p:txBody>
          <a:bodyPr/>
          <a:lstStyle/>
          <a:p>
            <a:pPr marL="266700" indent="-266700">
              <a:lnSpc>
                <a:spcPct val="80000"/>
              </a:lnSpc>
            </a:pPr>
            <a:r>
              <a:rPr lang="de-DE" sz="2800" smtClean="0"/>
              <a:t>Problem</a:t>
            </a:r>
            <a:r>
              <a:rPr lang="de-DE" smtClean="0"/>
              <a:t>	- </a:t>
            </a:r>
            <a:r>
              <a:rPr lang="de-DE" b="0" smtClean="0"/>
              <a:t>Lage der Zentren </a:t>
            </a:r>
          </a:p>
          <a:p>
            <a:pPr marL="266700" indent="-266700">
              <a:lnSpc>
                <a:spcPct val="50000"/>
              </a:lnSpc>
            </a:pPr>
            <a:r>
              <a:rPr lang="de-DE" b="0" smtClean="0"/>
              <a:t>			- Breite der Zugehörigkeitsfunktionen</a:t>
            </a:r>
          </a:p>
          <a:p>
            <a:pPr marL="266700" indent="-266700">
              <a:lnSpc>
                <a:spcPct val="80000"/>
              </a:lnSpc>
            </a:pPr>
            <a:r>
              <a:rPr lang="de-DE" sz="2800" smtClean="0"/>
              <a:t>Lösung</a:t>
            </a:r>
            <a:r>
              <a:rPr lang="de-DE" smtClean="0"/>
              <a:t>	</a:t>
            </a:r>
          </a:p>
          <a:p>
            <a:pPr marL="266700" indent="-2667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de-DE" b="0" smtClean="0"/>
              <a:t>Abbildung der initialen Prinzipien auf RBF-Neurone</a:t>
            </a:r>
          </a:p>
          <a:p>
            <a:pPr marL="266700" indent="-266700">
              <a:lnSpc>
                <a:spcPct val="70000"/>
              </a:lnSpc>
            </a:pPr>
            <a:r>
              <a:rPr lang="de-DE" b="0" smtClean="0"/>
              <a:t>	</a:t>
            </a:r>
            <a:r>
              <a:rPr lang="de-DE" sz="2000" b="0" smtClean="0"/>
              <a:t>Modellierung der UND-Terme als RBF-Neuron:</a:t>
            </a:r>
          </a:p>
          <a:p>
            <a:pPr marL="266700" indent="-266700">
              <a:lnSpc>
                <a:spcPct val="70000"/>
              </a:lnSpc>
            </a:pPr>
            <a:r>
              <a:rPr lang="de-DE" b="0" smtClean="0"/>
              <a:t>	   S</a:t>
            </a:r>
            <a:r>
              <a:rPr lang="de-DE" b="0" baseline="-25000" smtClean="0"/>
              <a:t> </a:t>
            </a:r>
            <a:r>
              <a:rPr lang="de-DE" b="0" smtClean="0"/>
              <a:t>(x</a:t>
            </a:r>
            <a:r>
              <a:rPr lang="de-DE" b="0" baseline="-25000" smtClean="0"/>
              <a:t>1</a:t>
            </a:r>
            <a:r>
              <a:rPr lang="de-DE" b="0" smtClean="0"/>
              <a:t>,...,x</a:t>
            </a:r>
            <a:r>
              <a:rPr lang="de-DE" b="0" baseline="-25000" smtClean="0"/>
              <a:t>n</a:t>
            </a:r>
            <a:r>
              <a:rPr lang="de-DE" b="0" smtClean="0"/>
              <a:t>) = m</a:t>
            </a:r>
            <a:r>
              <a:rPr lang="de-DE" b="0" baseline="-25000" smtClean="0"/>
              <a:t>i</a:t>
            </a:r>
            <a:r>
              <a:rPr lang="de-DE" b="0" smtClean="0"/>
              <a:t>(x</a:t>
            </a:r>
            <a:r>
              <a:rPr lang="de-DE" b="0" baseline="-25000" smtClean="0"/>
              <a:t>1</a:t>
            </a:r>
            <a:r>
              <a:rPr lang="de-DE" b="0" smtClean="0"/>
              <a:t>)</a:t>
            </a:r>
            <a:r>
              <a:rPr lang="en-US" b="0" smtClean="0">
                <a:cs typeface="Arial" pitchFamily="34" charset="0"/>
              </a:rPr>
              <a:t>·…· </a:t>
            </a:r>
            <a:r>
              <a:rPr lang="de-DE" b="0" smtClean="0"/>
              <a:t>m</a:t>
            </a:r>
            <a:r>
              <a:rPr lang="de-DE" b="0" baseline="-25000" smtClean="0"/>
              <a:t>k</a:t>
            </a:r>
            <a:r>
              <a:rPr lang="de-DE" b="0" smtClean="0"/>
              <a:t>(x</a:t>
            </a:r>
            <a:r>
              <a:rPr lang="de-DE" b="0" baseline="-25000" smtClean="0"/>
              <a:t>n</a:t>
            </a:r>
            <a:r>
              <a:rPr lang="de-DE" b="0" smtClean="0"/>
              <a:t>)</a:t>
            </a:r>
            <a:r>
              <a:rPr lang="en-US" b="0" smtClean="0">
                <a:cs typeface="Arial" pitchFamily="34" charset="0"/>
              </a:rPr>
              <a:t> 	</a:t>
            </a:r>
            <a:r>
              <a:rPr lang="de-DE" sz="2000" b="0" i="1" smtClean="0">
                <a:solidFill>
                  <a:srgbClr val="0099CC"/>
                </a:solidFill>
              </a:rPr>
              <a:t>correlation product enc.</a:t>
            </a:r>
          </a:p>
          <a:p>
            <a:pPr marL="266700" indent="-266700">
              <a:lnSpc>
                <a:spcPct val="70000"/>
              </a:lnSpc>
            </a:pPr>
            <a:r>
              <a:rPr lang="de-DE" sz="2000" b="0" i="1" smtClean="0">
                <a:solidFill>
                  <a:srgbClr val="0099CC"/>
                </a:solidFill>
              </a:rPr>
              <a:t>	</a:t>
            </a:r>
            <a:r>
              <a:rPr lang="de-DE" sz="2000" b="0" smtClean="0"/>
              <a:t>Zusätzliche Integration der Schlussfolgerung</a:t>
            </a:r>
          </a:p>
          <a:p>
            <a:pPr marL="266700" indent="-266700">
              <a:lnSpc>
                <a:spcPct val="60000"/>
              </a:lnSpc>
            </a:pPr>
            <a:r>
              <a:rPr lang="de-DE" sz="2000" b="0" smtClean="0"/>
              <a:t>	 </a:t>
            </a:r>
            <a:r>
              <a:rPr lang="de-DE" b="0" smtClean="0"/>
              <a:t>S</a:t>
            </a:r>
            <a:r>
              <a:rPr lang="de-DE" b="0" baseline="-25000" smtClean="0"/>
              <a:t>RBF</a:t>
            </a:r>
            <a:r>
              <a:rPr lang="de-DE" b="0" smtClean="0"/>
              <a:t>(x</a:t>
            </a:r>
            <a:r>
              <a:rPr lang="de-DE" b="0" baseline="-25000" smtClean="0"/>
              <a:t>1</a:t>
            </a:r>
            <a:r>
              <a:rPr lang="de-DE" b="0" smtClean="0"/>
              <a:t>,...,x</a:t>
            </a:r>
            <a:r>
              <a:rPr lang="de-DE" b="0" baseline="-25000" smtClean="0"/>
              <a:t>n,</a:t>
            </a:r>
            <a:r>
              <a:rPr lang="de-DE" b="0" smtClean="0"/>
              <a:t>y) = S</a:t>
            </a:r>
            <a:r>
              <a:rPr lang="de-DE" b="0" baseline="-25000" smtClean="0"/>
              <a:t> </a:t>
            </a:r>
            <a:r>
              <a:rPr lang="de-DE" b="0" smtClean="0"/>
              <a:t>(x</a:t>
            </a:r>
            <a:r>
              <a:rPr lang="de-DE" b="0" baseline="-25000" smtClean="0"/>
              <a:t>1</a:t>
            </a:r>
            <a:r>
              <a:rPr lang="de-DE" b="0" smtClean="0"/>
              <a:t>,...,x</a:t>
            </a:r>
            <a:r>
              <a:rPr lang="de-DE" b="0" baseline="-25000" smtClean="0"/>
              <a:t>n</a:t>
            </a:r>
            <a:r>
              <a:rPr lang="de-DE" b="0" smtClean="0"/>
              <a:t>)</a:t>
            </a:r>
            <a:r>
              <a:rPr lang="en-US" b="0" smtClean="0">
                <a:cs typeface="Arial" pitchFamily="34" charset="0"/>
              </a:rPr>
              <a:t>·m</a:t>
            </a:r>
            <a:r>
              <a:rPr lang="en-US" b="0" baseline="-25000" smtClean="0">
                <a:cs typeface="Arial" pitchFamily="34" charset="0"/>
              </a:rPr>
              <a:t>r</a:t>
            </a:r>
            <a:r>
              <a:rPr lang="en-US" b="0" smtClean="0">
                <a:cs typeface="Arial" pitchFamily="34" charset="0"/>
              </a:rPr>
              <a:t>(y)</a:t>
            </a:r>
            <a:r>
              <a:rPr lang="de-DE" sz="2000" b="0" smtClean="0"/>
              <a:t> </a:t>
            </a:r>
          </a:p>
          <a:p>
            <a:pPr marL="266700" indent="-266700">
              <a:lnSpc>
                <a:spcPct val="95000"/>
              </a:lnSpc>
              <a:buFontTx/>
              <a:buBlip>
                <a:blip r:embed="rId2"/>
              </a:buBlip>
            </a:pPr>
            <a:r>
              <a:rPr lang="de-DE" b="0" smtClean="0"/>
              <a:t>Trainieren des RBF-Netzes</a:t>
            </a:r>
          </a:p>
          <a:p>
            <a:pPr marL="266700" indent="-266700">
              <a:lnSpc>
                <a:spcPct val="45000"/>
              </a:lnSpc>
            </a:pPr>
            <a:r>
              <a:rPr lang="de-DE" b="0" smtClean="0"/>
              <a:t>	Ermitteln der Parameter für m</a:t>
            </a:r>
            <a:r>
              <a:rPr lang="de-DE" b="0" baseline="-25000" smtClean="0"/>
              <a:t>i</a:t>
            </a:r>
            <a:r>
              <a:rPr lang="de-DE" b="0" smtClean="0"/>
              <a:t>,...,m</a:t>
            </a:r>
            <a:r>
              <a:rPr lang="de-DE" b="0" baseline="-25000" smtClean="0"/>
              <a:t>k</a:t>
            </a:r>
            <a:r>
              <a:rPr lang="de-DE" b="0" smtClean="0"/>
              <a:t>,m</a:t>
            </a:r>
            <a:r>
              <a:rPr lang="de-DE" b="0" baseline="-25000" smtClean="0"/>
              <a:t>r</a:t>
            </a:r>
          </a:p>
          <a:p>
            <a:pPr marL="266700" indent="-2667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de-DE" b="0" smtClean="0"/>
              <a:t>Rückabbildung auf Prinzipien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4B27207-1A0B-4E2A-8F91-741BF7C0F5B9}" type="slidenum">
              <a:rPr lang="de-DE" sz="1000" smtClean="0"/>
              <a:pPr/>
              <a:t>15</a:t>
            </a:fld>
            <a:r>
              <a:rPr lang="de-DE" sz="1000" smtClean="0"/>
              <a:t> -</a:t>
            </a:r>
          </a:p>
        </p:txBody>
      </p:sp>
      <p:sp>
        <p:nvSpPr>
          <p:cNvPr id="28676" name="Rectangle 106"/>
          <p:cNvSpPr>
            <a:spLocks noChangeArrowheads="1"/>
          </p:cNvSpPr>
          <p:nvPr/>
        </p:nvSpPr>
        <p:spPr bwMode="auto">
          <a:xfrm>
            <a:off x="6653213" y="2635250"/>
            <a:ext cx="1652587" cy="1150938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Fuzzy-Regelung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00075"/>
          </a:xfrm>
        </p:spPr>
        <p:txBody>
          <a:bodyPr/>
          <a:lstStyle/>
          <a:p>
            <a:pPr marL="0" indent="0"/>
            <a:r>
              <a:rPr lang="de-DE" smtClean="0"/>
              <a:t>Klassischer Regelkreis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208088" y="2759075"/>
            <a:ext cx="1619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363663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09713" y="2759075"/>
            <a:ext cx="809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592263" y="2759075"/>
            <a:ext cx="809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674813" y="2759075"/>
            <a:ext cx="130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de-DE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804988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de-DE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952625" y="2759075"/>
            <a:ext cx="114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068513" y="2759075"/>
            <a:ext cx="809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151063" y="2759075"/>
            <a:ext cx="130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279650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424113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de-DE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286375" y="27590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362575" y="27590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438775" y="27590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513388" y="2759075"/>
            <a:ext cx="177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5686425" y="2759075"/>
            <a:ext cx="96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5783263" y="2759075"/>
            <a:ext cx="96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5881688" y="2759075"/>
            <a:ext cx="130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6013450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de-DE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6161088" y="2759075"/>
            <a:ext cx="809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242050" y="2759075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6388100" y="2759075"/>
            <a:ext cx="96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28701" name="Rectangle 36"/>
          <p:cNvSpPr>
            <a:spLocks noChangeArrowheads="1"/>
          </p:cNvSpPr>
          <p:nvPr/>
        </p:nvSpPr>
        <p:spPr bwMode="auto">
          <a:xfrm>
            <a:off x="490855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2" name="Rectangle 37"/>
          <p:cNvSpPr>
            <a:spLocks noChangeArrowheads="1"/>
          </p:cNvSpPr>
          <p:nvPr/>
        </p:nvSpPr>
        <p:spPr bwMode="auto">
          <a:xfrm>
            <a:off x="49831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3" name="Rectangle 38"/>
          <p:cNvSpPr>
            <a:spLocks noChangeArrowheads="1"/>
          </p:cNvSpPr>
          <p:nvPr/>
        </p:nvSpPr>
        <p:spPr bwMode="auto">
          <a:xfrm>
            <a:off x="50593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4" name="Rectangle 39"/>
          <p:cNvSpPr>
            <a:spLocks noChangeArrowheads="1"/>
          </p:cNvSpPr>
          <p:nvPr/>
        </p:nvSpPr>
        <p:spPr bwMode="auto">
          <a:xfrm>
            <a:off x="51355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5" name="Rectangle 40"/>
          <p:cNvSpPr>
            <a:spLocks noChangeArrowheads="1"/>
          </p:cNvSpPr>
          <p:nvPr/>
        </p:nvSpPr>
        <p:spPr bwMode="auto">
          <a:xfrm>
            <a:off x="52038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6" name="Rectangle 41"/>
          <p:cNvSpPr>
            <a:spLocks noChangeArrowheads="1"/>
          </p:cNvSpPr>
          <p:nvPr/>
        </p:nvSpPr>
        <p:spPr bwMode="auto">
          <a:xfrm>
            <a:off x="52800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7" name="Rectangle 42"/>
          <p:cNvSpPr>
            <a:spLocks noChangeArrowheads="1"/>
          </p:cNvSpPr>
          <p:nvPr/>
        </p:nvSpPr>
        <p:spPr bwMode="auto">
          <a:xfrm>
            <a:off x="53562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8" name="Rectangle 43"/>
          <p:cNvSpPr>
            <a:spLocks noChangeArrowheads="1"/>
          </p:cNvSpPr>
          <p:nvPr/>
        </p:nvSpPr>
        <p:spPr bwMode="auto">
          <a:xfrm>
            <a:off x="54324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09" name="Rectangle 44"/>
          <p:cNvSpPr>
            <a:spLocks noChangeArrowheads="1"/>
          </p:cNvSpPr>
          <p:nvPr/>
        </p:nvSpPr>
        <p:spPr bwMode="auto">
          <a:xfrm>
            <a:off x="5500688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0" name="Rectangle 45"/>
          <p:cNvSpPr>
            <a:spLocks noChangeArrowheads="1"/>
          </p:cNvSpPr>
          <p:nvPr/>
        </p:nvSpPr>
        <p:spPr bwMode="auto">
          <a:xfrm>
            <a:off x="5576888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1" name="Rectangle 46"/>
          <p:cNvSpPr>
            <a:spLocks noChangeArrowheads="1"/>
          </p:cNvSpPr>
          <p:nvPr/>
        </p:nvSpPr>
        <p:spPr bwMode="auto">
          <a:xfrm>
            <a:off x="565150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2" name="Rectangle 47"/>
          <p:cNvSpPr>
            <a:spLocks noChangeArrowheads="1"/>
          </p:cNvSpPr>
          <p:nvPr/>
        </p:nvSpPr>
        <p:spPr bwMode="auto">
          <a:xfrm>
            <a:off x="572770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3" name="Rectangle 48"/>
          <p:cNvSpPr>
            <a:spLocks noChangeArrowheads="1"/>
          </p:cNvSpPr>
          <p:nvPr/>
        </p:nvSpPr>
        <p:spPr bwMode="auto">
          <a:xfrm>
            <a:off x="579755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4" name="Rectangle 49"/>
          <p:cNvSpPr>
            <a:spLocks noChangeArrowheads="1"/>
          </p:cNvSpPr>
          <p:nvPr/>
        </p:nvSpPr>
        <p:spPr bwMode="auto">
          <a:xfrm>
            <a:off x="58721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5" name="Rectangle 50"/>
          <p:cNvSpPr>
            <a:spLocks noChangeArrowheads="1"/>
          </p:cNvSpPr>
          <p:nvPr/>
        </p:nvSpPr>
        <p:spPr bwMode="auto">
          <a:xfrm>
            <a:off x="59483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6" name="Rectangle 51"/>
          <p:cNvSpPr>
            <a:spLocks noChangeArrowheads="1"/>
          </p:cNvSpPr>
          <p:nvPr/>
        </p:nvSpPr>
        <p:spPr bwMode="auto">
          <a:xfrm>
            <a:off x="60245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7" name="Rectangle 52"/>
          <p:cNvSpPr>
            <a:spLocks noChangeArrowheads="1"/>
          </p:cNvSpPr>
          <p:nvPr/>
        </p:nvSpPr>
        <p:spPr bwMode="auto">
          <a:xfrm>
            <a:off x="60928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8" name="Rectangle 53"/>
          <p:cNvSpPr>
            <a:spLocks noChangeArrowheads="1"/>
          </p:cNvSpPr>
          <p:nvPr/>
        </p:nvSpPr>
        <p:spPr bwMode="auto">
          <a:xfrm>
            <a:off x="61690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19" name="Rectangle 54"/>
          <p:cNvSpPr>
            <a:spLocks noChangeArrowheads="1"/>
          </p:cNvSpPr>
          <p:nvPr/>
        </p:nvSpPr>
        <p:spPr bwMode="auto">
          <a:xfrm>
            <a:off x="62452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0" name="Rectangle 55"/>
          <p:cNvSpPr>
            <a:spLocks noChangeArrowheads="1"/>
          </p:cNvSpPr>
          <p:nvPr/>
        </p:nvSpPr>
        <p:spPr bwMode="auto">
          <a:xfrm>
            <a:off x="6319838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1" name="Rectangle 56"/>
          <p:cNvSpPr>
            <a:spLocks noChangeArrowheads="1"/>
          </p:cNvSpPr>
          <p:nvPr/>
        </p:nvSpPr>
        <p:spPr bwMode="auto">
          <a:xfrm>
            <a:off x="6389688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2" name="Rectangle 57"/>
          <p:cNvSpPr>
            <a:spLocks noChangeArrowheads="1"/>
          </p:cNvSpPr>
          <p:nvPr/>
        </p:nvSpPr>
        <p:spPr bwMode="auto">
          <a:xfrm>
            <a:off x="6465888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3" name="Rectangle 58"/>
          <p:cNvSpPr>
            <a:spLocks noChangeArrowheads="1"/>
          </p:cNvSpPr>
          <p:nvPr/>
        </p:nvSpPr>
        <p:spPr bwMode="auto">
          <a:xfrm>
            <a:off x="654050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4" name="Rectangle 59"/>
          <p:cNvSpPr>
            <a:spLocks noChangeArrowheads="1"/>
          </p:cNvSpPr>
          <p:nvPr/>
        </p:nvSpPr>
        <p:spPr bwMode="auto">
          <a:xfrm>
            <a:off x="6616700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5" name="Rectangle 60"/>
          <p:cNvSpPr>
            <a:spLocks noChangeArrowheads="1"/>
          </p:cNvSpPr>
          <p:nvPr/>
        </p:nvSpPr>
        <p:spPr bwMode="auto">
          <a:xfrm>
            <a:off x="66849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6" name="Rectangle 61"/>
          <p:cNvSpPr>
            <a:spLocks noChangeArrowheads="1"/>
          </p:cNvSpPr>
          <p:nvPr/>
        </p:nvSpPr>
        <p:spPr bwMode="auto">
          <a:xfrm>
            <a:off x="67611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7" name="Rectangle 62"/>
          <p:cNvSpPr>
            <a:spLocks noChangeArrowheads="1"/>
          </p:cNvSpPr>
          <p:nvPr/>
        </p:nvSpPr>
        <p:spPr bwMode="auto">
          <a:xfrm>
            <a:off x="68373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8" name="Rectangle 63"/>
          <p:cNvSpPr>
            <a:spLocks noChangeArrowheads="1"/>
          </p:cNvSpPr>
          <p:nvPr/>
        </p:nvSpPr>
        <p:spPr bwMode="auto">
          <a:xfrm>
            <a:off x="6913563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29" name="Rectangle 64"/>
          <p:cNvSpPr>
            <a:spLocks noChangeArrowheads="1"/>
          </p:cNvSpPr>
          <p:nvPr/>
        </p:nvSpPr>
        <p:spPr bwMode="auto">
          <a:xfrm>
            <a:off x="698817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30" name="Rectangle 65"/>
          <p:cNvSpPr>
            <a:spLocks noChangeArrowheads="1"/>
          </p:cNvSpPr>
          <p:nvPr/>
        </p:nvSpPr>
        <p:spPr bwMode="auto">
          <a:xfrm>
            <a:off x="7058025" y="31289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31" name="Rectangle 72"/>
          <p:cNvSpPr>
            <a:spLocks noChangeArrowheads="1"/>
          </p:cNvSpPr>
          <p:nvPr/>
        </p:nvSpPr>
        <p:spPr bwMode="auto">
          <a:xfrm>
            <a:off x="1206500" y="3497263"/>
            <a:ext cx="96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28732" name="Rectangle 73"/>
          <p:cNvSpPr>
            <a:spLocks noChangeArrowheads="1"/>
          </p:cNvSpPr>
          <p:nvPr/>
        </p:nvSpPr>
        <p:spPr bwMode="auto">
          <a:xfrm>
            <a:off x="1304925" y="3497263"/>
            <a:ext cx="1143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733" name="Rectangle 74"/>
          <p:cNvSpPr>
            <a:spLocks noChangeArrowheads="1"/>
          </p:cNvSpPr>
          <p:nvPr/>
        </p:nvSpPr>
        <p:spPr bwMode="auto">
          <a:xfrm>
            <a:off x="1412875" y="3497263"/>
            <a:ext cx="809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28734" name="Rectangle 75"/>
          <p:cNvSpPr>
            <a:spLocks noChangeArrowheads="1"/>
          </p:cNvSpPr>
          <p:nvPr/>
        </p:nvSpPr>
        <p:spPr bwMode="auto">
          <a:xfrm>
            <a:off x="1495425" y="3497263"/>
            <a:ext cx="1301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de-DE"/>
          </a:p>
        </p:txBody>
      </p:sp>
      <p:sp>
        <p:nvSpPr>
          <p:cNvPr id="28735" name="Rectangle 76"/>
          <p:cNvSpPr>
            <a:spLocks noChangeArrowheads="1"/>
          </p:cNvSpPr>
          <p:nvPr/>
        </p:nvSpPr>
        <p:spPr bwMode="auto">
          <a:xfrm>
            <a:off x="1625600" y="3497263"/>
            <a:ext cx="146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de-DE"/>
          </a:p>
        </p:txBody>
      </p:sp>
      <p:sp>
        <p:nvSpPr>
          <p:cNvPr id="28736" name="Rectangle 77"/>
          <p:cNvSpPr>
            <a:spLocks noChangeArrowheads="1"/>
          </p:cNvSpPr>
          <p:nvPr/>
        </p:nvSpPr>
        <p:spPr bwMode="auto">
          <a:xfrm>
            <a:off x="1773238" y="3497263"/>
            <a:ext cx="1143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737" name="Rectangle 78"/>
          <p:cNvSpPr>
            <a:spLocks noChangeArrowheads="1"/>
          </p:cNvSpPr>
          <p:nvPr/>
        </p:nvSpPr>
        <p:spPr bwMode="auto">
          <a:xfrm>
            <a:off x="1889125" y="3497263"/>
            <a:ext cx="809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28738" name="Rectangle 79"/>
          <p:cNvSpPr>
            <a:spLocks noChangeArrowheads="1"/>
          </p:cNvSpPr>
          <p:nvPr/>
        </p:nvSpPr>
        <p:spPr bwMode="auto">
          <a:xfrm>
            <a:off x="1971675" y="3497263"/>
            <a:ext cx="1301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28739" name="Rectangle 80"/>
          <p:cNvSpPr>
            <a:spLocks noChangeArrowheads="1"/>
          </p:cNvSpPr>
          <p:nvPr/>
        </p:nvSpPr>
        <p:spPr bwMode="auto">
          <a:xfrm>
            <a:off x="2100263" y="3497263"/>
            <a:ext cx="146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28740" name="Rectangle 81"/>
          <p:cNvSpPr>
            <a:spLocks noChangeArrowheads="1"/>
          </p:cNvSpPr>
          <p:nvPr/>
        </p:nvSpPr>
        <p:spPr bwMode="auto">
          <a:xfrm>
            <a:off x="2244725" y="3497263"/>
            <a:ext cx="146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de-DE"/>
          </a:p>
        </p:txBody>
      </p:sp>
      <p:sp>
        <p:nvSpPr>
          <p:cNvPr id="28741" name="Rectangle 82"/>
          <p:cNvSpPr>
            <a:spLocks noChangeArrowheads="1"/>
          </p:cNvSpPr>
          <p:nvPr/>
        </p:nvSpPr>
        <p:spPr bwMode="auto">
          <a:xfrm>
            <a:off x="5286375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2" name="Rectangle 83"/>
          <p:cNvSpPr>
            <a:spLocks noChangeArrowheads="1"/>
          </p:cNvSpPr>
          <p:nvPr/>
        </p:nvSpPr>
        <p:spPr bwMode="auto">
          <a:xfrm>
            <a:off x="5362575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3" name="Rectangle 91"/>
          <p:cNvSpPr>
            <a:spLocks noChangeArrowheads="1"/>
          </p:cNvSpPr>
          <p:nvPr/>
        </p:nvSpPr>
        <p:spPr bwMode="auto">
          <a:xfrm>
            <a:off x="7029450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4" name="Rectangle 92"/>
          <p:cNvSpPr>
            <a:spLocks noChangeArrowheads="1"/>
          </p:cNvSpPr>
          <p:nvPr/>
        </p:nvSpPr>
        <p:spPr bwMode="auto">
          <a:xfrm>
            <a:off x="7105650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5" name="Rectangle 93"/>
          <p:cNvSpPr>
            <a:spLocks noChangeArrowheads="1"/>
          </p:cNvSpPr>
          <p:nvPr/>
        </p:nvSpPr>
        <p:spPr bwMode="auto">
          <a:xfrm>
            <a:off x="7181850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6" name="Rectangle 94"/>
          <p:cNvSpPr>
            <a:spLocks noChangeArrowheads="1"/>
          </p:cNvSpPr>
          <p:nvPr/>
        </p:nvSpPr>
        <p:spPr bwMode="auto">
          <a:xfrm>
            <a:off x="7250113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7" name="Rectangle 95"/>
          <p:cNvSpPr>
            <a:spLocks noChangeArrowheads="1"/>
          </p:cNvSpPr>
          <p:nvPr/>
        </p:nvSpPr>
        <p:spPr bwMode="auto">
          <a:xfrm>
            <a:off x="7326313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8" name="Rectangle 96"/>
          <p:cNvSpPr>
            <a:spLocks noChangeArrowheads="1"/>
          </p:cNvSpPr>
          <p:nvPr/>
        </p:nvSpPr>
        <p:spPr bwMode="auto">
          <a:xfrm>
            <a:off x="7402513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49" name="Rectangle 97"/>
          <p:cNvSpPr>
            <a:spLocks noChangeArrowheads="1"/>
          </p:cNvSpPr>
          <p:nvPr/>
        </p:nvSpPr>
        <p:spPr bwMode="auto">
          <a:xfrm>
            <a:off x="7478713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50" name="Rectangle 98"/>
          <p:cNvSpPr>
            <a:spLocks noChangeArrowheads="1"/>
          </p:cNvSpPr>
          <p:nvPr/>
        </p:nvSpPr>
        <p:spPr bwMode="auto">
          <a:xfrm>
            <a:off x="7546975" y="3867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8751" name="Rectangle 99"/>
          <p:cNvSpPr>
            <a:spLocks noChangeArrowheads="1"/>
          </p:cNvSpPr>
          <p:nvPr/>
        </p:nvSpPr>
        <p:spPr bwMode="auto">
          <a:xfrm>
            <a:off x="7623175" y="3867150"/>
            <a:ext cx="1619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752" name="Rectangle 100"/>
          <p:cNvSpPr>
            <a:spLocks noChangeArrowheads="1"/>
          </p:cNvSpPr>
          <p:nvPr/>
        </p:nvSpPr>
        <p:spPr bwMode="auto">
          <a:xfrm>
            <a:off x="7783513" y="3867150"/>
            <a:ext cx="130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28753" name="Rectangle 101"/>
          <p:cNvSpPr>
            <a:spLocks noChangeArrowheads="1"/>
          </p:cNvSpPr>
          <p:nvPr/>
        </p:nvSpPr>
        <p:spPr bwMode="auto">
          <a:xfrm>
            <a:off x="7915275" y="3867150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28754" name="Rectangle 102"/>
          <p:cNvSpPr>
            <a:spLocks noChangeArrowheads="1"/>
          </p:cNvSpPr>
          <p:nvPr/>
        </p:nvSpPr>
        <p:spPr bwMode="auto">
          <a:xfrm>
            <a:off x="8062913" y="3867150"/>
            <a:ext cx="114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28755" name="Rectangle 103"/>
          <p:cNvSpPr>
            <a:spLocks noChangeArrowheads="1"/>
          </p:cNvSpPr>
          <p:nvPr/>
        </p:nvSpPr>
        <p:spPr bwMode="auto">
          <a:xfrm>
            <a:off x="8170863" y="3867150"/>
            <a:ext cx="14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28756" name="Rectangle 104"/>
          <p:cNvSpPr>
            <a:spLocks noChangeArrowheads="1"/>
          </p:cNvSpPr>
          <p:nvPr/>
        </p:nvSpPr>
        <p:spPr bwMode="auto">
          <a:xfrm>
            <a:off x="8316913" y="3867150"/>
            <a:ext cx="96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30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28757" name="Rectangle 105"/>
          <p:cNvSpPr>
            <a:spLocks noChangeArrowheads="1"/>
          </p:cNvSpPr>
          <p:nvPr/>
        </p:nvSpPr>
        <p:spPr bwMode="auto">
          <a:xfrm>
            <a:off x="3532188" y="2655888"/>
            <a:ext cx="1652587" cy="1150937"/>
          </a:xfrm>
          <a:prstGeom prst="rect">
            <a:avLst/>
          </a:pr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58" name="Freeform 107"/>
          <p:cNvSpPr>
            <a:spLocks/>
          </p:cNvSpPr>
          <p:nvPr/>
        </p:nvSpPr>
        <p:spPr bwMode="auto">
          <a:xfrm>
            <a:off x="3338513" y="2827338"/>
            <a:ext cx="165100" cy="136525"/>
          </a:xfrm>
          <a:custGeom>
            <a:avLst/>
            <a:gdLst>
              <a:gd name="T0" fmla="*/ 0 w 104"/>
              <a:gd name="T1" fmla="*/ 2147483647 h 86"/>
              <a:gd name="T2" fmla="*/ 0 w 104"/>
              <a:gd name="T3" fmla="*/ 2147483647 h 86"/>
              <a:gd name="T4" fmla="*/ 2147483647 w 104"/>
              <a:gd name="T5" fmla="*/ 2147483647 h 86"/>
              <a:gd name="T6" fmla="*/ 0 w 104"/>
              <a:gd name="T7" fmla="*/ 0 h 86"/>
              <a:gd name="T8" fmla="*/ 0 w 104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86"/>
              <a:gd name="T17" fmla="*/ 104 w 104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86">
                <a:moveTo>
                  <a:pt x="0" y="43"/>
                </a:moveTo>
                <a:lnTo>
                  <a:pt x="0" y="86"/>
                </a:lnTo>
                <a:lnTo>
                  <a:pt x="104" y="43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59" name="Line 108"/>
          <p:cNvSpPr>
            <a:spLocks noChangeShapeType="1"/>
          </p:cNvSpPr>
          <p:nvPr/>
        </p:nvSpPr>
        <p:spPr bwMode="auto">
          <a:xfrm flipH="1">
            <a:off x="2616200" y="2895600"/>
            <a:ext cx="722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0" name="Freeform 109"/>
          <p:cNvSpPr>
            <a:spLocks/>
          </p:cNvSpPr>
          <p:nvPr/>
        </p:nvSpPr>
        <p:spPr bwMode="auto">
          <a:xfrm>
            <a:off x="3338513" y="3567113"/>
            <a:ext cx="165100" cy="130175"/>
          </a:xfrm>
          <a:custGeom>
            <a:avLst/>
            <a:gdLst>
              <a:gd name="T0" fmla="*/ 0 w 104"/>
              <a:gd name="T1" fmla="*/ 2147483647 h 82"/>
              <a:gd name="T2" fmla="*/ 0 w 104"/>
              <a:gd name="T3" fmla="*/ 2147483647 h 82"/>
              <a:gd name="T4" fmla="*/ 2147483647 w 104"/>
              <a:gd name="T5" fmla="*/ 2147483647 h 82"/>
              <a:gd name="T6" fmla="*/ 0 w 104"/>
              <a:gd name="T7" fmla="*/ 0 h 82"/>
              <a:gd name="T8" fmla="*/ 0 w 104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82"/>
              <a:gd name="T17" fmla="*/ 104 w 104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82">
                <a:moveTo>
                  <a:pt x="0" y="39"/>
                </a:moveTo>
                <a:lnTo>
                  <a:pt x="0" y="82"/>
                </a:lnTo>
                <a:lnTo>
                  <a:pt x="104" y="39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1" name="Line 110"/>
          <p:cNvSpPr>
            <a:spLocks noChangeShapeType="1"/>
          </p:cNvSpPr>
          <p:nvPr/>
        </p:nvSpPr>
        <p:spPr bwMode="auto">
          <a:xfrm flipH="1">
            <a:off x="3008313" y="3629025"/>
            <a:ext cx="330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2" name="Freeform 111"/>
          <p:cNvSpPr>
            <a:spLocks/>
          </p:cNvSpPr>
          <p:nvPr/>
        </p:nvSpPr>
        <p:spPr bwMode="auto">
          <a:xfrm>
            <a:off x="6411913" y="3149600"/>
            <a:ext cx="171450" cy="136525"/>
          </a:xfrm>
          <a:custGeom>
            <a:avLst/>
            <a:gdLst>
              <a:gd name="T0" fmla="*/ 0 w 108"/>
              <a:gd name="T1" fmla="*/ 2147483647 h 86"/>
              <a:gd name="T2" fmla="*/ 0 w 108"/>
              <a:gd name="T3" fmla="*/ 2147483647 h 86"/>
              <a:gd name="T4" fmla="*/ 2147483647 w 108"/>
              <a:gd name="T5" fmla="*/ 2147483647 h 86"/>
              <a:gd name="T6" fmla="*/ 0 w 108"/>
              <a:gd name="T7" fmla="*/ 0 h 86"/>
              <a:gd name="T8" fmla="*/ 0 w 108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86"/>
              <a:gd name="T17" fmla="*/ 108 w 10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86">
                <a:moveTo>
                  <a:pt x="0" y="43"/>
                </a:moveTo>
                <a:lnTo>
                  <a:pt x="0" y="86"/>
                </a:lnTo>
                <a:lnTo>
                  <a:pt x="108" y="43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3" name="Line 112"/>
          <p:cNvSpPr>
            <a:spLocks noChangeShapeType="1"/>
          </p:cNvSpPr>
          <p:nvPr/>
        </p:nvSpPr>
        <p:spPr bwMode="auto">
          <a:xfrm flipH="1">
            <a:off x="5213350" y="3217863"/>
            <a:ext cx="11985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4" name="Line 113"/>
          <p:cNvSpPr>
            <a:spLocks noChangeShapeType="1"/>
          </p:cNvSpPr>
          <p:nvPr/>
        </p:nvSpPr>
        <p:spPr bwMode="auto">
          <a:xfrm>
            <a:off x="7389813" y="3786188"/>
            <a:ext cx="1587" cy="622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5" name="Line 114"/>
          <p:cNvSpPr>
            <a:spLocks noChangeShapeType="1"/>
          </p:cNvSpPr>
          <p:nvPr/>
        </p:nvSpPr>
        <p:spPr bwMode="auto">
          <a:xfrm flipH="1">
            <a:off x="3008313" y="4408488"/>
            <a:ext cx="4381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6" name="Line 115"/>
          <p:cNvSpPr>
            <a:spLocks noChangeShapeType="1"/>
          </p:cNvSpPr>
          <p:nvPr/>
        </p:nvSpPr>
        <p:spPr bwMode="auto">
          <a:xfrm>
            <a:off x="3008313" y="3629025"/>
            <a:ext cx="1587" cy="779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7" name="Text Box 118"/>
          <p:cNvSpPr txBox="1">
            <a:spLocks noChangeArrowheads="1"/>
          </p:cNvSpPr>
          <p:nvPr/>
        </p:nvSpPr>
        <p:spPr bwMode="auto">
          <a:xfrm>
            <a:off x="6851650" y="3017838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/>
              <a:t>System</a:t>
            </a:r>
          </a:p>
        </p:txBody>
      </p:sp>
      <p:sp>
        <p:nvSpPr>
          <p:cNvPr id="28768" name="Text Box 119"/>
          <p:cNvSpPr txBox="1">
            <a:spLocks noChangeArrowheads="1"/>
          </p:cNvSpPr>
          <p:nvPr/>
        </p:nvSpPr>
        <p:spPr bwMode="auto">
          <a:xfrm>
            <a:off x="3730625" y="3019425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/>
              <a:t>Regler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969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6992B7F-A9D4-499E-B9E9-DF08E9AF316A}" type="slidenum">
              <a:rPr lang="de-DE" sz="1000" smtClean="0"/>
              <a:pPr/>
              <a:t>16</a:t>
            </a:fld>
            <a:r>
              <a:rPr lang="de-DE" sz="1000" smtClean="0"/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Fuzzy-Regelung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09675"/>
            <a:ext cx="8532812" cy="936625"/>
          </a:xfrm>
        </p:spPr>
        <p:txBody>
          <a:bodyPr/>
          <a:lstStyle/>
          <a:p>
            <a:pPr marL="0" indent="0"/>
            <a:r>
              <a:rPr lang="de-DE" smtClean="0"/>
              <a:t>Temperaturregelung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714375" y="4559300"/>
            <a:ext cx="8032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Funktionsregeln</a:t>
            </a:r>
          </a:p>
          <a:p>
            <a:pPr algn="l">
              <a:lnSpc>
                <a:spcPct val="60000"/>
              </a:lnSpc>
            </a:pPr>
            <a:r>
              <a:rPr lang="de-DE">
                <a:latin typeface="Courier" charset="0"/>
                <a:cs typeface="Times New Roman" pitchFamily="18" charset="0"/>
              </a:rPr>
              <a:t>WENN</a:t>
            </a:r>
            <a:r>
              <a:rPr lang="de-DE">
                <a:latin typeface="TIMES" charset="0"/>
                <a:cs typeface="Times New Roman" pitchFamily="18" charset="0"/>
              </a:rPr>
              <a:t> (Temperatur = heiß)  	</a:t>
            </a:r>
            <a:r>
              <a:rPr lang="de-DE">
                <a:latin typeface="Courier" charset="0"/>
                <a:cs typeface="Times New Roman" pitchFamily="18" charset="0"/>
              </a:rPr>
              <a:t>DANN</a:t>
            </a:r>
            <a:r>
              <a:rPr lang="de-DE">
                <a:latin typeface="TIMES" charset="0"/>
                <a:cs typeface="Times New Roman" pitchFamily="18" charset="0"/>
              </a:rPr>
              <a:t> abkühlen</a:t>
            </a:r>
            <a:r>
              <a:rPr lang="de-DE"/>
              <a:t> </a:t>
            </a:r>
          </a:p>
          <a:p>
            <a:pPr algn="l">
              <a:lnSpc>
                <a:spcPct val="60000"/>
              </a:lnSpc>
            </a:pPr>
            <a:r>
              <a:rPr lang="de-DE">
                <a:latin typeface="Courier" charset="0"/>
                <a:cs typeface="Times New Roman" pitchFamily="18" charset="0"/>
              </a:rPr>
              <a:t>WENN</a:t>
            </a:r>
            <a:r>
              <a:rPr lang="de-DE">
                <a:latin typeface="TIMES" charset="0"/>
                <a:cs typeface="Times New Roman" pitchFamily="18" charset="0"/>
              </a:rPr>
              <a:t> (Temperatur = normal)  	</a:t>
            </a:r>
            <a:r>
              <a:rPr lang="de-DE">
                <a:latin typeface="Courier" charset="0"/>
                <a:cs typeface="Times New Roman" pitchFamily="18" charset="0"/>
              </a:rPr>
              <a:t>DANN</a:t>
            </a:r>
            <a:r>
              <a:rPr lang="de-DE">
                <a:latin typeface="TIMES" charset="0"/>
                <a:cs typeface="Times New Roman" pitchFamily="18" charset="0"/>
              </a:rPr>
              <a:t> so_lassen</a:t>
            </a:r>
            <a:r>
              <a:rPr lang="de-DE"/>
              <a:t> </a:t>
            </a:r>
          </a:p>
          <a:p>
            <a:pPr algn="l">
              <a:lnSpc>
                <a:spcPct val="60000"/>
              </a:lnSpc>
            </a:pPr>
            <a:r>
              <a:rPr lang="de-DE">
                <a:latin typeface="Courier" charset="0"/>
                <a:cs typeface="Times New Roman" pitchFamily="18" charset="0"/>
              </a:rPr>
              <a:t>WENN</a:t>
            </a:r>
            <a:r>
              <a:rPr lang="de-DE">
                <a:latin typeface="TIMES" charset="0"/>
                <a:cs typeface="Times New Roman" pitchFamily="18" charset="0"/>
              </a:rPr>
              <a:t> (Temperatur = kalt)  	</a:t>
            </a:r>
            <a:r>
              <a:rPr lang="de-DE">
                <a:latin typeface="Courier" charset="0"/>
                <a:cs typeface="Times New Roman" pitchFamily="18" charset="0"/>
              </a:rPr>
              <a:t>DANN</a:t>
            </a:r>
            <a:r>
              <a:rPr lang="de-DE">
                <a:latin typeface="TIMES" charset="0"/>
                <a:cs typeface="Times New Roman" pitchFamily="18" charset="0"/>
              </a:rPr>
              <a:t> erhitzen</a:t>
            </a:r>
            <a:r>
              <a:rPr lang="de-DE"/>
              <a:t> </a:t>
            </a:r>
          </a:p>
          <a:p>
            <a:pPr algn="l">
              <a:lnSpc>
                <a:spcPct val="120000"/>
              </a:lnSpc>
            </a:pPr>
            <a:r>
              <a:rPr lang="de-DE" b="1"/>
              <a:t>Situation</a:t>
            </a:r>
            <a:r>
              <a:rPr lang="de-DE"/>
              <a:t>   </a:t>
            </a:r>
            <a:r>
              <a:rPr lang="de-DE">
                <a:solidFill>
                  <a:srgbClr val="C00000"/>
                </a:solidFill>
              </a:rPr>
              <a:t>45°</a:t>
            </a:r>
            <a:r>
              <a:rPr lang="de-DE"/>
              <a:t> gemessen....         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582613" y="4206875"/>
            <a:ext cx="139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de-DE"/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619125" y="1803400"/>
            <a:ext cx="7545388" cy="2640013"/>
            <a:chOff x="390" y="1136"/>
            <a:chExt cx="4753" cy="1663"/>
          </a:xfrm>
        </p:grpSpPr>
        <p:sp>
          <p:nvSpPr>
            <p:cNvPr id="29830" name="Rectangle 10"/>
            <p:cNvSpPr>
              <a:spLocks noChangeArrowheads="1"/>
            </p:cNvSpPr>
            <p:nvPr/>
          </p:nvSpPr>
          <p:spPr bwMode="auto">
            <a:xfrm>
              <a:off x="1026" y="1136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/>
            </a:p>
          </p:txBody>
        </p:sp>
        <p:sp>
          <p:nvSpPr>
            <p:cNvPr id="29831" name="Rectangle 11"/>
            <p:cNvSpPr>
              <a:spLocks noChangeArrowheads="1"/>
            </p:cNvSpPr>
            <p:nvPr/>
          </p:nvSpPr>
          <p:spPr bwMode="auto">
            <a:xfrm>
              <a:off x="1117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32" name="Rectangle 12"/>
            <p:cNvSpPr>
              <a:spLocks noChangeArrowheads="1"/>
            </p:cNvSpPr>
            <p:nvPr/>
          </p:nvSpPr>
          <p:spPr bwMode="auto">
            <a:xfrm>
              <a:off x="1183" y="1136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833" name="Rectangle 13"/>
            <p:cNvSpPr>
              <a:spLocks noChangeArrowheads="1"/>
            </p:cNvSpPr>
            <p:nvPr/>
          </p:nvSpPr>
          <p:spPr bwMode="auto">
            <a:xfrm>
              <a:off x="1304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de-DE"/>
            </a:p>
          </p:txBody>
        </p:sp>
        <p:sp>
          <p:nvSpPr>
            <p:cNvPr id="29834" name="Rectangle 14"/>
            <p:cNvSpPr>
              <a:spLocks noChangeArrowheads="1"/>
            </p:cNvSpPr>
            <p:nvPr/>
          </p:nvSpPr>
          <p:spPr bwMode="auto">
            <a:xfrm>
              <a:off x="1376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35" name="Rectangle 15"/>
            <p:cNvSpPr>
              <a:spLocks noChangeArrowheads="1"/>
            </p:cNvSpPr>
            <p:nvPr/>
          </p:nvSpPr>
          <p:spPr bwMode="auto">
            <a:xfrm>
              <a:off x="1444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29836" name="Rectangle 16"/>
            <p:cNvSpPr>
              <a:spLocks noChangeArrowheads="1"/>
            </p:cNvSpPr>
            <p:nvPr/>
          </p:nvSpPr>
          <p:spPr bwMode="auto">
            <a:xfrm>
              <a:off x="1495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de-DE"/>
            </a:p>
          </p:txBody>
        </p:sp>
        <p:sp>
          <p:nvSpPr>
            <p:cNvPr id="29837" name="Rectangle 17"/>
            <p:cNvSpPr>
              <a:spLocks noChangeArrowheads="1"/>
            </p:cNvSpPr>
            <p:nvPr/>
          </p:nvSpPr>
          <p:spPr bwMode="auto">
            <a:xfrm>
              <a:off x="1562" y="1136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/>
            </a:p>
          </p:txBody>
        </p:sp>
        <p:sp>
          <p:nvSpPr>
            <p:cNvPr id="29838" name="Rectangle 18"/>
            <p:cNvSpPr>
              <a:spLocks noChangeArrowheads="1"/>
            </p:cNvSpPr>
            <p:nvPr/>
          </p:nvSpPr>
          <p:spPr bwMode="auto">
            <a:xfrm>
              <a:off x="1603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de-DE"/>
            </a:p>
          </p:txBody>
        </p:sp>
        <p:sp>
          <p:nvSpPr>
            <p:cNvPr id="29839" name="Rectangle 19"/>
            <p:cNvSpPr>
              <a:spLocks noChangeArrowheads="1"/>
            </p:cNvSpPr>
            <p:nvPr/>
          </p:nvSpPr>
          <p:spPr bwMode="auto">
            <a:xfrm>
              <a:off x="1678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29840" name="Rectangle 20"/>
            <p:cNvSpPr>
              <a:spLocks noChangeArrowheads="1"/>
            </p:cNvSpPr>
            <p:nvPr/>
          </p:nvSpPr>
          <p:spPr bwMode="auto">
            <a:xfrm>
              <a:off x="1727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de-DE"/>
            </a:p>
          </p:txBody>
        </p:sp>
        <p:sp>
          <p:nvSpPr>
            <p:cNvPr id="29841" name="Rectangle 21"/>
            <p:cNvSpPr>
              <a:spLocks noChangeArrowheads="1"/>
            </p:cNvSpPr>
            <p:nvPr/>
          </p:nvSpPr>
          <p:spPr bwMode="auto">
            <a:xfrm>
              <a:off x="1778" y="1136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9842" name="Rectangle 22"/>
            <p:cNvSpPr>
              <a:spLocks noChangeArrowheads="1"/>
            </p:cNvSpPr>
            <p:nvPr/>
          </p:nvSpPr>
          <p:spPr bwMode="auto">
            <a:xfrm>
              <a:off x="1861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43" name="Rectangle 23"/>
            <p:cNvSpPr>
              <a:spLocks noChangeArrowheads="1"/>
            </p:cNvSpPr>
            <p:nvPr/>
          </p:nvSpPr>
          <p:spPr bwMode="auto">
            <a:xfrm>
              <a:off x="1925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29844" name="Rectangle 24"/>
            <p:cNvSpPr>
              <a:spLocks noChangeArrowheads="1"/>
            </p:cNvSpPr>
            <p:nvPr/>
          </p:nvSpPr>
          <p:spPr bwMode="auto">
            <a:xfrm>
              <a:off x="2004" y="1136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9845" name="Rectangle 25"/>
            <p:cNvSpPr>
              <a:spLocks noChangeArrowheads="1"/>
            </p:cNvSpPr>
            <p:nvPr/>
          </p:nvSpPr>
          <p:spPr bwMode="auto">
            <a:xfrm>
              <a:off x="2060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/>
            </a:p>
          </p:txBody>
        </p:sp>
        <p:sp>
          <p:nvSpPr>
            <p:cNvPr id="29846" name="Rectangle 26"/>
            <p:cNvSpPr>
              <a:spLocks noChangeArrowheads="1"/>
            </p:cNvSpPr>
            <p:nvPr/>
          </p:nvSpPr>
          <p:spPr bwMode="auto">
            <a:xfrm>
              <a:off x="2138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29847" name="Rectangle 27"/>
            <p:cNvSpPr>
              <a:spLocks noChangeArrowheads="1"/>
            </p:cNvSpPr>
            <p:nvPr/>
          </p:nvSpPr>
          <p:spPr bwMode="auto">
            <a:xfrm>
              <a:off x="3541" y="113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48" name="Rectangle 28"/>
            <p:cNvSpPr>
              <a:spLocks noChangeArrowheads="1"/>
            </p:cNvSpPr>
            <p:nvPr/>
          </p:nvSpPr>
          <p:spPr bwMode="auto">
            <a:xfrm>
              <a:off x="3580" y="113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49" name="Rectangle 29"/>
            <p:cNvSpPr>
              <a:spLocks noChangeArrowheads="1"/>
            </p:cNvSpPr>
            <p:nvPr/>
          </p:nvSpPr>
          <p:spPr bwMode="auto">
            <a:xfrm>
              <a:off x="3619" y="113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50" name="Rectangle 30"/>
            <p:cNvSpPr>
              <a:spLocks noChangeArrowheads="1"/>
            </p:cNvSpPr>
            <p:nvPr/>
          </p:nvSpPr>
          <p:spPr bwMode="auto">
            <a:xfrm>
              <a:off x="3658" y="113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51" name="Rectangle 31"/>
            <p:cNvSpPr>
              <a:spLocks noChangeArrowheads="1"/>
            </p:cNvSpPr>
            <p:nvPr/>
          </p:nvSpPr>
          <p:spPr bwMode="auto">
            <a:xfrm>
              <a:off x="3697" y="1136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de-DE"/>
            </a:p>
          </p:txBody>
        </p:sp>
        <p:sp>
          <p:nvSpPr>
            <p:cNvPr id="29852" name="Rectangle 32"/>
            <p:cNvSpPr>
              <a:spLocks noChangeArrowheads="1"/>
            </p:cNvSpPr>
            <p:nvPr/>
          </p:nvSpPr>
          <p:spPr bwMode="auto">
            <a:xfrm>
              <a:off x="3801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53" name="Rectangle 33"/>
            <p:cNvSpPr>
              <a:spLocks noChangeArrowheads="1"/>
            </p:cNvSpPr>
            <p:nvPr/>
          </p:nvSpPr>
          <p:spPr bwMode="auto">
            <a:xfrm>
              <a:off x="3870" y="1136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de-DE"/>
            </a:p>
          </p:txBody>
        </p:sp>
        <p:sp>
          <p:nvSpPr>
            <p:cNvPr id="29854" name="Rectangle 34"/>
            <p:cNvSpPr>
              <a:spLocks noChangeArrowheads="1"/>
            </p:cNvSpPr>
            <p:nvPr/>
          </p:nvSpPr>
          <p:spPr bwMode="auto">
            <a:xfrm>
              <a:off x="3909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de-DE"/>
            </a:p>
          </p:txBody>
        </p:sp>
        <p:sp>
          <p:nvSpPr>
            <p:cNvPr id="29855" name="Rectangle 35"/>
            <p:cNvSpPr>
              <a:spLocks noChangeArrowheads="1"/>
            </p:cNvSpPr>
            <p:nvPr/>
          </p:nvSpPr>
          <p:spPr bwMode="auto">
            <a:xfrm>
              <a:off x="3975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de-DE"/>
            </a:p>
          </p:txBody>
        </p:sp>
        <p:sp>
          <p:nvSpPr>
            <p:cNvPr id="29856" name="Rectangle 36"/>
            <p:cNvSpPr>
              <a:spLocks noChangeArrowheads="1"/>
            </p:cNvSpPr>
            <p:nvPr/>
          </p:nvSpPr>
          <p:spPr bwMode="auto">
            <a:xfrm>
              <a:off x="4025" y="1136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57" name="Rectangle 37"/>
            <p:cNvSpPr>
              <a:spLocks noChangeArrowheads="1"/>
            </p:cNvSpPr>
            <p:nvPr/>
          </p:nvSpPr>
          <p:spPr bwMode="auto">
            <a:xfrm>
              <a:off x="4119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de-DE"/>
            </a:p>
          </p:txBody>
        </p:sp>
        <p:sp>
          <p:nvSpPr>
            <p:cNvPr id="29858" name="Rectangle 38"/>
            <p:cNvSpPr>
              <a:spLocks noChangeArrowheads="1"/>
            </p:cNvSpPr>
            <p:nvPr/>
          </p:nvSpPr>
          <p:spPr bwMode="auto">
            <a:xfrm>
              <a:off x="4168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de-DE"/>
            </a:p>
          </p:txBody>
        </p:sp>
        <p:sp>
          <p:nvSpPr>
            <p:cNvPr id="29859" name="Rectangle 39"/>
            <p:cNvSpPr>
              <a:spLocks noChangeArrowheads="1"/>
            </p:cNvSpPr>
            <p:nvPr/>
          </p:nvSpPr>
          <p:spPr bwMode="auto">
            <a:xfrm>
              <a:off x="4219" y="1136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860" name="Rectangle 40"/>
            <p:cNvSpPr>
              <a:spLocks noChangeArrowheads="1"/>
            </p:cNvSpPr>
            <p:nvPr/>
          </p:nvSpPr>
          <p:spPr bwMode="auto">
            <a:xfrm>
              <a:off x="4287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de-DE"/>
            </a:p>
          </p:txBody>
        </p:sp>
        <p:sp>
          <p:nvSpPr>
            <p:cNvPr id="29861" name="Rectangle 41"/>
            <p:cNvSpPr>
              <a:spLocks noChangeArrowheads="1"/>
            </p:cNvSpPr>
            <p:nvPr/>
          </p:nvSpPr>
          <p:spPr bwMode="auto">
            <a:xfrm>
              <a:off x="4362" y="1136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/>
            </a:p>
          </p:txBody>
        </p:sp>
        <p:sp>
          <p:nvSpPr>
            <p:cNvPr id="29862" name="Rectangle 42"/>
            <p:cNvSpPr>
              <a:spLocks noChangeArrowheads="1"/>
            </p:cNvSpPr>
            <p:nvPr/>
          </p:nvSpPr>
          <p:spPr bwMode="auto">
            <a:xfrm>
              <a:off x="4404" y="1136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/>
            </a:p>
          </p:txBody>
        </p:sp>
        <p:sp>
          <p:nvSpPr>
            <p:cNvPr id="29863" name="Rectangle 43"/>
            <p:cNvSpPr>
              <a:spLocks noChangeArrowheads="1"/>
            </p:cNvSpPr>
            <p:nvPr/>
          </p:nvSpPr>
          <p:spPr bwMode="auto">
            <a:xfrm>
              <a:off x="4478" y="113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29864" name="Rectangle 44"/>
            <p:cNvSpPr>
              <a:spLocks noChangeArrowheads="1"/>
            </p:cNvSpPr>
            <p:nvPr/>
          </p:nvSpPr>
          <p:spPr bwMode="auto">
            <a:xfrm>
              <a:off x="39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65" name="Rectangle 45"/>
            <p:cNvSpPr>
              <a:spLocks noChangeArrowheads="1"/>
            </p:cNvSpPr>
            <p:nvPr/>
          </p:nvSpPr>
          <p:spPr bwMode="auto">
            <a:xfrm>
              <a:off x="429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66" name="Rectangle 46"/>
            <p:cNvSpPr>
              <a:spLocks noChangeArrowheads="1"/>
            </p:cNvSpPr>
            <p:nvPr/>
          </p:nvSpPr>
          <p:spPr bwMode="auto">
            <a:xfrm>
              <a:off x="46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67" name="Rectangle 47"/>
            <p:cNvSpPr>
              <a:spLocks noChangeArrowheads="1"/>
            </p:cNvSpPr>
            <p:nvPr/>
          </p:nvSpPr>
          <p:spPr bwMode="auto">
            <a:xfrm>
              <a:off x="50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68" name="Rectangle 48"/>
            <p:cNvSpPr>
              <a:spLocks noChangeArrowheads="1"/>
            </p:cNvSpPr>
            <p:nvPr/>
          </p:nvSpPr>
          <p:spPr bwMode="auto">
            <a:xfrm>
              <a:off x="54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69" name="Rectangle 49"/>
            <p:cNvSpPr>
              <a:spLocks noChangeArrowheads="1"/>
            </p:cNvSpPr>
            <p:nvPr/>
          </p:nvSpPr>
          <p:spPr bwMode="auto">
            <a:xfrm>
              <a:off x="58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0" name="Rectangle 50"/>
            <p:cNvSpPr>
              <a:spLocks noChangeArrowheads="1"/>
            </p:cNvSpPr>
            <p:nvPr/>
          </p:nvSpPr>
          <p:spPr bwMode="auto">
            <a:xfrm>
              <a:off x="62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1" name="Rectangle 51"/>
            <p:cNvSpPr>
              <a:spLocks noChangeArrowheads="1"/>
            </p:cNvSpPr>
            <p:nvPr/>
          </p:nvSpPr>
          <p:spPr bwMode="auto">
            <a:xfrm>
              <a:off x="65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2" name="Rectangle 52"/>
            <p:cNvSpPr>
              <a:spLocks noChangeArrowheads="1"/>
            </p:cNvSpPr>
            <p:nvPr/>
          </p:nvSpPr>
          <p:spPr bwMode="auto">
            <a:xfrm>
              <a:off x="694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3" name="Rectangle 53"/>
            <p:cNvSpPr>
              <a:spLocks noChangeArrowheads="1"/>
            </p:cNvSpPr>
            <p:nvPr/>
          </p:nvSpPr>
          <p:spPr bwMode="auto">
            <a:xfrm>
              <a:off x="73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4" name="Rectangle 54"/>
            <p:cNvSpPr>
              <a:spLocks noChangeArrowheads="1"/>
            </p:cNvSpPr>
            <p:nvPr/>
          </p:nvSpPr>
          <p:spPr bwMode="auto">
            <a:xfrm>
              <a:off x="77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5" name="Rectangle 55"/>
            <p:cNvSpPr>
              <a:spLocks noChangeArrowheads="1"/>
            </p:cNvSpPr>
            <p:nvPr/>
          </p:nvSpPr>
          <p:spPr bwMode="auto">
            <a:xfrm>
              <a:off x="805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876" name="Rectangle 56"/>
            <p:cNvSpPr>
              <a:spLocks noChangeArrowheads="1"/>
            </p:cNvSpPr>
            <p:nvPr/>
          </p:nvSpPr>
          <p:spPr bwMode="auto">
            <a:xfrm>
              <a:off x="915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9877" name="Rectangle 57"/>
            <p:cNvSpPr>
              <a:spLocks noChangeArrowheads="1"/>
            </p:cNvSpPr>
            <p:nvPr/>
          </p:nvSpPr>
          <p:spPr bwMode="auto">
            <a:xfrm>
              <a:off x="976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9878" name="Rectangle 58"/>
            <p:cNvSpPr>
              <a:spLocks noChangeArrowheads="1"/>
            </p:cNvSpPr>
            <p:nvPr/>
          </p:nvSpPr>
          <p:spPr bwMode="auto">
            <a:xfrm>
              <a:off x="104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79" name="Rectangle 59"/>
            <p:cNvSpPr>
              <a:spLocks noChangeArrowheads="1"/>
            </p:cNvSpPr>
            <p:nvPr/>
          </p:nvSpPr>
          <p:spPr bwMode="auto">
            <a:xfrm>
              <a:off x="1084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0" name="Rectangle 60"/>
            <p:cNvSpPr>
              <a:spLocks noChangeArrowheads="1"/>
            </p:cNvSpPr>
            <p:nvPr/>
          </p:nvSpPr>
          <p:spPr bwMode="auto">
            <a:xfrm>
              <a:off x="112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1" name="Rectangle 61"/>
            <p:cNvSpPr>
              <a:spLocks noChangeArrowheads="1"/>
            </p:cNvSpPr>
            <p:nvPr/>
          </p:nvSpPr>
          <p:spPr bwMode="auto">
            <a:xfrm>
              <a:off x="115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2" name="Rectangle 62"/>
            <p:cNvSpPr>
              <a:spLocks noChangeArrowheads="1"/>
            </p:cNvSpPr>
            <p:nvPr/>
          </p:nvSpPr>
          <p:spPr bwMode="auto">
            <a:xfrm>
              <a:off x="119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3" name="Rectangle 63"/>
            <p:cNvSpPr>
              <a:spLocks noChangeArrowheads="1"/>
            </p:cNvSpPr>
            <p:nvPr/>
          </p:nvSpPr>
          <p:spPr bwMode="auto">
            <a:xfrm>
              <a:off x="1236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4" name="Rectangle 64"/>
            <p:cNvSpPr>
              <a:spLocks noChangeArrowheads="1"/>
            </p:cNvSpPr>
            <p:nvPr/>
          </p:nvSpPr>
          <p:spPr bwMode="auto">
            <a:xfrm>
              <a:off x="127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5" name="Rectangle 65"/>
            <p:cNvSpPr>
              <a:spLocks noChangeArrowheads="1"/>
            </p:cNvSpPr>
            <p:nvPr/>
          </p:nvSpPr>
          <p:spPr bwMode="auto">
            <a:xfrm>
              <a:off x="1307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886" name="Rectangle 66"/>
            <p:cNvSpPr>
              <a:spLocks noChangeArrowheads="1"/>
            </p:cNvSpPr>
            <p:nvPr/>
          </p:nvSpPr>
          <p:spPr bwMode="auto">
            <a:xfrm>
              <a:off x="1418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9887" name="Rectangle 67"/>
            <p:cNvSpPr>
              <a:spLocks noChangeArrowheads="1"/>
            </p:cNvSpPr>
            <p:nvPr/>
          </p:nvSpPr>
          <p:spPr bwMode="auto">
            <a:xfrm>
              <a:off x="1478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29888" name="Rectangle 68"/>
            <p:cNvSpPr>
              <a:spLocks noChangeArrowheads="1"/>
            </p:cNvSpPr>
            <p:nvPr/>
          </p:nvSpPr>
          <p:spPr bwMode="auto">
            <a:xfrm>
              <a:off x="154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89" name="Rectangle 69"/>
            <p:cNvSpPr>
              <a:spLocks noChangeArrowheads="1"/>
            </p:cNvSpPr>
            <p:nvPr/>
          </p:nvSpPr>
          <p:spPr bwMode="auto">
            <a:xfrm>
              <a:off x="158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0" name="Rectangle 70"/>
            <p:cNvSpPr>
              <a:spLocks noChangeArrowheads="1"/>
            </p:cNvSpPr>
            <p:nvPr/>
          </p:nvSpPr>
          <p:spPr bwMode="auto">
            <a:xfrm>
              <a:off x="1626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1" name="Rectangle 71"/>
            <p:cNvSpPr>
              <a:spLocks noChangeArrowheads="1"/>
            </p:cNvSpPr>
            <p:nvPr/>
          </p:nvSpPr>
          <p:spPr bwMode="auto">
            <a:xfrm>
              <a:off x="166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2" name="Rectangle 72"/>
            <p:cNvSpPr>
              <a:spLocks noChangeArrowheads="1"/>
            </p:cNvSpPr>
            <p:nvPr/>
          </p:nvSpPr>
          <p:spPr bwMode="auto">
            <a:xfrm>
              <a:off x="170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3" name="Rectangle 73"/>
            <p:cNvSpPr>
              <a:spLocks noChangeArrowheads="1"/>
            </p:cNvSpPr>
            <p:nvPr/>
          </p:nvSpPr>
          <p:spPr bwMode="auto">
            <a:xfrm>
              <a:off x="1739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4" name="Rectangle 74"/>
            <p:cNvSpPr>
              <a:spLocks noChangeArrowheads="1"/>
            </p:cNvSpPr>
            <p:nvPr/>
          </p:nvSpPr>
          <p:spPr bwMode="auto">
            <a:xfrm>
              <a:off x="177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5" name="Rectangle 75"/>
            <p:cNvSpPr>
              <a:spLocks noChangeArrowheads="1"/>
            </p:cNvSpPr>
            <p:nvPr/>
          </p:nvSpPr>
          <p:spPr bwMode="auto">
            <a:xfrm>
              <a:off x="181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6" name="Rectangle 76"/>
            <p:cNvSpPr>
              <a:spLocks noChangeArrowheads="1"/>
            </p:cNvSpPr>
            <p:nvPr/>
          </p:nvSpPr>
          <p:spPr bwMode="auto">
            <a:xfrm>
              <a:off x="185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7" name="Rectangle 77"/>
            <p:cNvSpPr>
              <a:spLocks noChangeArrowheads="1"/>
            </p:cNvSpPr>
            <p:nvPr/>
          </p:nvSpPr>
          <p:spPr bwMode="auto">
            <a:xfrm>
              <a:off x="189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8" name="Rectangle 78"/>
            <p:cNvSpPr>
              <a:spLocks noChangeArrowheads="1"/>
            </p:cNvSpPr>
            <p:nvPr/>
          </p:nvSpPr>
          <p:spPr bwMode="auto">
            <a:xfrm>
              <a:off x="193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899" name="Rectangle 79"/>
            <p:cNvSpPr>
              <a:spLocks noChangeArrowheads="1"/>
            </p:cNvSpPr>
            <p:nvPr/>
          </p:nvSpPr>
          <p:spPr bwMode="auto">
            <a:xfrm>
              <a:off x="196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0" name="Rectangle 80"/>
            <p:cNvSpPr>
              <a:spLocks noChangeArrowheads="1"/>
            </p:cNvSpPr>
            <p:nvPr/>
          </p:nvSpPr>
          <p:spPr bwMode="auto">
            <a:xfrm>
              <a:off x="2004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1" name="Rectangle 81"/>
            <p:cNvSpPr>
              <a:spLocks noChangeArrowheads="1"/>
            </p:cNvSpPr>
            <p:nvPr/>
          </p:nvSpPr>
          <p:spPr bwMode="auto">
            <a:xfrm>
              <a:off x="204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2" name="Rectangle 82"/>
            <p:cNvSpPr>
              <a:spLocks noChangeArrowheads="1"/>
            </p:cNvSpPr>
            <p:nvPr/>
          </p:nvSpPr>
          <p:spPr bwMode="auto">
            <a:xfrm>
              <a:off x="208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3" name="Rectangle 83"/>
            <p:cNvSpPr>
              <a:spLocks noChangeArrowheads="1"/>
            </p:cNvSpPr>
            <p:nvPr/>
          </p:nvSpPr>
          <p:spPr bwMode="auto">
            <a:xfrm>
              <a:off x="211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4" name="Rectangle 84"/>
            <p:cNvSpPr>
              <a:spLocks noChangeArrowheads="1"/>
            </p:cNvSpPr>
            <p:nvPr/>
          </p:nvSpPr>
          <p:spPr bwMode="auto">
            <a:xfrm>
              <a:off x="215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5" name="Rectangle 85"/>
            <p:cNvSpPr>
              <a:spLocks noChangeArrowheads="1"/>
            </p:cNvSpPr>
            <p:nvPr/>
          </p:nvSpPr>
          <p:spPr bwMode="auto">
            <a:xfrm>
              <a:off x="2196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6" name="Rectangle 86"/>
            <p:cNvSpPr>
              <a:spLocks noChangeArrowheads="1"/>
            </p:cNvSpPr>
            <p:nvPr/>
          </p:nvSpPr>
          <p:spPr bwMode="auto">
            <a:xfrm>
              <a:off x="223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07" name="Rectangle 87"/>
            <p:cNvSpPr>
              <a:spLocks noChangeArrowheads="1"/>
            </p:cNvSpPr>
            <p:nvPr/>
          </p:nvSpPr>
          <p:spPr bwMode="auto">
            <a:xfrm>
              <a:off x="2267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908" name="Rectangle 88"/>
            <p:cNvSpPr>
              <a:spLocks noChangeArrowheads="1"/>
            </p:cNvSpPr>
            <p:nvPr/>
          </p:nvSpPr>
          <p:spPr bwMode="auto">
            <a:xfrm>
              <a:off x="2378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9909" name="Rectangle 89"/>
            <p:cNvSpPr>
              <a:spLocks noChangeArrowheads="1"/>
            </p:cNvSpPr>
            <p:nvPr/>
          </p:nvSpPr>
          <p:spPr bwMode="auto">
            <a:xfrm>
              <a:off x="2438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29910" name="Rectangle 90"/>
            <p:cNvSpPr>
              <a:spLocks noChangeArrowheads="1"/>
            </p:cNvSpPr>
            <p:nvPr/>
          </p:nvSpPr>
          <p:spPr bwMode="auto">
            <a:xfrm>
              <a:off x="2914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1" name="Rectangle 91"/>
            <p:cNvSpPr>
              <a:spLocks noChangeArrowheads="1"/>
            </p:cNvSpPr>
            <p:nvPr/>
          </p:nvSpPr>
          <p:spPr bwMode="auto">
            <a:xfrm>
              <a:off x="295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2" name="Rectangle 92"/>
            <p:cNvSpPr>
              <a:spLocks noChangeArrowheads="1"/>
            </p:cNvSpPr>
            <p:nvPr/>
          </p:nvSpPr>
          <p:spPr bwMode="auto">
            <a:xfrm>
              <a:off x="299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3" name="Rectangle 93"/>
            <p:cNvSpPr>
              <a:spLocks noChangeArrowheads="1"/>
            </p:cNvSpPr>
            <p:nvPr/>
          </p:nvSpPr>
          <p:spPr bwMode="auto">
            <a:xfrm>
              <a:off x="302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4" name="Rectangle 94"/>
            <p:cNvSpPr>
              <a:spLocks noChangeArrowheads="1"/>
            </p:cNvSpPr>
            <p:nvPr/>
          </p:nvSpPr>
          <p:spPr bwMode="auto">
            <a:xfrm>
              <a:off x="306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5" name="Rectangle 95"/>
            <p:cNvSpPr>
              <a:spLocks noChangeArrowheads="1"/>
            </p:cNvSpPr>
            <p:nvPr/>
          </p:nvSpPr>
          <p:spPr bwMode="auto">
            <a:xfrm>
              <a:off x="310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6" name="Rectangle 96"/>
            <p:cNvSpPr>
              <a:spLocks noChangeArrowheads="1"/>
            </p:cNvSpPr>
            <p:nvPr/>
          </p:nvSpPr>
          <p:spPr bwMode="auto">
            <a:xfrm>
              <a:off x="314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7" name="Rectangle 97"/>
            <p:cNvSpPr>
              <a:spLocks noChangeArrowheads="1"/>
            </p:cNvSpPr>
            <p:nvPr/>
          </p:nvSpPr>
          <p:spPr bwMode="auto">
            <a:xfrm>
              <a:off x="318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18" name="Rectangle 98"/>
            <p:cNvSpPr>
              <a:spLocks noChangeArrowheads="1"/>
            </p:cNvSpPr>
            <p:nvPr/>
          </p:nvSpPr>
          <p:spPr bwMode="auto">
            <a:xfrm>
              <a:off x="3216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919" name="Rectangle 99"/>
            <p:cNvSpPr>
              <a:spLocks noChangeArrowheads="1"/>
            </p:cNvSpPr>
            <p:nvPr/>
          </p:nvSpPr>
          <p:spPr bwMode="auto">
            <a:xfrm>
              <a:off x="3327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29920" name="Rectangle 100"/>
            <p:cNvSpPr>
              <a:spLocks noChangeArrowheads="1"/>
            </p:cNvSpPr>
            <p:nvPr/>
          </p:nvSpPr>
          <p:spPr bwMode="auto">
            <a:xfrm>
              <a:off x="3387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9921" name="Rectangle 101"/>
            <p:cNvSpPr>
              <a:spLocks noChangeArrowheads="1"/>
            </p:cNvSpPr>
            <p:nvPr/>
          </p:nvSpPr>
          <p:spPr bwMode="auto">
            <a:xfrm>
              <a:off x="354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2" name="Rectangle 102"/>
            <p:cNvSpPr>
              <a:spLocks noChangeArrowheads="1"/>
            </p:cNvSpPr>
            <p:nvPr/>
          </p:nvSpPr>
          <p:spPr bwMode="auto">
            <a:xfrm>
              <a:off x="358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3" name="Rectangle 103"/>
            <p:cNvSpPr>
              <a:spLocks noChangeArrowheads="1"/>
            </p:cNvSpPr>
            <p:nvPr/>
          </p:nvSpPr>
          <p:spPr bwMode="auto">
            <a:xfrm>
              <a:off x="3619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4" name="Rectangle 104"/>
            <p:cNvSpPr>
              <a:spLocks noChangeArrowheads="1"/>
            </p:cNvSpPr>
            <p:nvPr/>
          </p:nvSpPr>
          <p:spPr bwMode="auto">
            <a:xfrm>
              <a:off x="365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5" name="Rectangle 105"/>
            <p:cNvSpPr>
              <a:spLocks noChangeArrowheads="1"/>
            </p:cNvSpPr>
            <p:nvPr/>
          </p:nvSpPr>
          <p:spPr bwMode="auto">
            <a:xfrm>
              <a:off x="369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6" name="Rectangle 106"/>
            <p:cNvSpPr>
              <a:spLocks noChangeArrowheads="1"/>
            </p:cNvSpPr>
            <p:nvPr/>
          </p:nvSpPr>
          <p:spPr bwMode="auto">
            <a:xfrm>
              <a:off x="373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7" name="Rectangle 107"/>
            <p:cNvSpPr>
              <a:spLocks noChangeArrowheads="1"/>
            </p:cNvSpPr>
            <p:nvPr/>
          </p:nvSpPr>
          <p:spPr bwMode="auto">
            <a:xfrm>
              <a:off x="377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8" name="Rectangle 108"/>
            <p:cNvSpPr>
              <a:spLocks noChangeArrowheads="1"/>
            </p:cNvSpPr>
            <p:nvPr/>
          </p:nvSpPr>
          <p:spPr bwMode="auto">
            <a:xfrm>
              <a:off x="3810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29" name="Rectangle 109"/>
            <p:cNvSpPr>
              <a:spLocks noChangeArrowheads="1"/>
            </p:cNvSpPr>
            <p:nvPr/>
          </p:nvSpPr>
          <p:spPr bwMode="auto">
            <a:xfrm>
              <a:off x="3845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0" name="Rectangle 110"/>
            <p:cNvSpPr>
              <a:spLocks noChangeArrowheads="1"/>
            </p:cNvSpPr>
            <p:nvPr/>
          </p:nvSpPr>
          <p:spPr bwMode="auto">
            <a:xfrm>
              <a:off x="3884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1" name="Rectangle 111"/>
            <p:cNvSpPr>
              <a:spLocks noChangeArrowheads="1"/>
            </p:cNvSpPr>
            <p:nvPr/>
          </p:nvSpPr>
          <p:spPr bwMode="auto">
            <a:xfrm>
              <a:off x="3923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2" name="Rectangle 112"/>
            <p:cNvSpPr>
              <a:spLocks noChangeArrowheads="1"/>
            </p:cNvSpPr>
            <p:nvPr/>
          </p:nvSpPr>
          <p:spPr bwMode="auto">
            <a:xfrm>
              <a:off x="3962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3" name="Rectangle 113"/>
            <p:cNvSpPr>
              <a:spLocks noChangeArrowheads="1"/>
            </p:cNvSpPr>
            <p:nvPr/>
          </p:nvSpPr>
          <p:spPr bwMode="auto">
            <a:xfrm>
              <a:off x="3998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4" name="Rectangle 114"/>
            <p:cNvSpPr>
              <a:spLocks noChangeArrowheads="1"/>
            </p:cNvSpPr>
            <p:nvPr/>
          </p:nvSpPr>
          <p:spPr bwMode="auto">
            <a:xfrm>
              <a:off x="4034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935" name="Rectangle 115"/>
            <p:cNvSpPr>
              <a:spLocks noChangeArrowheads="1"/>
            </p:cNvSpPr>
            <p:nvPr/>
          </p:nvSpPr>
          <p:spPr bwMode="auto">
            <a:xfrm>
              <a:off x="4145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29936" name="Rectangle 116"/>
            <p:cNvSpPr>
              <a:spLocks noChangeArrowheads="1"/>
            </p:cNvSpPr>
            <p:nvPr/>
          </p:nvSpPr>
          <p:spPr bwMode="auto">
            <a:xfrm>
              <a:off x="4205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29937" name="Rectangle 117"/>
            <p:cNvSpPr>
              <a:spLocks noChangeArrowheads="1"/>
            </p:cNvSpPr>
            <p:nvPr/>
          </p:nvSpPr>
          <p:spPr bwMode="auto">
            <a:xfrm>
              <a:off x="4801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8" name="Rectangle 118"/>
            <p:cNvSpPr>
              <a:spLocks noChangeArrowheads="1"/>
            </p:cNvSpPr>
            <p:nvPr/>
          </p:nvSpPr>
          <p:spPr bwMode="auto">
            <a:xfrm>
              <a:off x="4837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39" name="Rectangle 119"/>
            <p:cNvSpPr>
              <a:spLocks noChangeArrowheads="1"/>
            </p:cNvSpPr>
            <p:nvPr/>
          </p:nvSpPr>
          <p:spPr bwMode="auto">
            <a:xfrm>
              <a:off x="4876" y="16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0" name="Rectangle 120"/>
            <p:cNvSpPr>
              <a:spLocks noChangeArrowheads="1"/>
            </p:cNvSpPr>
            <p:nvPr/>
          </p:nvSpPr>
          <p:spPr bwMode="auto">
            <a:xfrm>
              <a:off x="4912" y="1662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941" name="Rectangle 121"/>
            <p:cNvSpPr>
              <a:spLocks noChangeArrowheads="1"/>
            </p:cNvSpPr>
            <p:nvPr/>
          </p:nvSpPr>
          <p:spPr bwMode="auto">
            <a:xfrm>
              <a:off x="5023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29942" name="Rectangle 122"/>
            <p:cNvSpPr>
              <a:spLocks noChangeArrowheads="1"/>
            </p:cNvSpPr>
            <p:nvPr/>
          </p:nvSpPr>
          <p:spPr bwMode="auto">
            <a:xfrm>
              <a:off x="5083" y="17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29943" name="Rectangle 123"/>
            <p:cNvSpPr>
              <a:spLocks noChangeArrowheads="1"/>
            </p:cNvSpPr>
            <p:nvPr/>
          </p:nvSpPr>
          <p:spPr bwMode="auto">
            <a:xfrm>
              <a:off x="390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4" name="Rectangle 124"/>
            <p:cNvSpPr>
              <a:spLocks noChangeArrowheads="1"/>
            </p:cNvSpPr>
            <p:nvPr/>
          </p:nvSpPr>
          <p:spPr bwMode="auto">
            <a:xfrm>
              <a:off x="429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5" name="Rectangle 125"/>
            <p:cNvSpPr>
              <a:spLocks noChangeArrowheads="1"/>
            </p:cNvSpPr>
            <p:nvPr/>
          </p:nvSpPr>
          <p:spPr bwMode="auto">
            <a:xfrm>
              <a:off x="468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6" name="Rectangle 126"/>
            <p:cNvSpPr>
              <a:spLocks noChangeArrowheads="1"/>
            </p:cNvSpPr>
            <p:nvPr/>
          </p:nvSpPr>
          <p:spPr bwMode="auto">
            <a:xfrm>
              <a:off x="507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7" name="Rectangle 127"/>
            <p:cNvSpPr>
              <a:spLocks noChangeArrowheads="1"/>
            </p:cNvSpPr>
            <p:nvPr/>
          </p:nvSpPr>
          <p:spPr bwMode="auto">
            <a:xfrm>
              <a:off x="542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8" name="Rectangle 128"/>
            <p:cNvSpPr>
              <a:spLocks noChangeArrowheads="1"/>
            </p:cNvSpPr>
            <p:nvPr/>
          </p:nvSpPr>
          <p:spPr bwMode="auto">
            <a:xfrm>
              <a:off x="581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49" name="Rectangle 129"/>
            <p:cNvSpPr>
              <a:spLocks noChangeArrowheads="1"/>
            </p:cNvSpPr>
            <p:nvPr/>
          </p:nvSpPr>
          <p:spPr bwMode="auto">
            <a:xfrm>
              <a:off x="612" y="207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de-DE"/>
            </a:p>
          </p:txBody>
        </p:sp>
        <p:sp>
          <p:nvSpPr>
            <p:cNvPr id="29950" name="Rectangle 130"/>
            <p:cNvSpPr>
              <a:spLocks noChangeArrowheads="1"/>
            </p:cNvSpPr>
            <p:nvPr/>
          </p:nvSpPr>
          <p:spPr bwMode="auto">
            <a:xfrm>
              <a:off x="688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de-DE"/>
            </a:p>
          </p:txBody>
        </p:sp>
        <p:sp>
          <p:nvSpPr>
            <p:cNvPr id="29951" name="Rectangle 131"/>
            <p:cNvSpPr>
              <a:spLocks noChangeArrowheads="1"/>
            </p:cNvSpPr>
            <p:nvPr/>
          </p:nvSpPr>
          <p:spPr bwMode="auto">
            <a:xfrm>
              <a:off x="762" y="2044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de-DE"/>
            </a:p>
          </p:txBody>
        </p:sp>
        <p:sp>
          <p:nvSpPr>
            <p:cNvPr id="29952" name="Rectangle 132"/>
            <p:cNvSpPr>
              <a:spLocks noChangeArrowheads="1"/>
            </p:cNvSpPr>
            <p:nvPr/>
          </p:nvSpPr>
          <p:spPr bwMode="auto">
            <a:xfrm>
              <a:off x="804" y="2044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/>
            </a:p>
          </p:txBody>
        </p:sp>
        <p:sp>
          <p:nvSpPr>
            <p:cNvPr id="29953" name="Rectangle 133"/>
            <p:cNvSpPr>
              <a:spLocks noChangeArrowheads="1"/>
            </p:cNvSpPr>
            <p:nvPr/>
          </p:nvSpPr>
          <p:spPr bwMode="auto">
            <a:xfrm>
              <a:off x="1027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4" name="Rectangle 134"/>
            <p:cNvSpPr>
              <a:spLocks noChangeArrowheads="1"/>
            </p:cNvSpPr>
            <p:nvPr/>
          </p:nvSpPr>
          <p:spPr bwMode="auto">
            <a:xfrm>
              <a:off x="1066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5" name="Rectangle 135"/>
            <p:cNvSpPr>
              <a:spLocks noChangeArrowheads="1"/>
            </p:cNvSpPr>
            <p:nvPr/>
          </p:nvSpPr>
          <p:spPr bwMode="auto">
            <a:xfrm>
              <a:off x="1105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6" name="Rectangle 136"/>
            <p:cNvSpPr>
              <a:spLocks noChangeArrowheads="1"/>
            </p:cNvSpPr>
            <p:nvPr/>
          </p:nvSpPr>
          <p:spPr bwMode="auto">
            <a:xfrm>
              <a:off x="1140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7" name="Rectangle 137"/>
            <p:cNvSpPr>
              <a:spLocks noChangeArrowheads="1"/>
            </p:cNvSpPr>
            <p:nvPr/>
          </p:nvSpPr>
          <p:spPr bwMode="auto">
            <a:xfrm>
              <a:off x="1179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8" name="Rectangle 138"/>
            <p:cNvSpPr>
              <a:spLocks noChangeArrowheads="1"/>
            </p:cNvSpPr>
            <p:nvPr/>
          </p:nvSpPr>
          <p:spPr bwMode="auto">
            <a:xfrm>
              <a:off x="1218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59" name="Rectangle 139"/>
            <p:cNvSpPr>
              <a:spLocks noChangeArrowheads="1"/>
            </p:cNvSpPr>
            <p:nvPr/>
          </p:nvSpPr>
          <p:spPr bwMode="auto">
            <a:xfrm>
              <a:off x="1258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29960" name="Rectangle 140"/>
            <p:cNvSpPr>
              <a:spLocks noChangeArrowheads="1"/>
            </p:cNvSpPr>
            <p:nvPr/>
          </p:nvSpPr>
          <p:spPr bwMode="auto">
            <a:xfrm>
              <a:off x="1333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/>
            </a:p>
          </p:txBody>
        </p:sp>
        <p:sp>
          <p:nvSpPr>
            <p:cNvPr id="29961" name="Rectangle 141"/>
            <p:cNvSpPr>
              <a:spLocks noChangeArrowheads="1"/>
            </p:cNvSpPr>
            <p:nvPr/>
          </p:nvSpPr>
          <p:spPr bwMode="auto">
            <a:xfrm>
              <a:off x="1406" y="2044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sp>
          <p:nvSpPr>
            <p:cNvPr id="29962" name="Rectangle 142"/>
            <p:cNvSpPr>
              <a:spLocks noChangeArrowheads="1"/>
            </p:cNvSpPr>
            <p:nvPr/>
          </p:nvSpPr>
          <p:spPr bwMode="auto">
            <a:xfrm>
              <a:off x="1466" y="2044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9963" name="Rectangle 143"/>
            <p:cNvSpPr>
              <a:spLocks noChangeArrowheads="1"/>
            </p:cNvSpPr>
            <p:nvPr/>
          </p:nvSpPr>
          <p:spPr bwMode="auto">
            <a:xfrm>
              <a:off x="1573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de-DE"/>
            </a:p>
          </p:txBody>
        </p:sp>
        <p:sp>
          <p:nvSpPr>
            <p:cNvPr id="29964" name="Rectangle 144"/>
            <p:cNvSpPr>
              <a:spLocks noChangeArrowheads="1"/>
            </p:cNvSpPr>
            <p:nvPr/>
          </p:nvSpPr>
          <p:spPr bwMode="auto">
            <a:xfrm>
              <a:off x="1647" y="2044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de-DE"/>
            </a:p>
          </p:txBody>
        </p:sp>
        <p:sp>
          <p:nvSpPr>
            <p:cNvPr id="29965" name="Rectangle 145"/>
            <p:cNvSpPr>
              <a:spLocks noChangeArrowheads="1"/>
            </p:cNvSpPr>
            <p:nvPr/>
          </p:nvSpPr>
          <p:spPr bwMode="auto">
            <a:xfrm>
              <a:off x="1689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66" name="Rectangle 146"/>
            <p:cNvSpPr>
              <a:spLocks noChangeArrowheads="1"/>
            </p:cNvSpPr>
            <p:nvPr/>
          </p:nvSpPr>
          <p:spPr bwMode="auto">
            <a:xfrm>
              <a:off x="1728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67" name="Rectangle 147"/>
            <p:cNvSpPr>
              <a:spLocks noChangeArrowheads="1"/>
            </p:cNvSpPr>
            <p:nvPr/>
          </p:nvSpPr>
          <p:spPr bwMode="auto">
            <a:xfrm>
              <a:off x="1767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68" name="Rectangle 148"/>
            <p:cNvSpPr>
              <a:spLocks noChangeArrowheads="1"/>
            </p:cNvSpPr>
            <p:nvPr/>
          </p:nvSpPr>
          <p:spPr bwMode="auto">
            <a:xfrm>
              <a:off x="1803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69" name="Rectangle 149"/>
            <p:cNvSpPr>
              <a:spLocks noChangeArrowheads="1"/>
            </p:cNvSpPr>
            <p:nvPr/>
          </p:nvSpPr>
          <p:spPr bwMode="auto">
            <a:xfrm>
              <a:off x="1842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0" name="Rectangle 150"/>
            <p:cNvSpPr>
              <a:spLocks noChangeArrowheads="1"/>
            </p:cNvSpPr>
            <p:nvPr/>
          </p:nvSpPr>
          <p:spPr bwMode="auto">
            <a:xfrm>
              <a:off x="1880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1" name="Rectangle 151"/>
            <p:cNvSpPr>
              <a:spLocks noChangeArrowheads="1"/>
            </p:cNvSpPr>
            <p:nvPr/>
          </p:nvSpPr>
          <p:spPr bwMode="auto">
            <a:xfrm>
              <a:off x="1919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2" name="Rectangle 152"/>
            <p:cNvSpPr>
              <a:spLocks noChangeArrowheads="1"/>
            </p:cNvSpPr>
            <p:nvPr/>
          </p:nvSpPr>
          <p:spPr bwMode="auto">
            <a:xfrm>
              <a:off x="1955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3" name="Rectangle 153"/>
            <p:cNvSpPr>
              <a:spLocks noChangeArrowheads="1"/>
            </p:cNvSpPr>
            <p:nvPr/>
          </p:nvSpPr>
          <p:spPr bwMode="auto">
            <a:xfrm>
              <a:off x="1994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4" name="Rectangle 154"/>
            <p:cNvSpPr>
              <a:spLocks noChangeArrowheads="1"/>
            </p:cNvSpPr>
            <p:nvPr/>
          </p:nvSpPr>
          <p:spPr bwMode="auto">
            <a:xfrm>
              <a:off x="2033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5" name="Rectangle 155"/>
            <p:cNvSpPr>
              <a:spLocks noChangeArrowheads="1"/>
            </p:cNvSpPr>
            <p:nvPr/>
          </p:nvSpPr>
          <p:spPr bwMode="auto">
            <a:xfrm>
              <a:off x="2072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6" name="Rectangle 156"/>
            <p:cNvSpPr>
              <a:spLocks noChangeArrowheads="1"/>
            </p:cNvSpPr>
            <p:nvPr/>
          </p:nvSpPr>
          <p:spPr bwMode="auto">
            <a:xfrm>
              <a:off x="2914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7" name="Rectangle 157"/>
            <p:cNvSpPr>
              <a:spLocks noChangeArrowheads="1"/>
            </p:cNvSpPr>
            <p:nvPr/>
          </p:nvSpPr>
          <p:spPr bwMode="auto">
            <a:xfrm>
              <a:off x="2953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8" name="Rectangle 158"/>
            <p:cNvSpPr>
              <a:spLocks noChangeArrowheads="1"/>
            </p:cNvSpPr>
            <p:nvPr/>
          </p:nvSpPr>
          <p:spPr bwMode="auto">
            <a:xfrm>
              <a:off x="2992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79" name="Rectangle 159"/>
            <p:cNvSpPr>
              <a:spLocks noChangeArrowheads="1"/>
            </p:cNvSpPr>
            <p:nvPr/>
          </p:nvSpPr>
          <p:spPr bwMode="auto">
            <a:xfrm>
              <a:off x="3028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0" name="Rectangle 160"/>
            <p:cNvSpPr>
              <a:spLocks noChangeArrowheads="1"/>
            </p:cNvSpPr>
            <p:nvPr/>
          </p:nvSpPr>
          <p:spPr bwMode="auto">
            <a:xfrm>
              <a:off x="3067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1" name="Rectangle 161"/>
            <p:cNvSpPr>
              <a:spLocks noChangeArrowheads="1"/>
            </p:cNvSpPr>
            <p:nvPr/>
          </p:nvSpPr>
          <p:spPr bwMode="auto">
            <a:xfrm>
              <a:off x="3105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2" name="Rectangle 162"/>
            <p:cNvSpPr>
              <a:spLocks noChangeArrowheads="1"/>
            </p:cNvSpPr>
            <p:nvPr/>
          </p:nvSpPr>
          <p:spPr bwMode="auto">
            <a:xfrm>
              <a:off x="3141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3" name="Rectangle 163"/>
            <p:cNvSpPr>
              <a:spLocks noChangeArrowheads="1"/>
            </p:cNvSpPr>
            <p:nvPr/>
          </p:nvSpPr>
          <p:spPr bwMode="auto">
            <a:xfrm>
              <a:off x="3180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4" name="Rectangle 164"/>
            <p:cNvSpPr>
              <a:spLocks noChangeArrowheads="1"/>
            </p:cNvSpPr>
            <p:nvPr/>
          </p:nvSpPr>
          <p:spPr bwMode="auto">
            <a:xfrm>
              <a:off x="3771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5" name="Rectangle 165"/>
            <p:cNvSpPr>
              <a:spLocks noChangeArrowheads="1"/>
            </p:cNvSpPr>
            <p:nvPr/>
          </p:nvSpPr>
          <p:spPr bwMode="auto">
            <a:xfrm>
              <a:off x="3807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6" name="Rectangle 166"/>
            <p:cNvSpPr>
              <a:spLocks noChangeArrowheads="1"/>
            </p:cNvSpPr>
            <p:nvPr/>
          </p:nvSpPr>
          <p:spPr bwMode="auto">
            <a:xfrm>
              <a:off x="3845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87" name="Rectangle 167"/>
            <p:cNvSpPr>
              <a:spLocks noChangeArrowheads="1"/>
            </p:cNvSpPr>
            <p:nvPr/>
          </p:nvSpPr>
          <p:spPr bwMode="auto">
            <a:xfrm>
              <a:off x="3884" y="2044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9988" name="Rectangle 168"/>
            <p:cNvSpPr>
              <a:spLocks noChangeArrowheads="1"/>
            </p:cNvSpPr>
            <p:nvPr/>
          </p:nvSpPr>
          <p:spPr bwMode="auto">
            <a:xfrm>
              <a:off x="3942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/>
            </a:p>
          </p:txBody>
        </p:sp>
        <p:sp>
          <p:nvSpPr>
            <p:cNvPr id="29989" name="Rectangle 169"/>
            <p:cNvSpPr>
              <a:spLocks noChangeArrowheads="1"/>
            </p:cNvSpPr>
            <p:nvPr/>
          </p:nvSpPr>
          <p:spPr bwMode="auto">
            <a:xfrm>
              <a:off x="4015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90" name="Rectangle 170"/>
            <p:cNvSpPr>
              <a:spLocks noChangeArrowheads="1"/>
            </p:cNvSpPr>
            <p:nvPr/>
          </p:nvSpPr>
          <p:spPr bwMode="auto">
            <a:xfrm>
              <a:off x="4054" y="2044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de-DE"/>
            </a:p>
          </p:txBody>
        </p:sp>
        <p:sp>
          <p:nvSpPr>
            <p:cNvPr id="29991" name="Rectangle 171"/>
            <p:cNvSpPr>
              <a:spLocks noChangeArrowheads="1"/>
            </p:cNvSpPr>
            <p:nvPr/>
          </p:nvSpPr>
          <p:spPr bwMode="auto">
            <a:xfrm>
              <a:off x="4098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de-DE"/>
            </a:p>
          </p:txBody>
        </p:sp>
        <p:sp>
          <p:nvSpPr>
            <p:cNvPr id="29992" name="Rectangle 172"/>
            <p:cNvSpPr>
              <a:spLocks noChangeArrowheads="1"/>
            </p:cNvSpPr>
            <p:nvPr/>
          </p:nvSpPr>
          <p:spPr bwMode="auto">
            <a:xfrm>
              <a:off x="4175" y="2044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9993" name="Rectangle 173"/>
            <p:cNvSpPr>
              <a:spLocks noChangeArrowheads="1"/>
            </p:cNvSpPr>
            <p:nvPr/>
          </p:nvSpPr>
          <p:spPr bwMode="auto">
            <a:xfrm>
              <a:off x="4231" y="2044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9994" name="Rectangle 174"/>
            <p:cNvSpPr>
              <a:spLocks noChangeArrowheads="1"/>
            </p:cNvSpPr>
            <p:nvPr/>
          </p:nvSpPr>
          <p:spPr bwMode="auto">
            <a:xfrm>
              <a:off x="4292" y="2044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9995" name="Rectangle 175"/>
            <p:cNvSpPr>
              <a:spLocks noChangeArrowheads="1"/>
            </p:cNvSpPr>
            <p:nvPr/>
          </p:nvSpPr>
          <p:spPr bwMode="auto">
            <a:xfrm>
              <a:off x="4360" y="204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29996" name="Rectangle 176"/>
            <p:cNvSpPr>
              <a:spLocks noChangeArrowheads="1"/>
            </p:cNvSpPr>
            <p:nvPr/>
          </p:nvSpPr>
          <p:spPr bwMode="auto">
            <a:xfrm>
              <a:off x="4433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97" name="Rectangle 177"/>
            <p:cNvSpPr>
              <a:spLocks noChangeArrowheads="1"/>
            </p:cNvSpPr>
            <p:nvPr/>
          </p:nvSpPr>
          <p:spPr bwMode="auto">
            <a:xfrm>
              <a:off x="4469" y="204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98" name="Rectangle 178"/>
            <p:cNvSpPr>
              <a:spLocks noChangeArrowheads="1"/>
            </p:cNvSpPr>
            <p:nvPr/>
          </p:nvSpPr>
          <p:spPr bwMode="auto">
            <a:xfrm>
              <a:off x="2288" y="242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9999" name="Rectangle 179"/>
            <p:cNvSpPr>
              <a:spLocks noChangeArrowheads="1"/>
            </p:cNvSpPr>
            <p:nvPr/>
          </p:nvSpPr>
          <p:spPr bwMode="auto">
            <a:xfrm>
              <a:off x="2323" y="242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0" name="Rectangle 180"/>
            <p:cNvSpPr>
              <a:spLocks noChangeArrowheads="1"/>
            </p:cNvSpPr>
            <p:nvPr/>
          </p:nvSpPr>
          <p:spPr bwMode="auto">
            <a:xfrm>
              <a:off x="2368" y="244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de-DE"/>
            </a:p>
          </p:txBody>
        </p:sp>
        <p:sp>
          <p:nvSpPr>
            <p:cNvPr id="30001" name="Rectangle 181"/>
            <p:cNvSpPr>
              <a:spLocks noChangeArrowheads="1"/>
            </p:cNvSpPr>
            <p:nvPr/>
          </p:nvSpPr>
          <p:spPr bwMode="auto">
            <a:xfrm>
              <a:off x="390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2" name="Rectangle 182"/>
            <p:cNvSpPr>
              <a:spLocks noChangeArrowheads="1"/>
            </p:cNvSpPr>
            <p:nvPr/>
          </p:nvSpPr>
          <p:spPr bwMode="auto">
            <a:xfrm>
              <a:off x="429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3" name="Rectangle 183"/>
            <p:cNvSpPr>
              <a:spLocks noChangeArrowheads="1"/>
            </p:cNvSpPr>
            <p:nvPr/>
          </p:nvSpPr>
          <p:spPr bwMode="auto">
            <a:xfrm>
              <a:off x="468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4" name="Rectangle 184"/>
            <p:cNvSpPr>
              <a:spLocks noChangeArrowheads="1"/>
            </p:cNvSpPr>
            <p:nvPr/>
          </p:nvSpPr>
          <p:spPr bwMode="auto">
            <a:xfrm>
              <a:off x="507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5" name="Rectangle 185"/>
            <p:cNvSpPr>
              <a:spLocks noChangeArrowheads="1"/>
            </p:cNvSpPr>
            <p:nvPr/>
          </p:nvSpPr>
          <p:spPr bwMode="auto">
            <a:xfrm>
              <a:off x="542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6" name="Rectangle 186"/>
            <p:cNvSpPr>
              <a:spLocks noChangeArrowheads="1"/>
            </p:cNvSpPr>
            <p:nvPr/>
          </p:nvSpPr>
          <p:spPr bwMode="auto">
            <a:xfrm>
              <a:off x="582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30007" name="Rectangle 187"/>
            <p:cNvSpPr>
              <a:spLocks noChangeArrowheads="1"/>
            </p:cNvSpPr>
            <p:nvPr/>
          </p:nvSpPr>
          <p:spPr bwMode="auto">
            <a:xfrm>
              <a:off x="655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8" name="Rectangle 188"/>
            <p:cNvSpPr>
              <a:spLocks noChangeArrowheads="1"/>
            </p:cNvSpPr>
            <p:nvPr/>
          </p:nvSpPr>
          <p:spPr bwMode="auto">
            <a:xfrm>
              <a:off x="694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09" name="Rectangle 189"/>
            <p:cNvSpPr>
              <a:spLocks noChangeArrowheads="1"/>
            </p:cNvSpPr>
            <p:nvPr/>
          </p:nvSpPr>
          <p:spPr bwMode="auto">
            <a:xfrm>
              <a:off x="733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0" name="Rectangle 190"/>
            <p:cNvSpPr>
              <a:spLocks noChangeArrowheads="1"/>
            </p:cNvSpPr>
            <p:nvPr/>
          </p:nvSpPr>
          <p:spPr bwMode="auto">
            <a:xfrm>
              <a:off x="769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1" name="Rectangle 191"/>
            <p:cNvSpPr>
              <a:spLocks noChangeArrowheads="1"/>
            </p:cNvSpPr>
            <p:nvPr/>
          </p:nvSpPr>
          <p:spPr bwMode="auto">
            <a:xfrm>
              <a:off x="808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2" name="Rectangle 192"/>
            <p:cNvSpPr>
              <a:spLocks noChangeArrowheads="1"/>
            </p:cNvSpPr>
            <p:nvPr/>
          </p:nvSpPr>
          <p:spPr bwMode="auto">
            <a:xfrm>
              <a:off x="847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3" name="Rectangle 193"/>
            <p:cNvSpPr>
              <a:spLocks noChangeArrowheads="1"/>
            </p:cNvSpPr>
            <p:nvPr/>
          </p:nvSpPr>
          <p:spPr bwMode="auto">
            <a:xfrm>
              <a:off x="886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4" name="Rectangle 194"/>
            <p:cNvSpPr>
              <a:spLocks noChangeArrowheads="1"/>
            </p:cNvSpPr>
            <p:nvPr/>
          </p:nvSpPr>
          <p:spPr bwMode="auto">
            <a:xfrm>
              <a:off x="922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CC3300"/>
                  </a:solidFill>
                  <a:latin typeface="Times New Roman" pitchFamily="18" charset="0"/>
                </a:rPr>
                <a:t>4</a:t>
              </a:r>
              <a:endParaRPr lang="de-DE" b="1">
                <a:solidFill>
                  <a:srgbClr val="CC3300"/>
                </a:solidFill>
              </a:endParaRPr>
            </a:p>
          </p:txBody>
        </p:sp>
        <p:sp>
          <p:nvSpPr>
            <p:cNvPr id="30015" name="Rectangle 195"/>
            <p:cNvSpPr>
              <a:spLocks noChangeArrowheads="1"/>
            </p:cNvSpPr>
            <p:nvPr/>
          </p:nvSpPr>
          <p:spPr bwMode="auto">
            <a:xfrm>
              <a:off x="996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CC3300"/>
                  </a:solidFill>
                  <a:latin typeface="Times New Roman" pitchFamily="18" charset="0"/>
                </a:rPr>
                <a:t>5</a:t>
              </a:r>
              <a:endParaRPr lang="de-DE" b="1">
                <a:solidFill>
                  <a:srgbClr val="CC3300"/>
                </a:solidFill>
              </a:endParaRPr>
            </a:p>
          </p:txBody>
        </p:sp>
        <p:sp>
          <p:nvSpPr>
            <p:cNvPr id="30016" name="Rectangle 196"/>
            <p:cNvSpPr>
              <a:spLocks noChangeArrowheads="1"/>
            </p:cNvSpPr>
            <p:nvPr/>
          </p:nvSpPr>
          <p:spPr bwMode="auto">
            <a:xfrm>
              <a:off x="1064" y="260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  <a:endParaRPr lang="de-DE">
                <a:solidFill>
                  <a:srgbClr val="CC3300"/>
                </a:solidFill>
              </a:endParaRPr>
            </a:p>
          </p:txBody>
        </p:sp>
        <p:sp>
          <p:nvSpPr>
            <p:cNvPr id="30017" name="Rectangle 198"/>
            <p:cNvSpPr>
              <a:spLocks noChangeArrowheads="1"/>
            </p:cNvSpPr>
            <p:nvPr/>
          </p:nvSpPr>
          <p:spPr bwMode="auto">
            <a:xfrm>
              <a:off x="1169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8" name="Rectangle 199"/>
            <p:cNvSpPr>
              <a:spLocks noChangeArrowheads="1"/>
            </p:cNvSpPr>
            <p:nvPr/>
          </p:nvSpPr>
          <p:spPr bwMode="auto">
            <a:xfrm>
              <a:off x="1208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19" name="Rectangle 200"/>
            <p:cNvSpPr>
              <a:spLocks noChangeArrowheads="1"/>
            </p:cNvSpPr>
            <p:nvPr/>
          </p:nvSpPr>
          <p:spPr bwMode="auto">
            <a:xfrm>
              <a:off x="1247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20" name="Rectangle 201"/>
            <p:cNvSpPr>
              <a:spLocks noChangeArrowheads="1"/>
            </p:cNvSpPr>
            <p:nvPr/>
          </p:nvSpPr>
          <p:spPr bwMode="auto">
            <a:xfrm>
              <a:off x="1286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21" name="Rectangle 202"/>
            <p:cNvSpPr>
              <a:spLocks noChangeArrowheads="1"/>
            </p:cNvSpPr>
            <p:nvPr/>
          </p:nvSpPr>
          <p:spPr bwMode="auto">
            <a:xfrm>
              <a:off x="1321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22" name="Rectangle 203"/>
            <p:cNvSpPr>
              <a:spLocks noChangeArrowheads="1"/>
            </p:cNvSpPr>
            <p:nvPr/>
          </p:nvSpPr>
          <p:spPr bwMode="auto">
            <a:xfrm>
              <a:off x="1360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23" name="Rectangle 204"/>
            <p:cNvSpPr>
              <a:spLocks noChangeArrowheads="1"/>
            </p:cNvSpPr>
            <p:nvPr/>
          </p:nvSpPr>
          <p:spPr bwMode="auto">
            <a:xfrm>
              <a:off x="1400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0024" name="Rectangle 205"/>
            <p:cNvSpPr>
              <a:spLocks noChangeArrowheads="1"/>
            </p:cNvSpPr>
            <p:nvPr/>
          </p:nvSpPr>
          <p:spPr bwMode="auto">
            <a:xfrm>
              <a:off x="1474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30025" name="Rectangle 206"/>
            <p:cNvSpPr>
              <a:spLocks noChangeArrowheads="1"/>
            </p:cNvSpPr>
            <p:nvPr/>
          </p:nvSpPr>
          <p:spPr bwMode="auto">
            <a:xfrm>
              <a:off x="1549" y="261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30026" name="Rectangle 207"/>
            <p:cNvSpPr>
              <a:spLocks noChangeArrowheads="1"/>
            </p:cNvSpPr>
            <p:nvPr/>
          </p:nvSpPr>
          <p:spPr bwMode="auto">
            <a:xfrm>
              <a:off x="1617" y="260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30027" name="Rectangle 208"/>
            <p:cNvSpPr>
              <a:spLocks noChangeArrowheads="1"/>
            </p:cNvSpPr>
            <p:nvPr/>
          </p:nvSpPr>
          <p:spPr bwMode="auto">
            <a:xfrm>
              <a:off x="1682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0028" name="Rectangle 209"/>
            <p:cNvSpPr>
              <a:spLocks noChangeArrowheads="1"/>
            </p:cNvSpPr>
            <p:nvPr/>
          </p:nvSpPr>
          <p:spPr bwMode="auto">
            <a:xfrm>
              <a:off x="1721" y="261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29705" name="Rectangle 211"/>
          <p:cNvSpPr>
            <a:spLocks noChangeArrowheads="1"/>
          </p:cNvSpPr>
          <p:nvPr/>
        </p:nvSpPr>
        <p:spPr bwMode="auto">
          <a:xfrm>
            <a:off x="279400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06" name="Rectangle 212"/>
          <p:cNvSpPr>
            <a:spLocks noChangeArrowheads="1"/>
          </p:cNvSpPr>
          <p:nvPr/>
        </p:nvSpPr>
        <p:spPr bwMode="auto">
          <a:xfrm>
            <a:off x="285591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07" name="Rectangle 213"/>
          <p:cNvSpPr>
            <a:spLocks noChangeArrowheads="1"/>
          </p:cNvSpPr>
          <p:nvPr/>
        </p:nvSpPr>
        <p:spPr bwMode="auto">
          <a:xfrm>
            <a:off x="29114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08" name="Rectangle 214"/>
          <p:cNvSpPr>
            <a:spLocks noChangeArrowheads="1"/>
          </p:cNvSpPr>
          <p:nvPr/>
        </p:nvSpPr>
        <p:spPr bwMode="auto">
          <a:xfrm>
            <a:off x="29733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09" name="Rectangle 215"/>
          <p:cNvSpPr>
            <a:spLocks noChangeArrowheads="1"/>
          </p:cNvSpPr>
          <p:nvPr/>
        </p:nvSpPr>
        <p:spPr bwMode="auto">
          <a:xfrm>
            <a:off x="303530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0" name="Rectangle 216"/>
          <p:cNvSpPr>
            <a:spLocks noChangeArrowheads="1"/>
          </p:cNvSpPr>
          <p:nvPr/>
        </p:nvSpPr>
        <p:spPr bwMode="auto">
          <a:xfrm>
            <a:off x="309721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1" name="Rectangle 217"/>
          <p:cNvSpPr>
            <a:spLocks noChangeArrowheads="1"/>
          </p:cNvSpPr>
          <p:nvPr/>
        </p:nvSpPr>
        <p:spPr bwMode="auto">
          <a:xfrm>
            <a:off x="315912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2" name="Rectangle 218"/>
          <p:cNvSpPr>
            <a:spLocks noChangeArrowheads="1"/>
          </p:cNvSpPr>
          <p:nvPr/>
        </p:nvSpPr>
        <p:spPr bwMode="auto">
          <a:xfrm>
            <a:off x="32162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3" name="Rectangle 219"/>
          <p:cNvSpPr>
            <a:spLocks noChangeArrowheads="1"/>
          </p:cNvSpPr>
          <p:nvPr/>
        </p:nvSpPr>
        <p:spPr bwMode="auto">
          <a:xfrm>
            <a:off x="32781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4" name="Rectangle 220"/>
          <p:cNvSpPr>
            <a:spLocks noChangeArrowheads="1"/>
          </p:cNvSpPr>
          <p:nvPr/>
        </p:nvSpPr>
        <p:spPr bwMode="auto">
          <a:xfrm>
            <a:off x="334010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5" name="Rectangle 221"/>
          <p:cNvSpPr>
            <a:spLocks noChangeArrowheads="1"/>
          </p:cNvSpPr>
          <p:nvPr/>
        </p:nvSpPr>
        <p:spPr bwMode="auto">
          <a:xfrm>
            <a:off x="339566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16" name="Rectangle 222"/>
          <p:cNvSpPr>
            <a:spLocks noChangeArrowheads="1"/>
          </p:cNvSpPr>
          <p:nvPr/>
        </p:nvSpPr>
        <p:spPr bwMode="auto">
          <a:xfrm>
            <a:off x="3459163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de-DE"/>
          </a:p>
        </p:txBody>
      </p:sp>
      <p:sp>
        <p:nvSpPr>
          <p:cNvPr id="29717" name="Rectangle 223"/>
          <p:cNvSpPr>
            <a:spLocks noChangeArrowheads="1"/>
          </p:cNvSpPr>
          <p:nvPr/>
        </p:nvSpPr>
        <p:spPr bwMode="auto">
          <a:xfrm>
            <a:off x="3576638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18" name="Rectangle 224"/>
          <p:cNvSpPr>
            <a:spLocks noChangeArrowheads="1"/>
          </p:cNvSpPr>
          <p:nvPr/>
        </p:nvSpPr>
        <p:spPr bwMode="auto">
          <a:xfrm>
            <a:off x="3700463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19" name="Rectangle 225"/>
          <p:cNvSpPr>
            <a:spLocks noChangeArrowheads="1"/>
          </p:cNvSpPr>
          <p:nvPr/>
        </p:nvSpPr>
        <p:spPr bwMode="auto">
          <a:xfrm>
            <a:off x="3802063" y="4130675"/>
            <a:ext cx="9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20" name="Rectangle 226"/>
          <p:cNvSpPr>
            <a:spLocks noChangeArrowheads="1"/>
          </p:cNvSpPr>
          <p:nvPr/>
        </p:nvSpPr>
        <p:spPr bwMode="auto">
          <a:xfrm>
            <a:off x="39131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1" name="Rectangle 227"/>
          <p:cNvSpPr>
            <a:spLocks noChangeArrowheads="1"/>
          </p:cNvSpPr>
          <p:nvPr/>
        </p:nvSpPr>
        <p:spPr bwMode="auto">
          <a:xfrm>
            <a:off x="3970338" y="415448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de-DE"/>
          </a:p>
        </p:txBody>
      </p:sp>
      <p:sp>
        <p:nvSpPr>
          <p:cNvPr id="29722" name="Rectangle 228"/>
          <p:cNvSpPr>
            <a:spLocks noChangeArrowheads="1"/>
          </p:cNvSpPr>
          <p:nvPr/>
        </p:nvSpPr>
        <p:spPr bwMode="auto">
          <a:xfrm>
            <a:off x="46259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3" name="Rectangle 229"/>
          <p:cNvSpPr>
            <a:spLocks noChangeArrowheads="1"/>
          </p:cNvSpPr>
          <p:nvPr/>
        </p:nvSpPr>
        <p:spPr bwMode="auto">
          <a:xfrm>
            <a:off x="46878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4" name="Rectangle 230"/>
          <p:cNvSpPr>
            <a:spLocks noChangeArrowheads="1"/>
          </p:cNvSpPr>
          <p:nvPr/>
        </p:nvSpPr>
        <p:spPr bwMode="auto">
          <a:xfrm>
            <a:off x="474980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5" name="Rectangle 231"/>
          <p:cNvSpPr>
            <a:spLocks noChangeArrowheads="1"/>
          </p:cNvSpPr>
          <p:nvPr/>
        </p:nvSpPr>
        <p:spPr bwMode="auto">
          <a:xfrm>
            <a:off x="480695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6" name="Rectangle 232"/>
          <p:cNvSpPr>
            <a:spLocks noChangeArrowheads="1"/>
          </p:cNvSpPr>
          <p:nvPr/>
        </p:nvSpPr>
        <p:spPr bwMode="auto">
          <a:xfrm>
            <a:off x="486886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7" name="Rectangle 233"/>
          <p:cNvSpPr>
            <a:spLocks noChangeArrowheads="1"/>
          </p:cNvSpPr>
          <p:nvPr/>
        </p:nvSpPr>
        <p:spPr bwMode="auto">
          <a:xfrm>
            <a:off x="49291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8" name="Rectangle 234"/>
          <p:cNvSpPr>
            <a:spLocks noChangeArrowheads="1"/>
          </p:cNvSpPr>
          <p:nvPr/>
        </p:nvSpPr>
        <p:spPr bwMode="auto">
          <a:xfrm>
            <a:off x="498633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29" name="Rectangle 235"/>
          <p:cNvSpPr>
            <a:spLocks noChangeArrowheads="1"/>
          </p:cNvSpPr>
          <p:nvPr/>
        </p:nvSpPr>
        <p:spPr bwMode="auto">
          <a:xfrm>
            <a:off x="5049838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30" name="Rectangle 236"/>
          <p:cNvSpPr>
            <a:spLocks noChangeArrowheads="1"/>
          </p:cNvSpPr>
          <p:nvPr/>
        </p:nvSpPr>
        <p:spPr bwMode="auto">
          <a:xfrm>
            <a:off x="562133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1" name="Rectangle 237"/>
          <p:cNvSpPr>
            <a:spLocks noChangeArrowheads="1"/>
          </p:cNvSpPr>
          <p:nvPr/>
        </p:nvSpPr>
        <p:spPr bwMode="auto">
          <a:xfrm>
            <a:off x="568325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2" name="Rectangle 238"/>
          <p:cNvSpPr>
            <a:spLocks noChangeArrowheads="1"/>
          </p:cNvSpPr>
          <p:nvPr/>
        </p:nvSpPr>
        <p:spPr bwMode="auto">
          <a:xfrm>
            <a:off x="574516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3" name="Rectangle 239"/>
          <p:cNvSpPr>
            <a:spLocks noChangeArrowheads="1"/>
          </p:cNvSpPr>
          <p:nvPr/>
        </p:nvSpPr>
        <p:spPr bwMode="auto">
          <a:xfrm>
            <a:off x="58070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4" name="Rectangle 240"/>
          <p:cNvSpPr>
            <a:spLocks noChangeArrowheads="1"/>
          </p:cNvSpPr>
          <p:nvPr/>
        </p:nvSpPr>
        <p:spPr bwMode="auto">
          <a:xfrm>
            <a:off x="58689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5" name="Rectangle 241"/>
          <p:cNvSpPr>
            <a:spLocks noChangeArrowheads="1"/>
          </p:cNvSpPr>
          <p:nvPr/>
        </p:nvSpPr>
        <p:spPr bwMode="auto">
          <a:xfrm>
            <a:off x="592455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6" name="Rectangle 242"/>
          <p:cNvSpPr>
            <a:spLocks noChangeArrowheads="1"/>
          </p:cNvSpPr>
          <p:nvPr/>
        </p:nvSpPr>
        <p:spPr bwMode="auto">
          <a:xfrm>
            <a:off x="598646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7" name="Rectangle 243"/>
          <p:cNvSpPr>
            <a:spLocks noChangeArrowheads="1"/>
          </p:cNvSpPr>
          <p:nvPr/>
        </p:nvSpPr>
        <p:spPr bwMode="auto">
          <a:xfrm>
            <a:off x="60483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8" name="Rectangle 244"/>
          <p:cNvSpPr>
            <a:spLocks noChangeArrowheads="1"/>
          </p:cNvSpPr>
          <p:nvPr/>
        </p:nvSpPr>
        <p:spPr bwMode="auto">
          <a:xfrm>
            <a:off x="610393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39" name="Rectangle 245"/>
          <p:cNvSpPr>
            <a:spLocks noChangeArrowheads="1"/>
          </p:cNvSpPr>
          <p:nvPr/>
        </p:nvSpPr>
        <p:spPr bwMode="auto">
          <a:xfrm>
            <a:off x="616585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0" name="Rectangle 246"/>
          <p:cNvSpPr>
            <a:spLocks noChangeArrowheads="1"/>
          </p:cNvSpPr>
          <p:nvPr/>
        </p:nvSpPr>
        <p:spPr bwMode="auto">
          <a:xfrm>
            <a:off x="6227763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1" name="Rectangle 247"/>
          <p:cNvSpPr>
            <a:spLocks noChangeArrowheads="1"/>
          </p:cNvSpPr>
          <p:nvPr/>
        </p:nvSpPr>
        <p:spPr bwMode="auto">
          <a:xfrm>
            <a:off x="628967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2" name="Rectangle 248"/>
          <p:cNvSpPr>
            <a:spLocks noChangeArrowheads="1"/>
          </p:cNvSpPr>
          <p:nvPr/>
        </p:nvSpPr>
        <p:spPr bwMode="auto">
          <a:xfrm>
            <a:off x="6346825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3" name="Rectangle 249"/>
          <p:cNvSpPr>
            <a:spLocks noChangeArrowheads="1"/>
          </p:cNvSpPr>
          <p:nvPr/>
        </p:nvSpPr>
        <p:spPr bwMode="auto">
          <a:xfrm>
            <a:off x="640873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4" name="Rectangle 250"/>
          <p:cNvSpPr>
            <a:spLocks noChangeArrowheads="1"/>
          </p:cNvSpPr>
          <p:nvPr/>
        </p:nvSpPr>
        <p:spPr bwMode="auto">
          <a:xfrm>
            <a:off x="6472238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de-DE"/>
          </a:p>
        </p:txBody>
      </p:sp>
      <p:sp>
        <p:nvSpPr>
          <p:cNvPr id="29745" name="Rectangle 251"/>
          <p:cNvSpPr>
            <a:spLocks noChangeArrowheads="1"/>
          </p:cNvSpPr>
          <p:nvPr/>
        </p:nvSpPr>
        <p:spPr bwMode="auto">
          <a:xfrm>
            <a:off x="6589713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46" name="Rectangle 252"/>
          <p:cNvSpPr>
            <a:spLocks noChangeArrowheads="1"/>
          </p:cNvSpPr>
          <p:nvPr/>
        </p:nvSpPr>
        <p:spPr bwMode="auto">
          <a:xfrm>
            <a:off x="6705600" y="4154488"/>
            <a:ext cx="201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%</a:t>
            </a:r>
            <a:endParaRPr lang="de-DE"/>
          </a:p>
        </p:txBody>
      </p:sp>
      <p:sp>
        <p:nvSpPr>
          <p:cNvPr id="29747" name="Rectangle 253"/>
          <p:cNvSpPr>
            <a:spLocks noChangeArrowheads="1"/>
          </p:cNvSpPr>
          <p:nvPr/>
        </p:nvSpPr>
        <p:spPr bwMode="auto">
          <a:xfrm>
            <a:off x="762158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8" name="Rectangle 254"/>
          <p:cNvSpPr>
            <a:spLocks noChangeArrowheads="1"/>
          </p:cNvSpPr>
          <p:nvPr/>
        </p:nvSpPr>
        <p:spPr bwMode="auto">
          <a:xfrm>
            <a:off x="7678738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49" name="Rectangle 255"/>
          <p:cNvSpPr>
            <a:spLocks noChangeArrowheads="1"/>
          </p:cNvSpPr>
          <p:nvPr/>
        </p:nvSpPr>
        <p:spPr bwMode="auto">
          <a:xfrm>
            <a:off x="7740650" y="41544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50" name="Rectangle 256"/>
          <p:cNvSpPr>
            <a:spLocks noChangeArrowheads="1"/>
          </p:cNvSpPr>
          <p:nvPr/>
        </p:nvSpPr>
        <p:spPr bwMode="auto">
          <a:xfrm>
            <a:off x="7804150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29751" name="Rectangle 257"/>
          <p:cNvSpPr>
            <a:spLocks noChangeArrowheads="1"/>
          </p:cNvSpPr>
          <p:nvPr/>
        </p:nvSpPr>
        <p:spPr bwMode="auto">
          <a:xfrm>
            <a:off x="7921625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52" name="Rectangle 258"/>
          <p:cNvSpPr>
            <a:spLocks noChangeArrowheads="1"/>
          </p:cNvSpPr>
          <p:nvPr/>
        </p:nvSpPr>
        <p:spPr bwMode="auto">
          <a:xfrm>
            <a:off x="8039100" y="4154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de-DE"/>
          </a:p>
        </p:txBody>
      </p:sp>
      <p:sp>
        <p:nvSpPr>
          <p:cNvPr id="29753" name="Rectangle 259"/>
          <p:cNvSpPr>
            <a:spLocks noChangeArrowheads="1"/>
          </p:cNvSpPr>
          <p:nvPr/>
        </p:nvSpPr>
        <p:spPr bwMode="auto">
          <a:xfrm>
            <a:off x="8156575" y="4154488"/>
            <a:ext cx="201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>
                <a:solidFill>
                  <a:srgbClr val="000000"/>
                </a:solidFill>
                <a:latin typeface="Times New Roman" pitchFamily="18" charset="0"/>
              </a:rPr>
              <a:t>%</a:t>
            </a:r>
            <a:endParaRPr lang="de-DE"/>
          </a:p>
        </p:txBody>
      </p:sp>
      <p:sp>
        <p:nvSpPr>
          <p:cNvPr id="29754" name="Line 260"/>
          <p:cNvSpPr>
            <a:spLocks noChangeShapeType="1"/>
          </p:cNvSpPr>
          <p:nvPr/>
        </p:nvSpPr>
        <p:spPr bwMode="auto">
          <a:xfrm flipV="1">
            <a:off x="6573838" y="2397125"/>
            <a:ext cx="1422400" cy="1722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55" name="Line 261"/>
          <p:cNvSpPr>
            <a:spLocks noChangeShapeType="1"/>
          </p:cNvSpPr>
          <p:nvPr/>
        </p:nvSpPr>
        <p:spPr bwMode="auto">
          <a:xfrm flipV="1">
            <a:off x="5646738" y="2430463"/>
            <a:ext cx="820737" cy="168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56" name="Line 262"/>
          <p:cNvSpPr>
            <a:spLocks noChangeShapeType="1"/>
          </p:cNvSpPr>
          <p:nvPr/>
        </p:nvSpPr>
        <p:spPr bwMode="auto">
          <a:xfrm>
            <a:off x="5056188" y="2447925"/>
            <a:ext cx="1501775" cy="168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530"/>
          <p:cNvGrpSpPr>
            <a:grpSpLocks/>
          </p:cNvGrpSpPr>
          <p:nvPr/>
        </p:nvGrpSpPr>
        <p:grpSpPr bwMode="auto">
          <a:xfrm>
            <a:off x="6532563" y="3203575"/>
            <a:ext cx="1562100" cy="925513"/>
            <a:chOff x="4123" y="931"/>
            <a:chExt cx="984" cy="583"/>
          </a:xfrm>
        </p:grpSpPr>
        <p:sp>
          <p:nvSpPr>
            <p:cNvPr id="29828" name="Freeform 265"/>
            <p:cNvSpPr>
              <a:spLocks/>
            </p:cNvSpPr>
            <p:nvPr/>
          </p:nvSpPr>
          <p:spPr bwMode="auto">
            <a:xfrm>
              <a:off x="4123" y="931"/>
              <a:ext cx="984" cy="583"/>
            </a:xfrm>
            <a:custGeom>
              <a:avLst/>
              <a:gdLst>
                <a:gd name="T0" fmla="*/ 485 w 984"/>
                <a:gd name="T1" fmla="*/ 21 h 583"/>
                <a:gd name="T2" fmla="*/ 0 w 984"/>
                <a:gd name="T3" fmla="*/ 583 h 583"/>
                <a:gd name="T4" fmla="*/ 984 w 984"/>
                <a:gd name="T5" fmla="*/ 583 h 583"/>
                <a:gd name="T6" fmla="*/ 984 w 984"/>
                <a:gd name="T7" fmla="*/ 0 h 583"/>
                <a:gd name="T8" fmla="*/ 488 w 984"/>
                <a:gd name="T9" fmla="*/ 0 h 583"/>
                <a:gd name="T10" fmla="*/ 485 w 984"/>
                <a:gd name="T11" fmla="*/ 21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4"/>
                <a:gd name="T19" fmla="*/ 0 h 583"/>
                <a:gd name="T20" fmla="*/ 984 w 98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4" h="583">
                  <a:moveTo>
                    <a:pt x="485" y="21"/>
                  </a:moveTo>
                  <a:lnTo>
                    <a:pt x="0" y="583"/>
                  </a:lnTo>
                  <a:lnTo>
                    <a:pt x="984" y="583"/>
                  </a:lnTo>
                  <a:lnTo>
                    <a:pt x="984" y="0"/>
                  </a:lnTo>
                  <a:lnTo>
                    <a:pt x="488" y="0"/>
                  </a:lnTo>
                  <a:lnTo>
                    <a:pt x="485" y="21"/>
                  </a:lnTo>
                  <a:close/>
                </a:path>
              </a:pathLst>
            </a:custGeom>
            <a:solidFill>
              <a:srgbClr val="FF6600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9" name="Freeform 266"/>
            <p:cNvSpPr>
              <a:spLocks/>
            </p:cNvSpPr>
            <p:nvPr/>
          </p:nvSpPr>
          <p:spPr bwMode="auto">
            <a:xfrm>
              <a:off x="4123" y="931"/>
              <a:ext cx="984" cy="583"/>
            </a:xfrm>
            <a:custGeom>
              <a:avLst/>
              <a:gdLst>
                <a:gd name="T0" fmla="*/ 485 w 984"/>
                <a:gd name="T1" fmla="*/ 21 h 583"/>
                <a:gd name="T2" fmla="*/ 0 w 984"/>
                <a:gd name="T3" fmla="*/ 583 h 583"/>
                <a:gd name="T4" fmla="*/ 984 w 984"/>
                <a:gd name="T5" fmla="*/ 583 h 583"/>
                <a:gd name="T6" fmla="*/ 984 w 984"/>
                <a:gd name="T7" fmla="*/ 0 h 583"/>
                <a:gd name="T8" fmla="*/ 488 w 984"/>
                <a:gd name="T9" fmla="*/ 0 h 583"/>
                <a:gd name="T10" fmla="*/ 485 w 984"/>
                <a:gd name="T11" fmla="*/ 21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4"/>
                <a:gd name="T19" fmla="*/ 0 h 583"/>
                <a:gd name="T20" fmla="*/ 984 w 98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4" h="583">
                  <a:moveTo>
                    <a:pt x="485" y="21"/>
                  </a:moveTo>
                  <a:lnTo>
                    <a:pt x="0" y="583"/>
                  </a:lnTo>
                  <a:lnTo>
                    <a:pt x="984" y="583"/>
                  </a:lnTo>
                  <a:lnTo>
                    <a:pt x="984" y="0"/>
                  </a:lnTo>
                  <a:lnTo>
                    <a:pt x="488" y="0"/>
                  </a:lnTo>
                  <a:lnTo>
                    <a:pt x="485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58" name="Freeform 267"/>
          <p:cNvSpPr>
            <a:spLocks/>
          </p:cNvSpPr>
          <p:nvPr/>
        </p:nvSpPr>
        <p:spPr bwMode="auto">
          <a:xfrm>
            <a:off x="784225" y="2060575"/>
            <a:ext cx="112713" cy="139700"/>
          </a:xfrm>
          <a:custGeom>
            <a:avLst/>
            <a:gdLst>
              <a:gd name="T0" fmla="*/ 2147483647 w 71"/>
              <a:gd name="T1" fmla="*/ 2147483647 h 88"/>
              <a:gd name="T2" fmla="*/ 2147483647 w 71"/>
              <a:gd name="T3" fmla="*/ 2147483647 h 88"/>
              <a:gd name="T4" fmla="*/ 2147483647 w 71"/>
              <a:gd name="T5" fmla="*/ 0 h 88"/>
              <a:gd name="T6" fmla="*/ 0 w 71"/>
              <a:gd name="T7" fmla="*/ 2147483647 h 88"/>
              <a:gd name="T8" fmla="*/ 2147483647 w 71"/>
              <a:gd name="T9" fmla="*/ 214748364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8"/>
              <a:gd name="T17" fmla="*/ 71 w 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8">
                <a:moveTo>
                  <a:pt x="36" y="88"/>
                </a:moveTo>
                <a:lnTo>
                  <a:pt x="71" y="88"/>
                </a:lnTo>
                <a:lnTo>
                  <a:pt x="36" y="0"/>
                </a:lnTo>
                <a:lnTo>
                  <a:pt x="0" y="88"/>
                </a:lnTo>
                <a:lnTo>
                  <a:pt x="36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59" name="Line 268"/>
          <p:cNvSpPr>
            <a:spLocks noChangeShapeType="1"/>
          </p:cNvSpPr>
          <p:nvPr/>
        </p:nvSpPr>
        <p:spPr bwMode="auto">
          <a:xfrm>
            <a:off x="841375" y="2200275"/>
            <a:ext cx="1588" cy="1958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0" name="Freeform 269"/>
          <p:cNvSpPr>
            <a:spLocks/>
          </p:cNvSpPr>
          <p:nvPr/>
        </p:nvSpPr>
        <p:spPr bwMode="auto">
          <a:xfrm>
            <a:off x="3887788" y="4097338"/>
            <a:ext cx="139700" cy="117475"/>
          </a:xfrm>
          <a:custGeom>
            <a:avLst/>
            <a:gdLst>
              <a:gd name="T0" fmla="*/ 0 w 88"/>
              <a:gd name="T1" fmla="*/ 2147483647 h 74"/>
              <a:gd name="T2" fmla="*/ 0 w 88"/>
              <a:gd name="T3" fmla="*/ 2147483647 h 74"/>
              <a:gd name="T4" fmla="*/ 2147483647 w 88"/>
              <a:gd name="T5" fmla="*/ 2147483647 h 74"/>
              <a:gd name="T6" fmla="*/ 0 w 88"/>
              <a:gd name="T7" fmla="*/ 0 h 74"/>
              <a:gd name="T8" fmla="*/ 0 w 88"/>
              <a:gd name="T9" fmla="*/ 214748364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4"/>
              <a:gd name="T17" fmla="*/ 88 w 8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4">
                <a:moveTo>
                  <a:pt x="0" y="39"/>
                </a:moveTo>
                <a:lnTo>
                  <a:pt x="0" y="74"/>
                </a:lnTo>
                <a:lnTo>
                  <a:pt x="88" y="39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1" name="Line 270"/>
          <p:cNvSpPr>
            <a:spLocks noChangeShapeType="1"/>
          </p:cNvSpPr>
          <p:nvPr/>
        </p:nvSpPr>
        <p:spPr bwMode="auto">
          <a:xfrm flipH="1">
            <a:off x="841375" y="4159250"/>
            <a:ext cx="30464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2" name="Freeform 271"/>
          <p:cNvSpPr>
            <a:spLocks/>
          </p:cNvSpPr>
          <p:nvPr/>
        </p:nvSpPr>
        <p:spPr bwMode="auto">
          <a:xfrm>
            <a:off x="8091488" y="4081463"/>
            <a:ext cx="134937" cy="117475"/>
          </a:xfrm>
          <a:custGeom>
            <a:avLst/>
            <a:gdLst>
              <a:gd name="T0" fmla="*/ 0 w 85"/>
              <a:gd name="T1" fmla="*/ 2147483647 h 74"/>
              <a:gd name="T2" fmla="*/ 0 w 85"/>
              <a:gd name="T3" fmla="*/ 2147483647 h 74"/>
              <a:gd name="T4" fmla="*/ 2147483647 w 85"/>
              <a:gd name="T5" fmla="*/ 2147483647 h 74"/>
              <a:gd name="T6" fmla="*/ 0 w 85"/>
              <a:gd name="T7" fmla="*/ 0 h 74"/>
              <a:gd name="T8" fmla="*/ 0 w 85"/>
              <a:gd name="T9" fmla="*/ 214748364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74"/>
              <a:gd name="T17" fmla="*/ 85 w 85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74">
                <a:moveTo>
                  <a:pt x="0" y="35"/>
                </a:moveTo>
                <a:lnTo>
                  <a:pt x="0" y="74"/>
                </a:lnTo>
                <a:lnTo>
                  <a:pt x="85" y="35"/>
                </a:lnTo>
                <a:lnTo>
                  <a:pt x="0" y="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3" name="Line 272"/>
          <p:cNvSpPr>
            <a:spLocks noChangeShapeType="1"/>
          </p:cNvSpPr>
          <p:nvPr/>
        </p:nvSpPr>
        <p:spPr bwMode="auto">
          <a:xfrm flipH="1">
            <a:off x="5040313" y="4137025"/>
            <a:ext cx="3051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4" name="Freeform 273"/>
          <p:cNvSpPr>
            <a:spLocks/>
          </p:cNvSpPr>
          <p:nvPr/>
        </p:nvSpPr>
        <p:spPr bwMode="auto">
          <a:xfrm>
            <a:off x="4983163" y="2020888"/>
            <a:ext cx="112712" cy="139700"/>
          </a:xfrm>
          <a:custGeom>
            <a:avLst/>
            <a:gdLst>
              <a:gd name="T0" fmla="*/ 2147483647 w 71"/>
              <a:gd name="T1" fmla="*/ 2147483647 h 88"/>
              <a:gd name="T2" fmla="*/ 2147483647 w 71"/>
              <a:gd name="T3" fmla="*/ 2147483647 h 88"/>
              <a:gd name="T4" fmla="*/ 2147483647 w 71"/>
              <a:gd name="T5" fmla="*/ 0 h 88"/>
              <a:gd name="T6" fmla="*/ 0 w 71"/>
              <a:gd name="T7" fmla="*/ 2147483647 h 88"/>
              <a:gd name="T8" fmla="*/ 2147483647 w 71"/>
              <a:gd name="T9" fmla="*/ 214748364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8"/>
              <a:gd name="T17" fmla="*/ 71 w 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8">
                <a:moveTo>
                  <a:pt x="36" y="88"/>
                </a:moveTo>
                <a:lnTo>
                  <a:pt x="71" y="88"/>
                </a:lnTo>
                <a:lnTo>
                  <a:pt x="36" y="0"/>
                </a:lnTo>
                <a:lnTo>
                  <a:pt x="0" y="88"/>
                </a:lnTo>
                <a:lnTo>
                  <a:pt x="36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5" name="Line 274"/>
          <p:cNvSpPr>
            <a:spLocks noChangeShapeType="1"/>
          </p:cNvSpPr>
          <p:nvPr/>
        </p:nvSpPr>
        <p:spPr bwMode="auto">
          <a:xfrm>
            <a:off x="5040313" y="2160588"/>
            <a:ext cx="1587" cy="1958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6" name="Line 275"/>
          <p:cNvSpPr>
            <a:spLocks noChangeShapeType="1"/>
          </p:cNvSpPr>
          <p:nvPr/>
        </p:nvSpPr>
        <p:spPr bwMode="auto">
          <a:xfrm>
            <a:off x="841375" y="2470150"/>
            <a:ext cx="1495425" cy="168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7" name="Line 276"/>
          <p:cNvSpPr>
            <a:spLocks noChangeShapeType="1"/>
          </p:cNvSpPr>
          <p:nvPr/>
        </p:nvSpPr>
        <p:spPr bwMode="auto">
          <a:xfrm flipV="1">
            <a:off x="2336800" y="2430463"/>
            <a:ext cx="1420813" cy="1728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8" name="Line 277"/>
          <p:cNvSpPr>
            <a:spLocks noChangeShapeType="1"/>
          </p:cNvSpPr>
          <p:nvPr/>
        </p:nvSpPr>
        <p:spPr bwMode="auto">
          <a:xfrm flipV="1">
            <a:off x="1374775" y="2414588"/>
            <a:ext cx="798513" cy="1762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69" name="Line 278"/>
          <p:cNvSpPr>
            <a:spLocks noChangeShapeType="1"/>
          </p:cNvSpPr>
          <p:nvPr/>
        </p:nvSpPr>
        <p:spPr bwMode="auto">
          <a:xfrm>
            <a:off x="2173288" y="2414588"/>
            <a:ext cx="944562" cy="1744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70" name="Rectangle 294"/>
          <p:cNvSpPr>
            <a:spLocks noChangeArrowheads="1"/>
          </p:cNvSpPr>
          <p:nvPr/>
        </p:nvSpPr>
        <p:spPr bwMode="auto">
          <a:xfrm>
            <a:off x="7015163" y="3244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71" name="Rectangle 295"/>
          <p:cNvSpPr>
            <a:spLocks noChangeArrowheads="1"/>
          </p:cNvSpPr>
          <p:nvPr/>
        </p:nvSpPr>
        <p:spPr bwMode="auto">
          <a:xfrm>
            <a:off x="7077075" y="3244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72" name="Rectangle 296"/>
          <p:cNvSpPr>
            <a:spLocks noChangeArrowheads="1"/>
          </p:cNvSpPr>
          <p:nvPr/>
        </p:nvSpPr>
        <p:spPr bwMode="auto">
          <a:xfrm>
            <a:off x="7138988" y="3244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73" name="Rectangle 297"/>
          <p:cNvSpPr>
            <a:spLocks noChangeArrowheads="1"/>
          </p:cNvSpPr>
          <p:nvPr/>
        </p:nvSpPr>
        <p:spPr bwMode="auto">
          <a:xfrm>
            <a:off x="7200900" y="3244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74" name="Rectangle 298"/>
          <p:cNvSpPr>
            <a:spLocks noChangeArrowheads="1"/>
          </p:cNvSpPr>
          <p:nvPr/>
        </p:nvSpPr>
        <p:spPr bwMode="auto">
          <a:xfrm>
            <a:off x="7256463" y="3244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9775" name="Rectangle 299"/>
          <p:cNvSpPr>
            <a:spLocks noChangeArrowheads="1"/>
          </p:cNvSpPr>
          <p:nvPr/>
        </p:nvSpPr>
        <p:spPr bwMode="auto">
          <a:xfrm>
            <a:off x="7318375" y="3244850"/>
            <a:ext cx="1063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29776" name="Rectangle 300"/>
          <p:cNvSpPr>
            <a:spLocks noChangeArrowheads="1"/>
          </p:cNvSpPr>
          <p:nvPr/>
        </p:nvSpPr>
        <p:spPr bwMode="auto">
          <a:xfrm>
            <a:off x="7426325" y="3244850"/>
            <a:ext cx="9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29777" name="Rectangle 301"/>
          <p:cNvSpPr>
            <a:spLocks noChangeArrowheads="1"/>
          </p:cNvSpPr>
          <p:nvPr/>
        </p:nvSpPr>
        <p:spPr bwMode="auto">
          <a:xfrm>
            <a:off x="7516813" y="324485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de-DE"/>
          </a:p>
        </p:txBody>
      </p:sp>
      <p:sp>
        <p:nvSpPr>
          <p:cNvPr id="29778" name="Rectangle 302"/>
          <p:cNvSpPr>
            <a:spLocks noChangeArrowheads="1"/>
          </p:cNvSpPr>
          <p:nvPr/>
        </p:nvSpPr>
        <p:spPr bwMode="auto">
          <a:xfrm>
            <a:off x="7639050" y="32448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29779" name="Rectangle 303"/>
          <p:cNvSpPr>
            <a:spLocks noChangeArrowheads="1"/>
          </p:cNvSpPr>
          <p:nvPr/>
        </p:nvSpPr>
        <p:spPr bwMode="auto">
          <a:xfrm>
            <a:off x="7707313" y="32448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29780" name="Rectangle 304"/>
          <p:cNvSpPr>
            <a:spLocks noChangeArrowheads="1"/>
          </p:cNvSpPr>
          <p:nvPr/>
        </p:nvSpPr>
        <p:spPr bwMode="auto">
          <a:xfrm>
            <a:off x="7767638" y="3244850"/>
            <a:ext cx="936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de-DE"/>
          </a:p>
        </p:txBody>
      </p:sp>
      <p:sp>
        <p:nvSpPr>
          <p:cNvPr id="29781" name="Rectangle 305"/>
          <p:cNvSpPr>
            <a:spLocks noChangeArrowheads="1"/>
          </p:cNvSpPr>
          <p:nvPr/>
        </p:nvSpPr>
        <p:spPr bwMode="auto">
          <a:xfrm>
            <a:off x="7864475" y="3244850"/>
            <a:ext cx="1063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29782" name="Rectangle 306"/>
          <p:cNvSpPr>
            <a:spLocks noChangeArrowheads="1"/>
          </p:cNvSpPr>
          <p:nvPr/>
        </p:nvSpPr>
        <p:spPr bwMode="auto">
          <a:xfrm>
            <a:off x="7972425" y="324485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grpSp>
        <p:nvGrpSpPr>
          <p:cNvPr id="4" name="Group 531"/>
          <p:cNvGrpSpPr>
            <a:grpSpLocks/>
          </p:cNvGrpSpPr>
          <p:nvPr/>
        </p:nvGrpSpPr>
        <p:grpSpPr bwMode="auto">
          <a:xfrm>
            <a:off x="5629275" y="3765550"/>
            <a:ext cx="1706563" cy="373063"/>
            <a:chOff x="3738" y="2957"/>
            <a:chExt cx="1075" cy="235"/>
          </a:xfrm>
        </p:grpSpPr>
        <p:sp>
          <p:nvSpPr>
            <p:cNvPr id="29826" name="Freeform 263"/>
            <p:cNvSpPr>
              <a:spLocks/>
            </p:cNvSpPr>
            <p:nvPr/>
          </p:nvSpPr>
          <p:spPr bwMode="auto">
            <a:xfrm>
              <a:off x="3747" y="2969"/>
              <a:ext cx="1066" cy="223"/>
            </a:xfrm>
            <a:custGeom>
              <a:avLst/>
              <a:gdLst>
                <a:gd name="T0" fmla="*/ 114 w 1066"/>
                <a:gd name="T1" fmla="*/ 0 h 223"/>
                <a:gd name="T2" fmla="*/ 0 w 1066"/>
                <a:gd name="T3" fmla="*/ 223 h 223"/>
                <a:gd name="T4" fmla="*/ 1066 w 1066"/>
                <a:gd name="T5" fmla="*/ 223 h 223"/>
                <a:gd name="T6" fmla="*/ 956 w 1066"/>
                <a:gd name="T7" fmla="*/ 0 h 223"/>
                <a:gd name="T8" fmla="*/ 114 w 106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"/>
                <a:gd name="T16" fmla="*/ 0 h 223"/>
                <a:gd name="T17" fmla="*/ 1066 w 1066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" h="223">
                  <a:moveTo>
                    <a:pt x="114" y="0"/>
                  </a:moveTo>
                  <a:lnTo>
                    <a:pt x="0" y="223"/>
                  </a:lnTo>
                  <a:lnTo>
                    <a:pt x="1066" y="223"/>
                  </a:lnTo>
                  <a:lnTo>
                    <a:pt x="95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6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7" name="Freeform 307"/>
            <p:cNvSpPr>
              <a:spLocks/>
            </p:cNvSpPr>
            <p:nvPr/>
          </p:nvSpPr>
          <p:spPr bwMode="auto">
            <a:xfrm>
              <a:off x="3738" y="2957"/>
              <a:ext cx="1066" cy="223"/>
            </a:xfrm>
            <a:custGeom>
              <a:avLst/>
              <a:gdLst>
                <a:gd name="T0" fmla="*/ 114 w 1066"/>
                <a:gd name="T1" fmla="*/ 0 h 223"/>
                <a:gd name="T2" fmla="*/ 0 w 1066"/>
                <a:gd name="T3" fmla="*/ 223 h 223"/>
                <a:gd name="T4" fmla="*/ 1066 w 1066"/>
                <a:gd name="T5" fmla="*/ 223 h 223"/>
                <a:gd name="T6" fmla="*/ 956 w 1066"/>
                <a:gd name="T7" fmla="*/ 0 h 223"/>
                <a:gd name="T8" fmla="*/ 114 w 106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"/>
                <a:gd name="T16" fmla="*/ 0 h 223"/>
                <a:gd name="T17" fmla="*/ 1066 w 1066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" h="223">
                  <a:moveTo>
                    <a:pt x="114" y="0"/>
                  </a:moveTo>
                  <a:lnTo>
                    <a:pt x="0" y="223"/>
                  </a:lnTo>
                  <a:lnTo>
                    <a:pt x="1066" y="223"/>
                  </a:lnTo>
                  <a:lnTo>
                    <a:pt x="956" y="0"/>
                  </a:lnTo>
                  <a:lnTo>
                    <a:pt x="1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84" name="Line 308"/>
          <p:cNvSpPr>
            <a:spLocks noChangeShapeType="1"/>
          </p:cNvSpPr>
          <p:nvPr/>
        </p:nvSpPr>
        <p:spPr bwMode="auto">
          <a:xfrm>
            <a:off x="6484938" y="2430463"/>
            <a:ext cx="836612" cy="1706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85" name="Rectangle 309"/>
          <p:cNvSpPr>
            <a:spLocks noChangeArrowheads="1"/>
          </p:cNvSpPr>
          <p:nvPr/>
        </p:nvSpPr>
        <p:spPr bwMode="auto">
          <a:xfrm>
            <a:off x="5084763" y="3302000"/>
            <a:ext cx="882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abkühlen</a:t>
            </a:r>
            <a:endParaRPr lang="de-DE"/>
          </a:p>
        </p:txBody>
      </p:sp>
      <p:sp>
        <p:nvSpPr>
          <p:cNvPr id="29786" name="Rectangle 310"/>
          <p:cNvSpPr>
            <a:spLocks noChangeArrowheads="1"/>
          </p:cNvSpPr>
          <p:nvPr/>
        </p:nvSpPr>
        <p:spPr bwMode="auto">
          <a:xfrm>
            <a:off x="3281363" y="3335338"/>
            <a:ext cx="414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900" i="1">
                <a:solidFill>
                  <a:srgbClr val="000000"/>
                </a:solidFill>
                <a:latin typeface="Times New Roman" pitchFamily="18" charset="0"/>
              </a:rPr>
              <a:t>heiß</a:t>
            </a:r>
            <a:endParaRPr lang="de-DE"/>
          </a:p>
        </p:txBody>
      </p:sp>
      <p:sp>
        <p:nvSpPr>
          <p:cNvPr id="29787" name="Rectangle 312"/>
          <p:cNvSpPr>
            <a:spLocks noChangeArrowheads="1"/>
          </p:cNvSpPr>
          <p:nvPr/>
        </p:nvSpPr>
        <p:spPr bwMode="auto">
          <a:xfrm>
            <a:off x="8478838" y="4206875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grpSp>
        <p:nvGrpSpPr>
          <p:cNvPr id="5" name="Group 529"/>
          <p:cNvGrpSpPr>
            <a:grpSpLocks/>
          </p:cNvGrpSpPr>
          <p:nvPr/>
        </p:nvGrpSpPr>
        <p:grpSpPr bwMode="auto">
          <a:xfrm>
            <a:off x="1549400" y="2481263"/>
            <a:ext cx="1588" cy="1684337"/>
            <a:chOff x="976" y="1563"/>
            <a:chExt cx="1" cy="1061"/>
          </a:xfrm>
        </p:grpSpPr>
        <p:sp>
          <p:nvSpPr>
            <p:cNvPr id="29796" name="Line 279"/>
            <p:cNvSpPr>
              <a:spLocks noChangeShapeType="1"/>
            </p:cNvSpPr>
            <p:nvPr/>
          </p:nvSpPr>
          <p:spPr bwMode="auto">
            <a:xfrm flipV="1">
              <a:off x="976" y="2564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97" name="Line 280"/>
            <p:cNvSpPr>
              <a:spLocks noChangeShapeType="1"/>
            </p:cNvSpPr>
            <p:nvPr/>
          </p:nvSpPr>
          <p:spPr bwMode="auto">
            <a:xfrm flipV="1">
              <a:off x="976" y="2489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98" name="Line 281"/>
            <p:cNvSpPr>
              <a:spLocks noChangeShapeType="1"/>
            </p:cNvSpPr>
            <p:nvPr/>
          </p:nvSpPr>
          <p:spPr bwMode="auto">
            <a:xfrm flipV="1">
              <a:off x="976" y="2447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99" name="Line 282"/>
            <p:cNvSpPr>
              <a:spLocks noChangeShapeType="1"/>
            </p:cNvSpPr>
            <p:nvPr/>
          </p:nvSpPr>
          <p:spPr bwMode="auto">
            <a:xfrm flipV="1">
              <a:off x="976" y="2341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0" name="Line 283"/>
            <p:cNvSpPr>
              <a:spLocks noChangeShapeType="1"/>
            </p:cNvSpPr>
            <p:nvPr/>
          </p:nvSpPr>
          <p:spPr bwMode="auto">
            <a:xfrm flipV="1">
              <a:off x="976" y="2270"/>
              <a:ext cx="1" cy="2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1" name="Line 284"/>
            <p:cNvSpPr>
              <a:spLocks noChangeShapeType="1"/>
            </p:cNvSpPr>
            <p:nvPr/>
          </p:nvSpPr>
          <p:spPr bwMode="auto">
            <a:xfrm flipV="1">
              <a:off x="976" y="2224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2" name="Line 285"/>
            <p:cNvSpPr>
              <a:spLocks noChangeShapeType="1"/>
            </p:cNvSpPr>
            <p:nvPr/>
          </p:nvSpPr>
          <p:spPr bwMode="auto">
            <a:xfrm flipV="1">
              <a:off x="976" y="2122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3" name="Line 286"/>
            <p:cNvSpPr>
              <a:spLocks noChangeShapeType="1"/>
            </p:cNvSpPr>
            <p:nvPr/>
          </p:nvSpPr>
          <p:spPr bwMode="auto">
            <a:xfrm flipV="1">
              <a:off x="976" y="2047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4" name="Line 287"/>
            <p:cNvSpPr>
              <a:spLocks noChangeShapeType="1"/>
            </p:cNvSpPr>
            <p:nvPr/>
          </p:nvSpPr>
          <p:spPr bwMode="auto">
            <a:xfrm flipV="1">
              <a:off x="976" y="2005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5" name="Line 288"/>
            <p:cNvSpPr>
              <a:spLocks noChangeShapeType="1"/>
            </p:cNvSpPr>
            <p:nvPr/>
          </p:nvSpPr>
          <p:spPr bwMode="auto">
            <a:xfrm flipV="1">
              <a:off x="976" y="1899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6" name="Line 289"/>
            <p:cNvSpPr>
              <a:spLocks noChangeShapeType="1"/>
            </p:cNvSpPr>
            <p:nvPr/>
          </p:nvSpPr>
          <p:spPr bwMode="auto">
            <a:xfrm flipV="1">
              <a:off x="976" y="1828"/>
              <a:ext cx="1" cy="2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7" name="Line 290"/>
            <p:cNvSpPr>
              <a:spLocks noChangeShapeType="1"/>
            </p:cNvSpPr>
            <p:nvPr/>
          </p:nvSpPr>
          <p:spPr bwMode="auto">
            <a:xfrm flipV="1">
              <a:off x="976" y="1782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8" name="Line 291"/>
            <p:cNvSpPr>
              <a:spLocks noChangeShapeType="1"/>
            </p:cNvSpPr>
            <p:nvPr/>
          </p:nvSpPr>
          <p:spPr bwMode="auto">
            <a:xfrm flipV="1">
              <a:off x="976" y="1680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09" name="Line 292"/>
            <p:cNvSpPr>
              <a:spLocks noChangeShapeType="1"/>
            </p:cNvSpPr>
            <p:nvPr/>
          </p:nvSpPr>
          <p:spPr bwMode="auto">
            <a:xfrm flipV="1">
              <a:off x="976" y="1605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0" name="Line 293"/>
            <p:cNvSpPr>
              <a:spLocks noChangeShapeType="1"/>
            </p:cNvSpPr>
            <p:nvPr/>
          </p:nvSpPr>
          <p:spPr bwMode="auto">
            <a:xfrm flipV="1">
              <a:off x="976" y="1563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1" name="Line 514"/>
            <p:cNvSpPr>
              <a:spLocks noChangeShapeType="1"/>
            </p:cNvSpPr>
            <p:nvPr/>
          </p:nvSpPr>
          <p:spPr bwMode="auto">
            <a:xfrm flipV="1">
              <a:off x="976" y="2564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2" name="Line 515"/>
            <p:cNvSpPr>
              <a:spLocks noChangeShapeType="1"/>
            </p:cNvSpPr>
            <p:nvPr/>
          </p:nvSpPr>
          <p:spPr bwMode="auto">
            <a:xfrm flipV="1">
              <a:off x="976" y="2489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3" name="Line 516"/>
            <p:cNvSpPr>
              <a:spLocks noChangeShapeType="1"/>
            </p:cNvSpPr>
            <p:nvPr/>
          </p:nvSpPr>
          <p:spPr bwMode="auto">
            <a:xfrm flipV="1">
              <a:off x="976" y="2447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4" name="Line 517"/>
            <p:cNvSpPr>
              <a:spLocks noChangeShapeType="1"/>
            </p:cNvSpPr>
            <p:nvPr/>
          </p:nvSpPr>
          <p:spPr bwMode="auto">
            <a:xfrm flipV="1">
              <a:off x="976" y="2341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5" name="Line 518"/>
            <p:cNvSpPr>
              <a:spLocks noChangeShapeType="1"/>
            </p:cNvSpPr>
            <p:nvPr/>
          </p:nvSpPr>
          <p:spPr bwMode="auto">
            <a:xfrm flipV="1">
              <a:off x="976" y="2270"/>
              <a:ext cx="1" cy="2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6" name="Line 519"/>
            <p:cNvSpPr>
              <a:spLocks noChangeShapeType="1"/>
            </p:cNvSpPr>
            <p:nvPr/>
          </p:nvSpPr>
          <p:spPr bwMode="auto">
            <a:xfrm flipV="1">
              <a:off x="976" y="2224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7" name="Line 520"/>
            <p:cNvSpPr>
              <a:spLocks noChangeShapeType="1"/>
            </p:cNvSpPr>
            <p:nvPr/>
          </p:nvSpPr>
          <p:spPr bwMode="auto">
            <a:xfrm flipV="1">
              <a:off x="976" y="2122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8" name="Line 521"/>
            <p:cNvSpPr>
              <a:spLocks noChangeShapeType="1"/>
            </p:cNvSpPr>
            <p:nvPr/>
          </p:nvSpPr>
          <p:spPr bwMode="auto">
            <a:xfrm flipV="1">
              <a:off x="976" y="2047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19" name="Line 522"/>
            <p:cNvSpPr>
              <a:spLocks noChangeShapeType="1"/>
            </p:cNvSpPr>
            <p:nvPr/>
          </p:nvSpPr>
          <p:spPr bwMode="auto">
            <a:xfrm flipV="1">
              <a:off x="976" y="2005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0" name="Line 523"/>
            <p:cNvSpPr>
              <a:spLocks noChangeShapeType="1"/>
            </p:cNvSpPr>
            <p:nvPr/>
          </p:nvSpPr>
          <p:spPr bwMode="auto">
            <a:xfrm flipV="1">
              <a:off x="976" y="1899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1" name="Line 524"/>
            <p:cNvSpPr>
              <a:spLocks noChangeShapeType="1"/>
            </p:cNvSpPr>
            <p:nvPr/>
          </p:nvSpPr>
          <p:spPr bwMode="auto">
            <a:xfrm flipV="1">
              <a:off x="976" y="1828"/>
              <a:ext cx="1" cy="2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2" name="Line 525"/>
            <p:cNvSpPr>
              <a:spLocks noChangeShapeType="1"/>
            </p:cNvSpPr>
            <p:nvPr/>
          </p:nvSpPr>
          <p:spPr bwMode="auto">
            <a:xfrm flipV="1">
              <a:off x="976" y="1782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3" name="Line 526"/>
            <p:cNvSpPr>
              <a:spLocks noChangeShapeType="1"/>
            </p:cNvSpPr>
            <p:nvPr/>
          </p:nvSpPr>
          <p:spPr bwMode="auto">
            <a:xfrm flipV="1">
              <a:off x="976" y="1680"/>
              <a:ext cx="1" cy="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4" name="Line 527"/>
            <p:cNvSpPr>
              <a:spLocks noChangeShapeType="1"/>
            </p:cNvSpPr>
            <p:nvPr/>
          </p:nvSpPr>
          <p:spPr bwMode="auto">
            <a:xfrm flipV="1">
              <a:off x="976" y="1605"/>
              <a:ext cx="1" cy="2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825" name="Line 528"/>
            <p:cNvSpPr>
              <a:spLocks noChangeShapeType="1"/>
            </p:cNvSpPr>
            <p:nvPr/>
          </p:nvSpPr>
          <p:spPr bwMode="auto">
            <a:xfrm flipV="1">
              <a:off x="976" y="1563"/>
              <a:ext cx="1" cy="1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268" name="Line 532"/>
          <p:cNvSpPr>
            <a:spLocks noChangeShapeType="1"/>
          </p:cNvSpPr>
          <p:nvPr/>
        </p:nvSpPr>
        <p:spPr bwMode="auto">
          <a:xfrm>
            <a:off x="1538288" y="3773488"/>
            <a:ext cx="42529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7269" name="Line 533"/>
          <p:cNvSpPr>
            <a:spLocks noChangeShapeType="1"/>
          </p:cNvSpPr>
          <p:nvPr/>
        </p:nvSpPr>
        <p:spPr bwMode="auto">
          <a:xfrm flipV="1">
            <a:off x="1538288" y="3236913"/>
            <a:ext cx="5762625" cy="428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30" name="Freihandform 329"/>
          <p:cNvSpPr>
            <a:spLocks noChangeArrowheads="1"/>
          </p:cNvSpPr>
          <p:nvPr/>
        </p:nvSpPr>
        <p:spPr bwMode="auto">
          <a:xfrm>
            <a:off x="5040313" y="3203575"/>
            <a:ext cx="3059112" cy="930275"/>
          </a:xfrm>
          <a:custGeom>
            <a:avLst/>
            <a:gdLst>
              <a:gd name="T0" fmla="*/ 0 w 3059430"/>
              <a:gd name="T1" fmla="*/ 925830 h 929640"/>
              <a:gd name="T2" fmla="*/ 590550 w 3059430"/>
              <a:gd name="T3" fmla="*/ 922020 h 929640"/>
              <a:gd name="T4" fmla="*/ 781050 w 3059430"/>
              <a:gd name="T5" fmla="*/ 563880 h 929640"/>
              <a:gd name="T6" fmla="*/ 1809750 w 3059430"/>
              <a:gd name="T7" fmla="*/ 563880 h 929640"/>
              <a:gd name="T8" fmla="*/ 2293620 w 3059430"/>
              <a:gd name="T9" fmla="*/ 0 h 929640"/>
              <a:gd name="T10" fmla="*/ 3059430 w 3059430"/>
              <a:gd name="T11" fmla="*/ 3810 h 929640"/>
              <a:gd name="T12" fmla="*/ 3051810 w 3059430"/>
              <a:gd name="T13" fmla="*/ 929640 h 929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59430"/>
              <a:gd name="T22" fmla="*/ 0 h 929640"/>
              <a:gd name="T23" fmla="*/ 3059430 w 3059430"/>
              <a:gd name="T24" fmla="*/ 929640 h 929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59430" h="929640">
                <a:moveTo>
                  <a:pt x="0" y="925830"/>
                </a:moveTo>
                <a:lnTo>
                  <a:pt x="590550" y="922020"/>
                </a:lnTo>
                <a:lnTo>
                  <a:pt x="781050" y="563880"/>
                </a:lnTo>
                <a:lnTo>
                  <a:pt x="1809750" y="563880"/>
                </a:lnTo>
                <a:lnTo>
                  <a:pt x="2293620" y="0"/>
                </a:lnTo>
                <a:lnTo>
                  <a:pt x="3059430" y="3810"/>
                </a:lnTo>
                <a:lnTo>
                  <a:pt x="3051810" y="929640"/>
                </a:lnTo>
              </a:path>
            </a:pathLst>
          </a:custGeom>
          <a:solidFill>
            <a:srgbClr val="C00000">
              <a:alpha val="12941"/>
            </a:srgbClr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1" name="Ellipse 330"/>
          <p:cNvSpPr>
            <a:spLocks noChangeArrowheads="1"/>
          </p:cNvSpPr>
          <p:nvPr/>
        </p:nvSpPr>
        <p:spPr bwMode="auto">
          <a:xfrm>
            <a:off x="7342188" y="3752850"/>
            <a:ext cx="46037" cy="46038"/>
          </a:xfrm>
          <a:prstGeom prst="ellipse">
            <a:avLst/>
          </a:prstGeom>
          <a:solidFill>
            <a:srgbClr val="C00000"/>
          </a:solidFill>
          <a:ln w="2857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de-DE"/>
          </a:p>
        </p:txBody>
      </p:sp>
      <p:cxnSp>
        <p:nvCxnSpPr>
          <p:cNvPr id="333" name="Gerade Verbindung mit Pfeil 332"/>
          <p:cNvCxnSpPr>
            <a:cxnSpLocks noChangeShapeType="1"/>
          </p:cNvCxnSpPr>
          <p:nvPr/>
        </p:nvCxnSpPr>
        <p:spPr bwMode="auto">
          <a:xfrm rot="5400000">
            <a:off x="7193756" y="3977482"/>
            <a:ext cx="32702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94" name="Textfeld 333"/>
          <p:cNvSpPr txBox="1">
            <a:spLocks noChangeArrowheads="1"/>
          </p:cNvSpPr>
          <p:nvPr/>
        </p:nvSpPr>
        <p:spPr bwMode="auto">
          <a:xfrm>
            <a:off x="7112000" y="4124325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>
                <a:solidFill>
                  <a:srgbClr val="C00000"/>
                </a:solidFill>
              </a:rPr>
              <a:t>76%</a:t>
            </a:r>
          </a:p>
        </p:txBody>
      </p:sp>
      <p:sp>
        <p:nvSpPr>
          <p:cNvPr id="335" name="Textfeld 334"/>
          <p:cNvSpPr txBox="1">
            <a:spLocks noChangeArrowheads="1"/>
          </p:cNvSpPr>
          <p:nvPr/>
        </p:nvSpPr>
        <p:spPr bwMode="auto">
          <a:xfrm>
            <a:off x="4287838" y="6035675"/>
            <a:ext cx="2535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… dann </a:t>
            </a:r>
            <a:r>
              <a:rPr lang="de-DE">
                <a:solidFill>
                  <a:srgbClr val="C00000"/>
                </a:solidFill>
              </a:rPr>
              <a:t>76%</a:t>
            </a:r>
            <a:r>
              <a:rPr lang="de-DE"/>
              <a:t> heizen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68" grpId="0" animBg="1"/>
      <p:bldP spid="117269" grpId="0" animBg="1"/>
      <p:bldP spid="330" grpId="0" animBg="1"/>
      <p:bldP spid="331" grpId="0" animBg="1"/>
      <p:bldP spid="3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0723" name="Titel 1"/>
          <p:cNvSpPr>
            <a:spLocks noGrp="1"/>
          </p:cNvSpPr>
          <p:nvPr>
            <p:ph type="title" idx="4294967295"/>
          </p:nvPr>
        </p:nvSpPr>
        <p:spPr>
          <a:xfrm>
            <a:off x="609600" y="3200400"/>
            <a:ext cx="8534400" cy="1244600"/>
          </a:xfrm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Fuzzy-Regelsysteme</a:t>
            </a:r>
          </a:p>
        </p:txBody>
      </p:sp>
      <p:sp>
        <p:nvSpPr>
          <p:cNvPr id="28677" name="Titel 1"/>
          <p:cNvSpPr>
            <a:spLocks/>
          </p:cNvSpPr>
          <p:nvPr/>
        </p:nvSpPr>
        <p:spPr bwMode="auto">
          <a:xfrm>
            <a:off x="611188" y="1454150"/>
            <a:ext cx="85328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Fuzzy</a:t>
            </a: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-Variable</a:t>
            </a:r>
          </a:p>
        </p:txBody>
      </p:sp>
      <p:sp>
        <p:nvSpPr>
          <p:cNvPr id="30725" name="Titel 1"/>
          <p:cNvSpPr txBox="1">
            <a:spLocks/>
          </p:cNvSpPr>
          <p:nvPr/>
        </p:nvSpPr>
        <p:spPr bwMode="auto">
          <a:xfrm>
            <a:off x="600075" y="4676775"/>
            <a:ext cx="8543925" cy="156210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Anwendung in der Medizin</a:t>
            </a:r>
          </a:p>
        </p:txBody>
      </p:sp>
      <p:sp>
        <p:nvSpPr>
          <p:cNvPr id="30726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92125FF-62BA-462E-AD9A-7E9A12195B73}" type="slidenum">
              <a:rPr lang="de-DE" sz="1000" smtClean="0"/>
              <a:pPr/>
              <a:t>17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Grundprobleme  </a:t>
            </a:r>
          </a:p>
          <a:p>
            <a:pPr>
              <a:buFontTx/>
              <a:buBlip>
                <a:blip r:embed="rId4"/>
              </a:buBlip>
            </a:pPr>
            <a:r>
              <a:rPr lang="de-DE" b="0" smtClean="0"/>
              <a:t>Individuelle Diagnoseerfahrung existiert nicht bei seltenen oder neuen Krankheiten </a:t>
            </a:r>
          </a:p>
          <a:p>
            <a:pPr>
              <a:buFontTx/>
              <a:buBlip>
                <a:blip r:embed="rId4"/>
              </a:buBlip>
            </a:pPr>
            <a:r>
              <a:rPr lang="de-DE" b="0" smtClean="0"/>
              <a:t>Menschen sind gut beim Mustererkennen, aber nicht bei statistischen Schätzungen</a:t>
            </a:r>
          </a:p>
          <a:p>
            <a:r>
              <a:rPr lang="de-DE" b="0" smtClean="0"/>
              <a:t>						</a:t>
            </a:r>
            <a:r>
              <a:rPr lang="de-DE" b="0" i="1" smtClean="0"/>
              <a:t>Beweis</a:t>
            </a:r>
            <a:r>
              <a:rPr lang="de-DE" b="0" smtClean="0"/>
              <a:t>: Lotterien, </a:t>
            </a:r>
          </a:p>
          <a:p>
            <a:pPr algn="r"/>
            <a:r>
              <a:rPr lang="de-DE" b="0" smtClean="0"/>
              <a:t>			Entdeckung von AIDS</a:t>
            </a:r>
          </a:p>
          <a:p>
            <a:endParaRPr lang="de-DE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352800" y="3733800"/>
          <a:ext cx="165735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lip" r:id="rId5" imgW="3848040" imgH="5478120" progId="MS_ClipArt_Gallery.2">
                  <p:embed/>
                </p:oleObj>
              </mc:Choice>
              <mc:Fallback>
                <p:oleObj name="Clip" r:id="rId5" imgW="3848040" imgH="547812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33800"/>
                        <a:ext cx="165735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828800" y="3657600"/>
          <a:ext cx="10890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lip" r:id="rId7" imgW="1089360" imgH="1348200" progId="MS_ClipArt_Gallery.2">
                  <p:embed/>
                </p:oleObj>
              </mc:Choice>
              <mc:Fallback>
                <p:oleObj name="Clip" r:id="rId7" imgW="1089360" imgH="13482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108902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1CA145A-2134-4242-BDAE-2632CECCADA8}" type="slidenum">
              <a:rPr lang="de-DE" sz="1000" smtClean="0"/>
              <a:pPr/>
              <a:t>18</a:t>
            </a:fld>
            <a:r>
              <a:rPr lang="de-DE" sz="1000" smtClean="0"/>
              <a:t> -</a:t>
            </a:r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686800" cy="26670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  <a:tabLst>
                <a:tab pos="6951663" algn="l"/>
              </a:tabLst>
            </a:pPr>
            <a:r>
              <a:rPr lang="de-DE" u="sng" smtClean="0"/>
              <a:t>Diagnoseerfolg durch Ärzte</a:t>
            </a:r>
            <a:r>
              <a:rPr lang="de-DE" b="0" u="sng" smtClean="0"/>
              <a:t>:</a:t>
            </a:r>
            <a:r>
              <a:rPr lang="de-DE" b="0" smtClean="0"/>
              <a:t>  3 junge &amp; 3 erfahrene</a:t>
            </a:r>
          </a:p>
          <a:p>
            <a:pPr>
              <a:lnSpc>
                <a:spcPct val="80000"/>
              </a:lnSpc>
              <a:tabLst>
                <a:tab pos="6951663" algn="l"/>
              </a:tabLst>
            </a:pPr>
            <a:r>
              <a:rPr lang="de-DE" b="0" smtClean="0"/>
              <a:t>	Beste menschliche Diagnose (erfahrendster Arzt) 	</a:t>
            </a:r>
            <a:r>
              <a:rPr lang="de-DE" smtClean="0"/>
              <a:t>79,7 %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6951663" algn="l"/>
              </a:tabLst>
            </a:pPr>
            <a:r>
              <a:rPr lang="de-DE" u="sng" smtClean="0"/>
              <a:t>Diagnoseerfolg durch Computer:</a:t>
            </a:r>
            <a:r>
              <a:rPr lang="de-DE" smtClean="0"/>
              <a:t>  </a:t>
            </a:r>
            <a:r>
              <a:rPr lang="de-DE" b="0" i="1" smtClean="0"/>
              <a:t>Bayes classification</a:t>
            </a:r>
            <a:r>
              <a:rPr lang="de-DE" b="0" smtClean="0"/>
              <a:t> </a:t>
            </a:r>
          </a:p>
          <a:p>
            <a:pPr>
              <a:lnSpc>
                <a:spcPct val="80000"/>
              </a:lnSpc>
              <a:tabLst>
                <a:tab pos="6951663" algn="l"/>
              </a:tabLst>
            </a:pPr>
            <a:r>
              <a:rPr lang="de-DE" smtClean="0"/>
              <a:t>	</a:t>
            </a:r>
            <a:r>
              <a:rPr lang="de-DE" b="0" smtClean="0"/>
              <a:t>Computer mit synthetischem  Experten-Datensatz 	</a:t>
            </a:r>
            <a:r>
              <a:rPr lang="de-DE" smtClean="0"/>
              <a:t>82,2 %</a:t>
            </a:r>
          </a:p>
          <a:p>
            <a:pPr>
              <a:tabLst>
                <a:tab pos="6951663" algn="l"/>
              </a:tabLst>
            </a:pPr>
            <a:r>
              <a:rPr lang="de-DE" b="0" smtClean="0"/>
              <a:t>	Computer mit 600 Patientendaten 	    </a:t>
            </a:r>
            <a:r>
              <a:rPr lang="de-DE" smtClean="0"/>
              <a:t>91,1 %</a:t>
            </a: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7146925" y="4983163"/>
          <a:ext cx="11747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lip" r:id="rId3" imgW="3848040" imgH="5478120" progId="MS_ClipArt_Gallery.2">
                  <p:embed/>
                </p:oleObj>
              </mc:Choice>
              <mc:Fallback>
                <p:oleObj name="Clip" r:id="rId3" imgW="3848040" imgH="547812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983163"/>
                        <a:ext cx="11747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8305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 typeface="Symbol" pitchFamily="18" charset="2"/>
              <a:buChar char="Þ"/>
            </a:pPr>
            <a:r>
              <a:rPr kumimoji="1" lang="de-DE" sz="2800" b="1" i="1">
                <a:solidFill>
                  <a:srgbClr val="FF3300"/>
                </a:solidFill>
                <a:latin typeface="TIMES" charset="0"/>
              </a:rPr>
              <a:t>Menschen können nicht direkt           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kumimoji="1" lang="de-DE" sz="2800" b="1" i="1">
                <a:solidFill>
                  <a:srgbClr val="FF3300"/>
                </a:solidFill>
                <a:latin typeface="TIMES" charset="0"/>
              </a:rPr>
              <a:t> 	komplexe Daten analysieren !</a:t>
            </a:r>
            <a:endParaRPr lang="de-DE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6951663" algn="l"/>
              </a:tabLst>
              <a:defRPr/>
            </a:pPr>
            <a:r>
              <a:rPr kumimoji="1" lang="en-US" sz="2800" dirty="0" err="1">
                <a:latin typeface="+mj-lt"/>
              </a:rPr>
              <a:t>Klassische</a:t>
            </a:r>
            <a:r>
              <a:rPr kumimoji="1" lang="en-US" sz="2800" dirty="0">
                <a:latin typeface="+mj-lt"/>
              </a:rPr>
              <a:t>, </a:t>
            </a:r>
            <a:r>
              <a:rPr kumimoji="1" lang="en-US" sz="2800" dirty="0" err="1">
                <a:latin typeface="+mj-lt"/>
              </a:rPr>
              <a:t>frühe</a:t>
            </a:r>
            <a:r>
              <a:rPr kumimoji="1" lang="en-US" sz="2800" dirty="0">
                <a:latin typeface="+mj-lt"/>
              </a:rPr>
              <a:t> </a:t>
            </a:r>
            <a:r>
              <a:rPr kumimoji="1" lang="en-US" sz="2800" dirty="0" err="1">
                <a:latin typeface="+mj-lt"/>
              </a:rPr>
              <a:t>Studie</a:t>
            </a:r>
            <a:r>
              <a:rPr kumimoji="1" lang="en-US" sz="2800" dirty="0">
                <a:latin typeface="+mj-lt"/>
              </a:rPr>
              <a:t>     </a:t>
            </a:r>
            <a:r>
              <a:rPr kumimoji="1" lang="en-US" dirty="0">
                <a:latin typeface="+mj-lt"/>
              </a:rPr>
              <a:t>(</a:t>
            </a:r>
            <a:r>
              <a:rPr kumimoji="1" lang="en-US" i="1" dirty="0" err="1">
                <a:latin typeface="+mj-lt"/>
              </a:rPr>
              <a:t>univ</a:t>
            </a:r>
            <a:r>
              <a:rPr kumimoji="1" lang="en-US" i="1" dirty="0">
                <a:latin typeface="+mj-lt"/>
              </a:rPr>
              <a:t>. clinic of Leeds UK, 1971</a:t>
            </a:r>
            <a:r>
              <a:rPr kumimoji="1" lang="en-US" dirty="0">
                <a:latin typeface="+mj-lt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6951663" algn="l"/>
              </a:tabLst>
              <a:defRPr/>
            </a:pPr>
            <a:r>
              <a:rPr kumimoji="1" lang="en-US" sz="2800" dirty="0">
                <a:latin typeface="+mj-lt"/>
              </a:rPr>
              <a:t>472 </a:t>
            </a:r>
            <a:r>
              <a:rPr kumimoji="1" lang="en-US" sz="2800" dirty="0" err="1">
                <a:latin typeface="+mj-lt"/>
              </a:rPr>
              <a:t>Patienten</a:t>
            </a:r>
            <a:r>
              <a:rPr kumimoji="1" lang="en-US" sz="2800" dirty="0">
                <a:latin typeface="+mj-lt"/>
              </a:rPr>
              <a:t> </a:t>
            </a:r>
            <a:r>
              <a:rPr kumimoji="1" lang="en-US" sz="2800" dirty="0" err="1">
                <a:latin typeface="+mj-lt"/>
              </a:rPr>
              <a:t>mit</a:t>
            </a:r>
            <a:r>
              <a:rPr kumimoji="1" lang="en-US" sz="2800" dirty="0">
                <a:latin typeface="+mj-lt"/>
              </a:rPr>
              <a:t> </a:t>
            </a:r>
            <a:r>
              <a:rPr kumimoji="1" lang="en-US" sz="2800" dirty="0" err="1">
                <a:latin typeface="+mj-lt"/>
              </a:rPr>
              <a:t>akuten</a:t>
            </a:r>
            <a:r>
              <a:rPr kumimoji="1" lang="en-US" sz="2800" dirty="0">
                <a:latin typeface="+mj-lt"/>
              </a:rPr>
              <a:t> </a:t>
            </a:r>
            <a:r>
              <a:rPr kumimoji="1" lang="en-US" sz="2800" dirty="0" err="1">
                <a:latin typeface="+mj-lt"/>
              </a:rPr>
              <a:t>abdominalen</a:t>
            </a:r>
            <a:r>
              <a:rPr kumimoji="1" lang="en-US" sz="2800" dirty="0">
                <a:latin typeface="+mj-lt"/>
              </a:rPr>
              <a:t> </a:t>
            </a:r>
            <a:r>
              <a:rPr kumimoji="1" lang="en-US" sz="2800" dirty="0" err="1">
                <a:latin typeface="+mj-lt"/>
              </a:rPr>
              <a:t>Schmerzen</a:t>
            </a:r>
            <a:endParaRPr kumimoji="1" lang="en-US" sz="2800" dirty="0">
              <a:latin typeface="+mj-lt"/>
            </a:endParaRPr>
          </a:p>
        </p:txBody>
      </p:sp>
      <p:sp>
        <p:nvSpPr>
          <p:cNvPr id="7175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561424D-26B7-4416-901D-609829930004}" type="slidenum">
              <a:rPr lang="de-DE" sz="1000" smtClean="0"/>
              <a:pPr/>
              <a:t>19</a:t>
            </a:fld>
            <a:r>
              <a:rPr lang="de-DE" sz="1000" smtClean="0"/>
              <a:t> -</a:t>
            </a:r>
          </a:p>
        </p:txBody>
      </p:sp>
      <p:sp>
        <p:nvSpPr>
          <p:cNvPr id="7176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7411" name="Titel 1"/>
          <p:cNvSpPr>
            <a:spLocks noGrp="1"/>
          </p:cNvSpPr>
          <p:nvPr>
            <p:ph type="title" idx="4294967295"/>
          </p:nvPr>
        </p:nvSpPr>
        <p:spPr>
          <a:xfrm>
            <a:off x="609600" y="3200400"/>
            <a:ext cx="8534400" cy="1244600"/>
          </a:xfrm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Fuzzy-Regelsysteme</a:t>
            </a:r>
          </a:p>
        </p:txBody>
      </p:sp>
      <p:sp>
        <p:nvSpPr>
          <p:cNvPr id="17412" name="Titel 1"/>
          <p:cNvSpPr>
            <a:spLocks/>
          </p:cNvSpPr>
          <p:nvPr/>
        </p:nvSpPr>
        <p:spPr bwMode="auto">
          <a:xfrm>
            <a:off x="611188" y="1454150"/>
            <a:ext cx="8532812" cy="14700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Fuzzy-Variable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724400"/>
            <a:ext cx="854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Anwendung in der Medizin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4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0CD587F-F3DC-4772-86ED-6B5A744DB9B0}" type="slidenum">
              <a:rPr lang="de-DE" sz="1000" smtClean="0"/>
              <a:pPr/>
              <a:t>2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400800" cy="1066800"/>
          </a:xfrm>
        </p:spPr>
        <p:txBody>
          <a:bodyPr/>
          <a:lstStyle/>
          <a:p>
            <a:r>
              <a:rPr lang="de-DE" smtClean="0"/>
              <a:t>Lösung: </a:t>
            </a:r>
            <a:r>
              <a:rPr lang="de-DE" b="0" smtClean="0"/>
              <a:t>Nutzung von mathematischen Methoden und Datensammlungen zur Diagnose</a:t>
            </a:r>
          </a:p>
          <a:p>
            <a:pPr>
              <a:lnSpc>
                <a:spcPct val="160000"/>
              </a:lnSpc>
            </a:pPr>
            <a:r>
              <a:rPr lang="de-DE" smtClean="0"/>
              <a:t>Vorteile: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705600" y="685800"/>
          <a:ext cx="17526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lip" r:id="rId3" imgW="2013120" imgH="1929960" progId="MS_ClipArt_Gallery.2">
                  <p:embed/>
                </p:oleObj>
              </mc:Choice>
              <mc:Fallback>
                <p:oleObj name="Clip" r:id="rId3" imgW="2013120" imgH="19299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85800"/>
                        <a:ext cx="175260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46075" y="3035300"/>
            <a:ext cx="8778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Blip>
                <a:blip r:embed="rId5"/>
              </a:buBlip>
            </a:pPr>
            <a:r>
              <a:rPr kumimoji="1" lang="de-DE">
                <a:latin typeface="TIMES" charset="0"/>
              </a:rPr>
              <a:t>Auch Ärzte in der Ausbildungsphase erreichen eine zuverlässige Diagnose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7188" y="3856038"/>
            <a:ext cx="8697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Blip>
                <a:blip r:embed="rId5"/>
              </a:buBlip>
            </a:pPr>
            <a:r>
              <a:rPr kumimoji="1" lang="de-DE">
                <a:latin typeface="TIMES" charset="0"/>
              </a:rPr>
              <a:t>Auch bei seltenen Krankheiten, z.B. septischem Schock, ist es möglich, zu zuverlässigen Diagnosen zu kommen.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57188" y="4694238"/>
            <a:ext cx="845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  <a:buFontTx/>
              <a:buBlip>
                <a:blip r:embed="rId5"/>
              </a:buBlip>
            </a:pPr>
            <a:r>
              <a:rPr kumimoji="1" lang="de-DE">
                <a:latin typeface="TIMES" charset="0"/>
              </a:rPr>
              <a:t>Neue, unbekannte Krankheiten können systematisch erfaßt werden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57188" y="5608638"/>
            <a:ext cx="8778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Blip>
                <a:blip r:embed="rId5"/>
              </a:buBlip>
            </a:pPr>
            <a:r>
              <a:rPr kumimoji="1" lang="de-DE">
                <a:latin typeface="TIMES" charset="0"/>
              </a:rPr>
              <a:t>Kritische statistikbasierte Analysen können auch Zweifel bei den eigenen, geliebten Methoden wecken (EBM!)</a:t>
            </a:r>
          </a:p>
        </p:txBody>
      </p:sp>
      <p:sp>
        <p:nvSpPr>
          <p:cNvPr id="8201" name="Foliennummernplatzhalt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3A86752-F0F4-42A9-AB54-671C28EC185B}" type="slidenum">
              <a:rPr lang="de-DE" sz="1000" smtClean="0"/>
              <a:pPr/>
              <a:t>20</a:t>
            </a:fld>
            <a:r>
              <a:rPr lang="de-DE" sz="1000" smtClean="0"/>
              <a:t> -</a:t>
            </a:r>
          </a:p>
        </p:txBody>
      </p:sp>
      <p:sp>
        <p:nvSpPr>
          <p:cNvPr id="8202" name="Fußzeilenplatzhalt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  <p:bldP spid="12300" grpId="0" autoUpdateAnimBg="0"/>
      <p:bldP spid="123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82663" y="6629400"/>
            <a:ext cx="4953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Diagnosemodellierung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92325"/>
            <a:ext cx="4343400" cy="712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3200" smtClean="0"/>
              <a:t>Training und Lernen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3649663" y="3906838"/>
            <a:ext cx="1270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9223" name="Group 284"/>
          <p:cNvGrpSpPr>
            <a:grpSpLocks/>
          </p:cNvGrpSpPr>
          <p:nvPr/>
        </p:nvGrpSpPr>
        <p:grpSpPr bwMode="auto">
          <a:xfrm>
            <a:off x="2514600" y="3200400"/>
            <a:ext cx="2819400" cy="1565275"/>
            <a:chOff x="1872" y="1920"/>
            <a:chExt cx="1920" cy="1043"/>
          </a:xfrm>
        </p:grpSpPr>
        <p:sp>
          <p:nvSpPr>
            <p:cNvPr id="9250" name="Text Box 5"/>
            <p:cNvSpPr txBox="1">
              <a:spLocks noChangeArrowheads="1"/>
            </p:cNvSpPr>
            <p:nvPr/>
          </p:nvSpPr>
          <p:spPr bwMode="auto">
            <a:xfrm>
              <a:off x="1872" y="1920"/>
              <a:ext cx="1920" cy="10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/>
                <a:t>Neural network</a:t>
              </a:r>
            </a:p>
            <a:p>
              <a:endParaRPr lang="de-DE"/>
            </a:p>
            <a:p>
              <a:endParaRPr lang="de-DE"/>
            </a:p>
          </p:txBody>
        </p:sp>
        <p:grpSp>
          <p:nvGrpSpPr>
            <p:cNvPr id="9251" name="Group 283"/>
            <p:cNvGrpSpPr>
              <a:grpSpLocks/>
            </p:cNvGrpSpPr>
            <p:nvPr/>
          </p:nvGrpSpPr>
          <p:grpSpPr bwMode="auto">
            <a:xfrm>
              <a:off x="2112" y="2208"/>
              <a:ext cx="1488" cy="522"/>
              <a:chOff x="1353" y="1179"/>
              <a:chExt cx="3308" cy="1215"/>
            </a:xfrm>
          </p:grpSpPr>
          <p:sp>
            <p:nvSpPr>
              <p:cNvPr id="9252" name="Oval 206"/>
              <p:cNvSpPr>
                <a:spLocks noChangeArrowheads="1"/>
              </p:cNvSpPr>
              <p:nvPr/>
            </p:nvSpPr>
            <p:spPr bwMode="auto">
              <a:xfrm>
                <a:off x="2278" y="1271"/>
                <a:ext cx="207" cy="22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3" name="Oval 207"/>
              <p:cNvSpPr>
                <a:spLocks noChangeArrowheads="1"/>
              </p:cNvSpPr>
              <p:nvPr/>
            </p:nvSpPr>
            <p:spPr bwMode="auto">
              <a:xfrm>
                <a:off x="2288" y="1535"/>
                <a:ext cx="208" cy="22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4" name="Oval 208"/>
              <p:cNvSpPr>
                <a:spLocks noChangeArrowheads="1"/>
              </p:cNvSpPr>
              <p:nvPr/>
            </p:nvSpPr>
            <p:spPr bwMode="auto">
              <a:xfrm>
                <a:off x="2288" y="2063"/>
                <a:ext cx="208" cy="22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5" name="Oval 209"/>
              <p:cNvSpPr>
                <a:spLocks noChangeArrowheads="1"/>
              </p:cNvSpPr>
              <p:nvPr/>
            </p:nvSpPr>
            <p:spPr bwMode="auto">
              <a:xfrm>
                <a:off x="3695" y="1795"/>
                <a:ext cx="208" cy="22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6" name="Oval 210"/>
              <p:cNvSpPr>
                <a:spLocks noChangeArrowheads="1"/>
              </p:cNvSpPr>
              <p:nvPr/>
            </p:nvSpPr>
            <p:spPr bwMode="auto">
              <a:xfrm>
                <a:off x="3662" y="1289"/>
                <a:ext cx="206" cy="22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7" name="Oval 211"/>
              <p:cNvSpPr>
                <a:spLocks noChangeArrowheads="1"/>
              </p:cNvSpPr>
              <p:nvPr/>
            </p:nvSpPr>
            <p:spPr bwMode="auto">
              <a:xfrm>
                <a:off x="1353" y="125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8" name="Oval 212"/>
              <p:cNvSpPr>
                <a:spLocks noChangeArrowheads="1"/>
              </p:cNvSpPr>
              <p:nvPr/>
            </p:nvSpPr>
            <p:spPr bwMode="auto">
              <a:xfrm>
                <a:off x="1353" y="148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9" name="Oval 213"/>
              <p:cNvSpPr>
                <a:spLocks noChangeArrowheads="1"/>
              </p:cNvSpPr>
              <p:nvPr/>
            </p:nvSpPr>
            <p:spPr bwMode="auto">
              <a:xfrm>
                <a:off x="1353" y="223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260" name="Group 214"/>
              <p:cNvGrpSpPr>
                <a:grpSpLocks/>
              </p:cNvGrpSpPr>
              <p:nvPr/>
            </p:nvGrpSpPr>
            <p:grpSpPr bwMode="auto">
              <a:xfrm>
                <a:off x="1383" y="1295"/>
                <a:ext cx="876" cy="99"/>
                <a:chOff x="1383" y="1295"/>
                <a:chExt cx="876" cy="99"/>
              </a:xfrm>
            </p:grpSpPr>
            <p:sp>
              <p:nvSpPr>
                <p:cNvPr id="9310" name="Line 215"/>
                <p:cNvSpPr>
                  <a:spLocks noChangeShapeType="1"/>
                </p:cNvSpPr>
                <p:nvPr/>
              </p:nvSpPr>
              <p:spPr bwMode="auto">
                <a:xfrm>
                  <a:off x="1383" y="1295"/>
                  <a:ext cx="787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11" name="Freeform 216"/>
                <p:cNvSpPr>
                  <a:spLocks/>
                </p:cNvSpPr>
                <p:nvPr/>
              </p:nvSpPr>
              <p:spPr bwMode="auto">
                <a:xfrm>
                  <a:off x="2165" y="1303"/>
                  <a:ext cx="94" cy="91"/>
                </a:xfrm>
                <a:custGeom>
                  <a:avLst/>
                  <a:gdLst>
                    <a:gd name="T0" fmla="*/ 0 w 94"/>
                    <a:gd name="T1" fmla="*/ 91 h 91"/>
                    <a:gd name="T2" fmla="*/ 94 w 94"/>
                    <a:gd name="T3" fmla="*/ 51 h 91"/>
                    <a:gd name="T4" fmla="*/ 5 w 94"/>
                    <a:gd name="T5" fmla="*/ 0 h 91"/>
                    <a:gd name="T6" fmla="*/ 0 w 94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91"/>
                    <a:gd name="T14" fmla="*/ 94 w 94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91">
                      <a:moveTo>
                        <a:pt x="0" y="91"/>
                      </a:moveTo>
                      <a:lnTo>
                        <a:pt x="94" y="51"/>
                      </a:lnTo>
                      <a:lnTo>
                        <a:pt x="5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1" name="Group 217"/>
              <p:cNvGrpSpPr>
                <a:grpSpLocks/>
              </p:cNvGrpSpPr>
              <p:nvPr/>
            </p:nvGrpSpPr>
            <p:grpSpPr bwMode="auto">
              <a:xfrm>
                <a:off x="1383" y="1288"/>
                <a:ext cx="880" cy="341"/>
                <a:chOff x="1383" y="1288"/>
                <a:chExt cx="880" cy="341"/>
              </a:xfrm>
            </p:grpSpPr>
            <p:sp>
              <p:nvSpPr>
                <p:cNvPr id="9308" name="Line 218"/>
                <p:cNvSpPr>
                  <a:spLocks noChangeShapeType="1"/>
                </p:cNvSpPr>
                <p:nvPr/>
              </p:nvSpPr>
              <p:spPr bwMode="auto">
                <a:xfrm>
                  <a:off x="1383" y="1288"/>
                  <a:ext cx="797" cy="2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9" name="Freeform 219"/>
                <p:cNvSpPr>
                  <a:spLocks/>
                </p:cNvSpPr>
                <p:nvPr/>
              </p:nvSpPr>
              <p:spPr bwMode="auto">
                <a:xfrm>
                  <a:off x="2162" y="1543"/>
                  <a:ext cx="101" cy="86"/>
                </a:xfrm>
                <a:custGeom>
                  <a:avLst/>
                  <a:gdLst>
                    <a:gd name="T0" fmla="*/ 0 w 101"/>
                    <a:gd name="T1" fmla="*/ 86 h 86"/>
                    <a:gd name="T2" fmla="*/ 101 w 101"/>
                    <a:gd name="T3" fmla="*/ 74 h 86"/>
                    <a:gd name="T4" fmla="*/ 31 w 101"/>
                    <a:gd name="T5" fmla="*/ 0 h 86"/>
                    <a:gd name="T6" fmla="*/ 0 w 101"/>
                    <a:gd name="T7" fmla="*/ 86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6"/>
                    <a:gd name="T14" fmla="*/ 101 w 101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6">
                      <a:moveTo>
                        <a:pt x="0" y="86"/>
                      </a:moveTo>
                      <a:lnTo>
                        <a:pt x="101" y="74"/>
                      </a:lnTo>
                      <a:lnTo>
                        <a:pt x="31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2" name="Group 220"/>
              <p:cNvGrpSpPr>
                <a:grpSpLocks/>
              </p:cNvGrpSpPr>
              <p:nvPr/>
            </p:nvGrpSpPr>
            <p:grpSpPr bwMode="auto">
              <a:xfrm>
                <a:off x="1375" y="1277"/>
                <a:ext cx="894" cy="834"/>
                <a:chOff x="1375" y="1277"/>
                <a:chExt cx="894" cy="834"/>
              </a:xfrm>
            </p:grpSpPr>
            <p:sp>
              <p:nvSpPr>
                <p:cNvPr id="9306" name="Line 221"/>
                <p:cNvSpPr>
                  <a:spLocks noChangeShapeType="1"/>
                </p:cNvSpPr>
                <p:nvPr/>
              </p:nvSpPr>
              <p:spPr bwMode="auto">
                <a:xfrm>
                  <a:off x="1375" y="1277"/>
                  <a:ext cx="829" cy="7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7" name="Freeform 222"/>
                <p:cNvSpPr>
                  <a:spLocks/>
                </p:cNvSpPr>
                <p:nvPr/>
              </p:nvSpPr>
              <p:spPr bwMode="auto">
                <a:xfrm>
                  <a:off x="2170" y="2015"/>
                  <a:ext cx="99" cy="96"/>
                </a:xfrm>
                <a:custGeom>
                  <a:avLst/>
                  <a:gdLst>
                    <a:gd name="T0" fmla="*/ 0 w 99"/>
                    <a:gd name="T1" fmla="*/ 68 h 96"/>
                    <a:gd name="T2" fmla="*/ 99 w 99"/>
                    <a:gd name="T3" fmla="*/ 96 h 96"/>
                    <a:gd name="T4" fmla="*/ 62 w 99"/>
                    <a:gd name="T5" fmla="*/ 0 h 96"/>
                    <a:gd name="T6" fmla="*/ 0 w 99"/>
                    <a:gd name="T7" fmla="*/ 68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96"/>
                    <a:gd name="T14" fmla="*/ 99 w 99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96">
                      <a:moveTo>
                        <a:pt x="0" y="68"/>
                      </a:moveTo>
                      <a:lnTo>
                        <a:pt x="99" y="96"/>
                      </a:lnTo>
                      <a:lnTo>
                        <a:pt x="62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3" name="Group 223"/>
              <p:cNvGrpSpPr>
                <a:grpSpLocks/>
              </p:cNvGrpSpPr>
              <p:nvPr/>
            </p:nvGrpSpPr>
            <p:grpSpPr bwMode="auto">
              <a:xfrm>
                <a:off x="1389" y="2143"/>
                <a:ext cx="875" cy="102"/>
                <a:chOff x="1389" y="2143"/>
                <a:chExt cx="875" cy="102"/>
              </a:xfrm>
            </p:grpSpPr>
            <p:sp>
              <p:nvSpPr>
                <p:cNvPr id="9304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389" y="2188"/>
                  <a:ext cx="787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5" name="Freeform 225"/>
                <p:cNvSpPr>
                  <a:spLocks/>
                </p:cNvSpPr>
                <p:nvPr/>
              </p:nvSpPr>
              <p:spPr bwMode="auto">
                <a:xfrm>
                  <a:off x="2170" y="2143"/>
                  <a:ext cx="94" cy="91"/>
                </a:xfrm>
                <a:custGeom>
                  <a:avLst/>
                  <a:gdLst>
                    <a:gd name="T0" fmla="*/ 7 w 94"/>
                    <a:gd name="T1" fmla="*/ 91 h 91"/>
                    <a:gd name="T2" fmla="*/ 94 w 94"/>
                    <a:gd name="T3" fmla="*/ 38 h 91"/>
                    <a:gd name="T4" fmla="*/ 0 w 94"/>
                    <a:gd name="T5" fmla="*/ 0 h 91"/>
                    <a:gd name="T6" fmla="*/ 7 w 94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91"/>
                    <a:gd name="T14" fmla="*/ 94 w 94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91">
                      <a:moveTo>
                        <a:pt x="7" y="91"/>
                      </a:moveTo>
                      <a:lnTo>
                        <a:pt x="94" y="38"/>
                      </a:lnTo>
                      <a:lnTo>
                        <a:pt x="0" y="0"/>
                      </a:lnTo>
                      <a:lnTo>
                        <a:pt x="7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4" name="Group 226"/>
              <p:cNvGrpSpPr>
                <a:grpSpLocks/>
              </p:cNvGrpSpPr>
              <p:nvPr/>
            </p:nvGrpSpPr>
            <p:grpSpPr bwMode="auto">
              <a:xfrm>
                <a:off x="1383" y="1706"/>
                <a:ext cx="894" cy="522"/>
                <a:chOff x="1383" y="1706"/>
                <a:chExt cx="894" cy="522"/>
              </a:xfrm>
            </p:grpSpPr>
            <p:sp>
              <p:nvSpPr>
                <p:cNvPr id="9302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383" y="1749"/>
                  <a:ext cx="818" cy="4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3" name="Freeform 228"/>
                <p:cNvSpPr>
                  <a:spLocks/>
                </p:cNvSpPr>
                <p:nvPr/>
              </p:nvSpPr>
              <p:spPr bwMode="auto">
                <a:xfrm>
                  <a:off x="2176" y="1706"/>
                  <a:ext cx="101" cy="85"/>
                </a:xfrm>
                <a:custGeom>
                  <a:avLst/>
                  <a:gdLst>
                    <a:gd name="T0" fmla="*/ 46 w 101"/>
                    <a:gd name="T1" fmla="*/ 85 h 85"/>
                    <a:gd name="T2" fmla="*/ 101 w 101"/>
                    <a:gd name="T3" fmla="*/ 0 h 85"/>
                    <a:gd name="T4" fmla="*/ 0 w 101"/>
                    <a:gd name="T5" fmla="*/ 7 h 85"/>
                    <a:gd name="T6" fmla="*/ 46 w 101"/>
                    <a:gd name="T7" fmla="*/ 85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5"/>
                    <a:gd name="T14" fmla="*/ 101 w 10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5">
                      <a:moveTo>
                        <a:pt x="46" y="85"/>
                      </a:moveTo>
                      <a:lnTo>
                        <a:pt x="101" y="0"/>
                      </a:lnTo>
                      <a:lnTo>
                        <a:pt x="0" y="7"/>
                      </a:lnTo>
                      <a:lnTo>
                        <a:pt x="46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5" name="Group 229"/>
              <p:cNvGrpSpPr>
                <a:grpSpLocks/>
              </p:cNvGrpSpPr>
              <p:nvPr/>
            </p:nvGrpSpPr>
            <p:grpSpPr bwMode="auto">
              <a:xfrm>
                <a:off x="1375" y="1453"/>
                <a:ext cx="889" cy="792"/>
                <a:chOff x="1375" y="1453"/>
                <a:chExt cx="889" cy="792"/>
              </a:xfrm>
            </p:grpSpPr>
            <p:sp>
              <p:nvSpPr>
                <p:cNvPr id="9300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1375" y="1511"/>
                  <a:ext cx="823" cy="7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1" name="Freeform 231"/>
                <p:cNvSpPr>
                  <a:spLocks/>
                </p:cNvSpPr>
                <p:nvPr/>
              </p:nvSpPr>
              <p:spPr bwMode="auto">
                <a:xfrm>
                  <a:off x="2166" y="1453"/>
                  <a:ext cx="98" cy="96"/>
                </a:xfrm>
                <a:custGeom>
                  <a:avLst/>
                  <a:gdLst>
                    <a:gd name="T0" fmla="*/ 61 w 98"/>
                    <a:gd name="T1" fmla="*/ 96 h 96"/>
                    <a:gd name="T2" fmla="*/ 98 w 98"/>
                    <a:gd name="T3" fmla="*/ 0 h 96"/>
                    <a:gd name="T4" fmla="*/ 0 w 98"/>
                    <a:gd name="T5" fmla="*/ 27 h 96"/>
                    <a:gd name="T6" fmla="*/ 61 w 98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96"/>
                    <a:gd name="T14" fmla="*/ 98 w 9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96">
                      <a:moveTo>
                        <a:pt x="61" y="96"/>
                      </a:moveTo>
                      <a:lnTo>
                        <a:pt x="98" y="0"/>
                      </a:lnTo>
                      <a:lnTo>
                        <a:pt x="0" y="27"/>
                      </a:lnTo>
                      <a:lnTo>
                        <a:pt x="61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6" name="Group 232"/>
              <p:cNvGrpSpPr>
                <a:grpSpLocks/>
              </p:cNvGrpSpPr>
              <p:nvPr/>
            </p:nvGrpSpPr>
            <p:grpSpPr bwMode="auto">
              <a:xfrm>
                <a:off x="1389" y="1366"/>
                <a:ext cx="870" cy="146"/>
                <a:chOff x="1389" y="1366"/>
                <a:chExt cx="870" cy="146"/>
              </a:xfrm>
            </p:grpSpPr>
            <p:sp>
              <p:nvSpPr>
                <p:cNvPr id="9298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389" y="1411"/>
                  <a:ext cx="783" cy="10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9" name="Freeform 234"/>
                <p:cNvSpPr>
                  <a:spLocks/>
                </p:cNvSpPr>
                <p:nvPr/>
              </p:nvSpPr>
              <p:spPr bwMode="auto">
                <a:xfrm>
                  <a:off x="2163" y="1366"/>
                  <a:ext cx="96" cy="92"/>
                </a:xfrm>
                <a:custGeom>
                  <a:avLst/>
                  <a:gdLst>
                    <a:gd name="T0" fmla="*/ 12 w 96"/>
                    <a:gd name="T1" fmla="*/ 92 h 92"/>
                    <a:gd name="T2" fmla="*/ 96 w 96"/>
                    <a:gd name="T3" fmla="*/ 34 h 92"/>
                    <a:gd name="T4" fmla="*/ 0 w 96"/>
                    <a:gd name="T5" fmla="*/ 0 h 92"/>
                    <a:gd name="T6" fmla="*/ 12 w 96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2"/>
                    <a:gd name="T14" fmla="*/ 96 w 96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2">
                      <a:moveTo>
                        <a:pt x="12" y="92"/>
                      </a:moveTo>
                      <a:lnTo>
                        <a:pt x="96" y="34"/>
                      </a:lnTo>
                      <a:lnTo>
                        <a:pt x="0" y="0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7" name="Group 235"/>
              <p:cNvGrpSpPr>
                <a:grpSpLocks/>
              </p:cNvGrpSpPr>
              <p:nvPr/>
            </p:nvGrpSpPr>
            <p:grpSpPr bwMode="auto">
              <a:xfrm>
                <a:off x="1393" y="1518"/>
                <a:ext cx="870" cy="178"/>
                <a:chOff x="1393" y="1518"/>
                <a:chExt cx="870" cy="178"/>
              </a:xfrm>
            </p:grpSpPr>
            <p:sp>
              <p:nvSpPr>
                <p:cNvPr id="9296" name="Line 236"/>
                <p:cNvSpPr>
                  <a:spLocks noChangeShapeType="1"/>
                </p:cNvSpPr>
                <p:nvPr/>
              </p:nvSpPr>
              <p:spPr bwMode="auto">
                <a:xfrm>
                  <a:off x="1393" y="1518"/>
                  <a:ext cx="783" cy="1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7" name="Freeform 237"/>
                <p:cNvSpPr>
                  <a:spLocks/>
                </p:cNvSpPr>
                <p:nvPr/>
              </p:nvSpPr>
              <p:spPr bwMode="auto">
                <a:xfrm>
                  <a:off x="2165" y="1605"/>
                  <a:ext cx="98" cy="91"/>
                </a:xfrm>
                <a:custGeom>
                  <a:avLst/>
                  <a:gdLst>
                    <a:gd name="T0" fmla="*/ 0 w 98"/>
                    <a:gd name="T1" fmla="*/ 91 h 91"/>
                    <a:gd name="T2" fmla="*/ 98 w 98"/>
                    <a:gd name="T3" fmla="*/ 60 h 91"/>
                    <a:gd name="T4" fmla="*/ 15 w 98"/>
                    <a:gd name="T5" fmla="*/ 0 h 91"/>
                    <a:gd name="T6" fmla="*/ 0 w 98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91"/>
                    <a:gd name="T14" fmla="*/ 98 w 98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91">
                      <a:moveTo>
                        <a:pt x="0" y="91"/>
                      </a:moveTo>
                      <a:lnTo>
                        <a:pt x="98" y="60"/>
                      </a:lnTo>
                      <a:lnTo>
                        <a:pt x="15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8" name="Group 238"/>
              <p:cNvGrpSpPr>
                <a:grpSpLocks/>
              </p:cNvGrpSpPr>
              <p:nvPr/>
            </p:nvGrpSpPr>
            <p:grpSpPr bwMode="auto">
              <a:xfrm>
                <a:off x="1379" y="1523"/>
                <a:ext cx="885" cy="623"/>
                <a:chOff x="1379" y="1523"/>
                <a:chExt cx="885" cy="623"/>
              </a:xfrm>
            </p:grpSpPr>
            <p:sp>
              <p:nvSpPr>
                <p:cNvPr id="9294" name="Line 239"/>
                <p:cNvSpPr>
                  <a:spLocks noChangeShapeType="1"/>
                </p:cNvSpPr>
                <p:nvPr/>
              </p:nvSpPr>
              <p:spPr bwMode="auto">
                <a:xfrm>
                  <a:off x="1379" y="1523"/>
                  <a:ext cx="814" cy="5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5" name="Freeform 240"/>
                <p:cNvSpPr>
                  <a:spLocks/>
                </p:cNvSpPr>
                <p:nvPr/>
              </p:nvSpPr>
              <p:spPr bwMode="auto">
                <a:xfrm>
                  <a:off x="2163" y="2057"/>
                  <a:ext cx="101" cy="89"/>
                </a:xfrm>
                <a:custGeom>
                  <a:avLst/>
                  <a:gdLst>
                    <a:gd name="T0" fmla="*/ 0 w 101"/>
                    <a:gd name="T1" fmla="*/ 75 h 89"/>
                    <a:gd name="T2" fmla="*/ 101 w 101"/>
                    <a:gd name="T3" fmla="*/ 89 h 89"/>
                    <a:gd name="T4" fmla="*/ 52 w 101"/>
                    <a:gd name="T5" fmla="*/ 0 h 89"/>
                    <a:gd name="T6" fmla="*/ 0 w 101"/>
                    <a:gd name="T7" fmla="*/ 75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9"/>
                    <a:gd name="T14" fmla="*/ 101 w 10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9">
                      <a:moveTo>
                        <a:pt x="0" y="75"/>
                      </a:moveTo>
                      <a:lnTo>
                        <a:pt x="101" y="89"/>
                      </a:lnTo>
                      <a:lnTo>
                        <a:pt x="52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69" name="Group 241"/>
              <p:cNvGrpSpPr>
                <a:grpSpLocks/>
              </p:cNvGrpSpPr>
              <p:nvPr/>
            </p:nvGrpSpPr>
            <p:grpSpPr bwMode="auto">
              <a:xfrm>
                <a:off x="2510" y="1343"/>
                <a:ext cx="1122" cy="91"/>
                <a:chOff x="2510" y="1343"/>
                <a:chExt cx="1122" cy="91"/>
              </a:xfrm>
            </p:grpSpPr>
            <p:sp>
              <p:nvSpPr>
                <p:cNvPr id="9292" name="Line 242"/>
                <p:cNvSpPr>
                  <a:spLocks noChangeShapeType="1"/>
                </p:cNvSpPr>
                <p:nvPr/>
              </p:nvSpPr>
              <p:spPr bwMode="auto">
                <a:xfrm>
                  <a:off x="2510" y="1371"/>
                  <a:ext cx="1034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3" name="Freeform 243"/>
                <p:cNvSpPr>
                  <a:spLocks/>
                </p:cNvSpPr>
                <p:nvPr/>
              </p:nvSpPr>
              <p:spPr bwMode="auto">
                <a:xfrm>
                  <a:off x="3541" y="1343"/>
                  <a:ext cx="91" cy="91"/>
                </a:xfrm>
                <a:custGeom>
                  <a:avLst/>
                  <a:gdLst>
                    <a:gd name="T0" fmla="*/ 0 w 91"/>
                    <a:gd name="T1" fmla="*/ 91 h 91"/>
                    <a:gd name="T2" fmla="*/ 91 w 91"/>
                    <a:gd name="T3" fmla="*/ 46 h 91"/>
                    <a:gd name="T4" fmla="*/ 0 w 91"/>
                    <a:gd name="T5" fmla="*/ 0 h 91"/>
                    <a:gd name="T6" fmla="*/ 0 w 91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91"/>
                    <a:gd name="T14" fmla="*/ 91 w 91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91">
                      <a:moveTo>
                        <a:pt x="0" y="91"/>
                      </a:moveTo>
                      <a:lnTo>
                        <a:pt x="91" y="46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0" name="Group 244"/>
              <p:cNvGrpSpPr>
                <a:grpSpLocks/>
              </p:cNvGrpSpPr>
              <p:nvPr/>
            </p:nvGrpSpPr>
            <p:grpSpPr bwMode="auto">
              <a:xfrm>
                <a:off x="2501" y="1371"/>
                <a:ext cx="1186" cy="517"/>
                <a:chOff x="2501" y="1371"/>
                <a:chExt cx="1186" cy="517"/>
              </a:xfrm>
            </p:grpSpPr>
            <p:sp>
              <p:nvSpPr>
                <p:cNvPr id="9290" name="Line 245"/>
                <p:cNvSpPr>
                  <a:spLocks noChangeShapeType="1"/>
                </p:cNvSpPr>
                <p:nvPr/>
              </p:nvSpPr>
              <p:spPr bwMode="auto">
                <a:xfrm>
                  <a:off x="2501" y="1371"/>
                  <a:ext cx="1104" cy="4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1" name="Freeform 246"/>
                <p:cNvSpPr>
                  <a:spLocks/>
                </p:cNvSpPr>
                <p:nvPr/>
              </p:nvSpPr>
              <p:spPr bwMode="auto">
                <a:xfrm>
                  <a:off x="3584" y="1805"/>
                  <a:ext cx="103" cy="83"/>
                </a:xfrm>
                <a:custGeom>
                  <a:avLst/>
                  <a:gdLst>
                    <a:gd name="T0" fmla="*/ 0 w 103"/>
                    <a:gd name="T1" fmla="*/ 83 h 83"/>
                    <a:gd name="T2" fmla="*/ 103 w 103"/>
                    <a:gd name="T3" fmla="*/ 77 h 83"/>
                    <a:gd name="T4" fmla="*/ 37 w 103"/>
                    <a:gd name="T5" fmla="*/ 0 h 83"/>
                    <a:gd name="T6" fmla="*/ 0 w 103"/>
                    <a:gd name="T7" fmla="*/ 83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"/>
                    <a:gd name="T13" fmla="*/ 0 h 83"/>
                    <a:gd name="T14" fmla="*/ 103 w 103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" h="83">
                      <a:moveTo>
                        <a:pt x="0" y="83"/>
                      </a:moveTo>
                      <a:lnTo>
                        <a:pt x="103" y="77"/>
                      </a:lnTo>
                      <a:lnTo>
                        <a:pt x="37" y="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1" name="Group 247"/>
              <p:cNvGrpSpPr>
                <a:grpSpLocks/>
              </p:cNvGrpSpPr>
              <p:nvPr/>
            </p:nvGrpSpPr>
            <p:grpSpPr bwMode="auto">
              <a:xfrm>
                <a:off x="2510" y="1417"/>
                <a:ext cx="1118" cy="230"/>
                <a:chOff x="2510" y="1417"/>
                <a:chExt cx="1118" cy="230"/>
              </a:xfrm>
            </p:grpSpPr>
            <p:sp>
              <p:nvSpPr>
                <p:cNvPr id="928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510" y="1462"/>
                  <a:ext cx="1031" cy="18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9" name="Freeform 249"/>
                <p:cNvSpPr>
                  <a:spLocks/>
                </p:cNvSpPr>
                <p:nvPr/>
              </p:nvSpPr>
              <p:spPr bwMode="auto">
                <a:xfrm>
                  <a:off x="3531" y="1417"/>
                  <a:ext cx="97" cy="91"/>
                </a:xfrm>
                <a:custGeom>
                  <a:avLst/>
                  <a:gdLst>
                    <a:gd name="T0" fmla="*/ 15 w 97"/>
                    <a:gd name="T1" fmla="*/ 91 h 91"/>
                    <a:gd name="T2" fmla="*/ 97 w 97"/>
                    <a:gd name="T3" fmla="*/ 29 h 91"/>
                    <a:gd name="T4" fmla="*/ 0 w 97"/>
                    <a:gd name="T5" fmla="*/ 0 h 91"/>
                    <a:gd name="T6" fmla="*/ 15 w 97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91"/>
                    <a:gd name="T14" fmla="*/ 97 w 97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91">
                      <a:moveTo>
                        <a:pt x="15" y="91"/>
                      </a:moveTo>
                      <a:lnTo>
                        <a:pt x="97" y="29"/>
                      </a:lnTo>
                      <a:lnTo>
                        <a:pt x="0" y="0"/>
                      </a:lnTo>
                      <a:lnTo>
                        <a:pt x="15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2" name="Group 250"/>
              <p:cNvGrpSpPr>
                <a:grpSpLocks/>
              </p:cNvGrpSpPr>
              <p:nvPr/>
            </p:nvGrpSpPr>
            <p:grpSpPr bwMode="auto">
              <a:xfrm>
                <a:off x="2515" y="1652"/>
                <a:ext cx="1152" cy="278"/>
                <a:chOff x="2515" y="1652"/>
                <a:chExt cx="1152" cy="278"/>
              </a:xfrm>
            </p:grpSpPr>
            <p:sp>
              <p:nvSpPr>
                <p:cNvPr id="9286" name="Line 251"/>
                <p:cNvSpPr>
                  <a:spLocks noChangeShapeType="1"/>
                </p:cNvSpPr>
                <p:nvPr/>
              </p:nvSpPr>
              <p:spPr bwMode="auto">
                <a:xfrm>
                  <a:off x="2515" y="1652"/>
                  <a:ext cx="1067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7" name="Freeform 252"/>
                <p:cNvSpPr>
                  <a:spLocks/>
                </p:cNvSpPr>
                <p:nvPr/>
              </p:nvSpPr>
              <p:spPr bwMode="auto">
                <a:xfrm>
                  <a:off x="3568" y="1842"/>
                  <a:ext cx="99" cy="88"/>
                </a:xfrm>
                <a:custGeom>
                  <a:avLst/>
                  <a:gdLst>
                    <a:gd name="T0" fmla="*/ 0 w 99"/>
                    <a:gd name="T1" fmla="*/ 88 h 88"/>
                    <a:gd name="T2" fmla="*/ 99 w 99"/>
                    <a:gd name="T3" fmla="*/ 63 h 88"/>
                    <a:gd name="T4" fmla="*/ 19 w 99"/>
                    <a:gd name="T5" fmla="*/ 0 h 88"/>
                    <a:gd name="T6" fmla="*/ 0 w 99"/>
                    <a:gd name="T7" fmla="*/ 88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88"/>
                    <a:gd name="T14" fmla="*/ 99 w 99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88">
                      <a:moveTo>
                        <a:pt x="0" y="88"/>
                      </a:moveTo>
                      <a:lnTo>
                        <a:pt x="99" y="63"/>
                      </a:lnTo>
                      <a:lnTo>
                        <a:pt x="19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3" name="Group 253"/>
              <p:cNvGrpSpPr>
                <a:grpSpLocks/>
              </p:cNvGrpSpPr>
              <p:nvPr/>
            </p:nvGrpSpPr>
            <p:grpSpPr bwMode="auto">
              <a:xfrm>
                <a:off x="2506" y="1470"/>
                <a:ext cx="1132" cy="694"/>
                <a:chOff x="2506" y="1470"/>
                <a:chExt cx="1132" cy="694"/>
              </a:xfrm>
            </p:grpSpPr>
            <p:sp>
              <p:nvSpPr>
                <p:cNvPr id="9284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506" y="1515"/>
                  <a:ext cx="1057" cy="6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5" name="Freeform 255"/>
                <p:cNvSpPr>
                  <a:spLocks/>
                </p:cNvSpPr>
                <p:nvPr/>
              </p:nvSpPr>
              <p:spPr bwMode="auto">
                <a:xfrm>
                  <a:off x="3537" y="1470"/>
                  <a:ext cx="101" cy="87"/>
                </a:xfrm>
                <a:custGeom>
                  <a:avLst/>
                  <a:gdLst>
                    <a:gd name="T0" fmla="*/ 47 w 101"/>
                    <a:gd name="T1" fmla="*/ 87 h 87"/>
                    <a:gd name="T2" fmla="*/ 101 w 101"/>
                    <a:gd name="T3" fmla="*/ 0 h 87"/>
                    <a:gd name="T4" fmla="*/ 0 w 101"/>
                    <a:gd name="T5" fmla="*/ 10 h 87"/>
                    <a:gd name="T6" fmla="*/ 47 w 101"/>
                    <a:gd name="T7" fmla="*/ 87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7"/>
                    <a:gd name="T14" fmla="*/ 101 w 101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7">
                      <a:moveTo>
                        <a:pt x="47" y="87"/>
                      </a:moveTo>
                      <a:lnTo>
                        <a:pt x="101" y="0"/>
                      </a:lnTo>
                      <a:lnTo>
                        <a:pt x="0" y="10"/>
                      </a:lnTo>
                      <a:lnTo>
                        <a:pt x="4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4" name="Group 256"/>
              <p:cNvGrpSpPr>
                <a:grpSpLocks/>
              </p:cNvGrpSpPr>
              <p:nvPr/>
            </p:nvGrpSpPr>
            <p:grpSpPr bwMode="auto">
              <a:xfrm>
                <a:off x="2515" y="1926"/>
                <a:ext cx="1142" cy="244"/>
                <a:chOff x="2515" y="1926"/>
                <a:chExt cx="1142" cy="244"/>
              </a:xfrm>
            </p:grpSpPr>
            <p:sp>
              <p:nvSpPr>
                <p:cNvPr id="928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515" y="1969"/>
                  <a:ext cx="1055" cy="20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3" name="Freeform 258"/>
                <p:cNvSpPr>
                  <a:spLocks/>
                </p:cNvSpPr>
                <p:nvPr/>
              </p:nvSpPr>
              <p:spPr bwMode="auto">
                <a:xfrm>
                  <a:off x="3559" y="1926"/>
                  <a:ext cx="98" cy="88"/>
                </a:xfrm>
                <a:custGeom>
                  <a:avLst/>
                  <a:gdLst>
                    <a:gd name="T0" fmla="*/ 17 w 98"/>
                    <a:gd name="T1" fmla="*/ 88 h 88"/>
                    <a:gd name="T2" fmla="*/ 98 w 98"/>
                    <a:gd name="T3" fmla="*/ 26 h 88"/>
                    <a:gd name="T4" fmla="*/ 0 w 98"/>
                    <a:gd name="T5" fmla="*/ 0 h 88"/>
                    <a:gd name="T6" fmla="*/ 17 w 98"/>
                    <a:gd name="T7" fmla="*/ 88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8"/>
                    <a:gd name="T14" fmla="*/ 98 w 98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8">
                      <a:moveTo>
                        <a:pt x="17" y="88"/>
                      </a:moveTo>
                      <a:lnTo>
                        <a:pt x="98" y="26"/>
                      </a:lnTo>
                      <a:lnTo>
                        <a:pt x="0" y="0"/>
                      </a:lnTo>
                      <a:lnTo>
                        <a:pt x="1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75" name="Group 259"/>
              <p:cNvGrpSpPr>
                <a:grpSpLocks/>
              </p:cNvGrpSpPr>
              <p:nvPr/>
            </p:nvGrpSpPr>
            <p:grpSpPr bwMode="auto">
              <a:xfrm>
                <a:off x="3883" y="1344"/>
                <a:ext cx="725" cy="102"/>
                <a:chOff x="3883" y="1355"/>
                <a:chExt cx="267" cy="91"/>
              </a:xfrm>
            </p:grpSpPr>
            <p:sp>
              <p:nvSpPr>
                <p:cNvPr id="9280" name="Line 260"/>
                <p:cNvSpPr>
                  <a:spLocks noChangeShapeType="1"/>
                </p:cNvSpPr>
                <p:nvPr/>
              </p:nvSpPr>
              <p:spPr bwMode="auto">
                <a:xfrm>
                  <a:off x="3883" y="1400"/>
                  <a:ext cx="1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1" name="Freeform 261"/>
                <p:cNvSpPr>
                  <a:spLocks/>
                </p:cNvSpPr>
                <p:nvPr/>
              </p:nvSpPr>
              <p:spPr bwMode="auto">
                <a:xfrm>
                  <a:off x="4058" y="1355"/>
                  <a:ext cx="92" cy="91"/>
                </a:xfrm>
                <a:custGeom>
                  <a:avLst/>
                  <a:gdLst>
                    <a:gd name="T0" fmla="*/ 0 w 92"/>
                    <a:gd name="T1" fmla="*/ 91 h 91"/>
                    <a:gd name="T2" fmla="*/ 92 w 92"/>
                    <a:gd name="T3" fmla="*/ 45 h 91"/>
                    <a:gd name="T4" fmla="*/ 0 w 92"/>
                    <a:gd name="T5" fmla="*/ 0 h 91"/>
                    <a:gd name="T6" fmla="*/ 0 w 92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91"/>
                    <a:gd name="T14" fmla="*/ 92 w 92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91">
                      <a:moveTo>
                        <a:pt x="0" y="91"/>
                      </a:moveTo>
                      <a:lnTo>
                        <a:pt x="92" y="45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76" name="Rectangle 269"/>
              <p:cNvSpPr>
                <a:spLocks noChangeArrowheads="1"/>
              </p:cNvSpPr>
              <p:nvPr/>
            </p:nvSpPr>
            <p:spPr bwMode="auto">
              <a:xfrm>
                <a:off x="2476" y="1179"/>
                <a:ext cx="180" cy="1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277" name="Group 280"/>
              <p:cNvGrpSpPr>
                <a:grpSpLocks/>
              </p:cNvGrpSpPr>
              <p:nvPr/>
            </p:nvGrpSpPr>
            <p:grpSpPr bwMode="auto">
              <a:xfrm>
                <a:off x="3936" y="1872"/>
                <a:ext cx="725" cy="102"/>
                <a:chOff x="3883" y="1355"/>
                <a:chExt cx="267" cy="91"/>
              </a:xfrm>
            </p:grpSpPr>
            <p:sp>
              <p:nvSpPr>
                <p:cNvPr id="9278" name="Line 281"/>
                <p:cNvSpPr>
                  <a:spLocks noChangeShapeType="1"/>
                </p:cNvSpPr>
                <p:nvPr/>
              </p:nvSpPr>
              <p:spPr bwMode="auto">
                <a:xfrm>
                  <a:off x="3883" y="1400"/>
                  <a:ext cx="1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79" name="Freeform 282"/>
                <p:cNvSpPr>
                  <a:spLocks/>
                </p:cNvSpPr>
                <p:nvPr/>
              </p:nvSpPr>
              <p:spPr bwMode="auto">
                <a:xfrm>
                  <a:off x="4058" y="1355"/>
                  <a:ext cx="92" cy="91"/>
                </a:xfrm>
                <a:custGeom>
                  <a:avLst/>
                  <a:gdLst>
                    <a:gd name="T0" fmla="*/ 0 w 92"/>
                    <a:gd name="T1" fmla="*/ 91 h 91"/>
                    <a:gd name="T2" fmla="*/ 92 w 92"/>
                    <a:gd name="T3" fmla="*/ 45 h 91"/>
                    <a:gd name="T4" fmla="*/ 0 w 92"/>
                    <a:gd name="T5" fmla="*/ 0 h 91"/>
                    <a:gd name="T6" fmla="*/ 0 w 92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91"/>
                    <a:gd name="T14" fmla="*/ 92 w 92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91">
                      <a:moveTo>
                        <a:pt x="0" y="91"/>
                      </a:moveTo>
                      <a:lnTo>
                        <a:pt x="92" y="45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224" name="Group 285"/>
          <p:cNvGrpSpPr>
            <a:grpSpLocks/>
          </p:cNvGrpSpPr>
          <p:nvPr/>
        </p:nvGrpSpPr>
        <p:grpSpPr bwMode="auto">
          <a:xfrm>
            <a:off x="914400" y="1828800"/>
            <a:ext cx="914400" cy="1143000"/>
            <a:chOff x="481" y="1418"/>
            <a:chExt cx="877" cy="1259"/>
          </a:xfrm>
        </p:grpSpPr>
        <p:sp>
          <p:nvSpPr>
            <p:cNvPr id="9230" name="Freeform 286"/>
            <p:cNvSpPr>
              <a:spLocks/>
            </p:cNvSpPr>
            <p:nvPr/>
          </p:nvSpPr>
          <p:spPr bwMode="auto">
            <a:xfrm>
              <a:off x="483" y="1418"/>
              <a:ext cx="875" cy="1259"/>
            </a:xfrm>
            <a:custGeom>
              <a:avLst/>
              <a:gdLst>
                <a:gd name="T0" fmla="*/ 631 w 875"/>
                <a:gd name="T1" fmla="*/ 1162 h 1259"/>
                <a:gd name="T2" fmla="*/ 611 w 875"/>
                <a:gd name="T3" fmla="*/ 1103 h 1259"/>
                <a:gd name="T4" fmla="*/ 606 w 875"/>
                <a:gd name="T5" fmla="*/ 1013 h 1259"/>
                <a:gd name="T6" fmla="*/ 602 w 875"/>
                <a:gd name="T7" fmla="*/ 1004 h 1259"/>
                <a:gd name="T8" fmla="*/ 586 w 875"/>
                <a:gd name="T9" fmla="*/ 927 h 1259"/>
                <a:gd name="T10" fmla="*/ 568 w 875"/>
                <a:gd name="T11" fmla="*/ 871 h 1259"/>
                <a:gd name="T12" fmla="*/ 557 w 875"/>
                <a:gd name="T13" fmla="*/ 846 h 1259"/>
                <a:gd name="T14" fmla="*/ 591 w 875"/>
                <a:gd name="T15" fmla="*/ 830 h 1259"/>
                <a:gd name="T16" fmla="*/ 726 w 875"/>
                <a:gd name="T17" fmla="*/ 817 h 1259"/>
                <a:gd name="T18" fmla="*/ 733 w 875"/>
                <a:gd name="T19" fmla="*/ 756 h 1259"/>
                <a:gd name="T20" fmla="*/ 875 w 875"/>
                <a:gd name="T21" fmla="*/ 591 h 1259"/>
                <a:gd name="T22" fmla="*/ 769 w 875"/>
                <a:gd name="T23" fmla="*/ 584 h 1259"/>
                <a:gd name="T24" fmla="*/ 757 w 875"/>
                <a:gd name="T25" fmla="*/ 589 h 1259"/>
                <a:gd name="T26" fmla="*/ 733 w 875"/>
                <a:gd name="T27" fmla="*/ 562 h 1259"/>
                <a:gd name="T28" fmla="*/ 717 w 875"/>
                <a:gd name="T29" fmla="*/ 544 h 1259"/>
                <a:gd name="T30" fmla="*/ 701 w 875"/>
                <a:gd name="T31" fmla="*/ 566 h 1259"/>
                <a:gd name="T32" fmla="*/ 656 w 875"/>
                <a:gd name="T33" fmla="*/ 602 h 1259"/>
                <a:gd name="T34" fmla="*/ 636 w 875"/>
                <a:gd name="T35" fmla="*/ 598 h 1259"/>
                <a:gd name="T36" fmla="*/ 624 w 875"/>
                <a:gd name="T37" fmla="*/ 598 h 1259"/>
                <a:gd name="T38" fmla="*/ 586 w 875"/>
                <a:gd name="T39" fmla="*/ 618 h 1259"/>
                <a:gd name="T40" fmla="*/ 566 w 875"/>
                <a:gd name="T41" fmla="*/ 503 h 1259"/>
                <a:gd name="T42" fmla="*/ 534 w 875"/>
                <a:gd name="T43" fmla="*/ 415 h 1259"/>
                <a:gd name="T44" fmla="*/ 496 w 875"/>
                <a:gd name="T45" fmla="*/ 395 h 1259"/>
                <a:gd name="T46" fmla="*/ 451 w 875"/>
                <a:gd name="T47" fmla="*/ 372 h 1259"/>
                <a:gd name="T48" fmla="*/ 417 w 875"/>
                <a:gd name="T49" fmla="*/ 359 h 1259"/>
                <a:gd name="T50" fmla="*/ 404 w 875"/>
                <a:gd name="T51" fmla="*/ 356 h 1259"/>
                <a:gd name="T52" fmla="*/ 408 w 875"/>
                <a:gd name="T53" fmla="*/ 352 h 1259"/>
                <a:gd name="T54" fmla="*/ 419 w 875"/>
                <a:gd name="T55" fmla="*/ 340 h 1259"/>
                <a:gd name="T56" fmla="*/ 433 w 875"/>
                <a:gd name="T57" fmla="*/ 334 h 1259"/>
                <a:gd name="T58" fmla="*/ 433 w 875"/>
                <a:gd name="T59" fmla="*/ 320 h 1259"/>
                <a:gd name="T60" fmla="*/ 455 w 875"/>
                <a:gd name="T61" fmla="*/ 304 h 1259"/>
                <a:gd name="T62" fmla="*/ 460 w 875"/>
                <a:gd name="T63" fmla="*/ 273 h 1259"/>
                <a:gd name="T64" fmla="*/ 478 w 875"/>
                <a:gd name="T65" fmla="*/ 241 h 1259"/>
                <a:gd name="T66" fmla="*/ 496 w 875"/>
                <a:gd name="T67" fmla="*/ 203 h 1259"/>
                <a:gd name="T68" fmla="*/ 507 w 875"/>
                <a:gd name="T69" fmla="*/ 162 h 1259"/>
                <a:gd name="T70" fmla="*/ 514 w 875"/>
                <a:gd name="T71" fmla="*/ 160 h 1259"/>
                <a:gd name="T72" fmla="*/ 521 w 875"/>
                <a:gd name="T73" fmla="*/ 135 h 1259"/>
                <a:gd name="T74" fmla="*/ 512 w 875"/>
                <a:gd name="T75" fmla="*/ 110 h 1259"/>
                <a:gd name="T76" fmla="*/ 471 w 875"/>
                <a:gd name="T77" fmla="*/ 43 h 1259"/>
                <a:gd name="T78" fmla="*/ 347 w 875"/>
                <a:gd name="T79" fmla="*/ 0 h 1259"/>
                <a:gd name="T80" fmla="*/ 266 w 875"/>
                <a:gd name="T81" fmla="*/ 34 h 1259"/>
                <a:gd name="T82" fmla="*/ 219 w 875"/>
                <a:gd name="T83" fmla="*/ 128 h 1259"/>
                <a:gd name="T84" fmla="*/ 171 w 875"/>
                <a:gd name="T85" fmla="*/ 183 h 1259"/>
                <a:gd name="T86" fmla="*/ 126 w 875"/>
                <a:gd name="T87" fmla="*/ 316 h 1259"/>
                <a:gd name="T88" fmla="*/ 102 w 875"/>
                <a:gd name="T89" fmla="*/ 363 h 1259"/>
                <a:gd name="T90" fmla="*/ 122 w 875"/>
                <a:gd name="T91" fmla="*/ 395 h 1259"/>
                <a:gd name="T92" fmla="*/ 68 w 875"/>
                <a:gd name="T93" fmla="*/ 426 h 1259"/>
                <a:gd name="T94" fmla="*/ 7 w 875"/>
                <a:gd name="T95" fmla="*/ 516 h 1259"/>
                <a:gd name="T96" fmla="*/ 2 w 875"/>
                <a:gd name="T97" fmla="*/ 602 h 1259"/>
                <a:gd name="T98" fmla="*/ 29 w 875"/>
                <a:gd name="T99" fmla="*/ 837 h 1259"/>
                <a:gd name="T100" fmla="*/ 52 w 875"/>
                <a:gd name="T101" fmla="*/ 905 h 1259"/>
                <a:gd name="T102" fmla="*/ 88 w 875"/>
                <a:gd name="T103" fmla="*/ 938 h 1259"/>
                <a:gd name="T104" fmla="*/ 93 w 875"/>
                <a:gd name="T105" fmla="*/ 972 h 1259"/>
                <a:gd name="T106" fmla="*/ 104 w 875"/>
                <a:gd name="T107" fmla="*/ 1087 h 1259"/>
                <a:gd name="T108" fmla="*/ 99 w 875"/>
                <a:gd name="T109" fmla="*/ 1191 h 1259"/>
                <a:gd name="T110" fmla="*/ 104 w 875"/>
                <a:gd name="T111" fmla="*/ 1250 h 12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5"/>
                <a:gd name="T169" fmla="*/ 0 h 1259"/>
                <a:gd name="T170" fmla="*/ 875 w 875"/>
                <a:gd name="T171" fmla="*/ 1259 h 12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5" h="1259">
                  <a:moveTo>
                    <a:pt x="99" y="1259"/>
                  </a:moveTo>
                  <a:lnTo>
                    <a:pt x="631" y="1259"/>
                  </a:lnTo>
                  <a:lnTo>
                    <a:pt x="629" y="1225"/>
                  </a:lnTo>
                  <a:lnTo>
                    <a:pt x="629" y="1212"/>
                  </a:lnTo>
                  <a:lnTo>
                    <a:pt x="631" y="1193"/>
                  </a:lnTo>
                  <a:lnTo>
                    <a:pt x="631" y="1178"/>
                  </a:lnTo>
                  <a:lnTo>
                    <a:pt x="631" y="1162"/>
                  </a:lnTo>
                  <a:lnTo>
                    <a:pt x="631" y="1146"/>
                  </a:lnTo>
                  <a:lnTo>
                    <a:pt x="629" y="1133"/>
                  </a:lnTo>
                  <a:lnTo>
                    <a:pt x="624" y="1128"/>
                  </a:lnTo>
                  <a:lnTo>
                    <a:pt x="622" y="1124"/>
                  </a:lnTo>
                  <a:lnTo>
                    <a:pt x="618" y="1121"/>
                  </a:lnTo>
                  <a:lnTo>
                    <a:pt x="613" y="1119"/>
                  </a:lnTo>
                  <a:lnTo>
                    <a:pt x="611" y="1103"/>
                  </a:lnTo>
                  <a:lnTo>
                    <a:pt x="609" y="1090"/>
                  </a:lnTo>
                  <a:lnTo>
                    <a:pt x="609" y="1078"/>
                  </a:lnTo>
                  <a:lnTo>
                    <a:pt x="609" y="1069"/>
                  </a:lnTo>
                  <a:lnTo>
                    <a:pt x="609" y="1058"/>
                  </a:lnTo>
                  <a:lnTo>
                    <a:pt x="609" y="1047"/>
                  </a:lnTo>
                  <a:lnTo>
                    <a:pt x="606" y="1031"/>
                  </a:lnTo>
                  <a:lnTo>
                    <a:pt x="606" y="1013"/>
                  </a:lnTo>
                  <a:lnTo>
                    <a:pt x="606" y="1011"/>
                  </a:lnTo>
                  <a:lnTo>
                    <a:pt x="604" y="1008"/>
                  </a:lnTo>
                  <a:lnTo>
                    <a:pt x="604" y="1006"/>
                  </a:lnTo>
                  <a:lnTo>
                    <a:pt x="602" y="1006"/>
                  </a:lnTo>
                  <a:lnTo>
                    <a:pt x="602" y="1004"/>
                  </a:lnTo>
                  <a:lnTo>
                    <a:pt x="600" y="1004"/>
                  </a:lnTo>
                  <a:lnTo>
                    <a:pt x="597" y="981"/>
                  </a:lnTo>
                  <a:lnTo>
                    <a:pt x="597" y="975"/>
                  </a:lnTo>
                  <a:lnTo>
                    <a:pt x="595" y="966"/>
                  </a:lnTo>
                  <a:lnTo>
                    <a:pt x="593" y="954"/>
                  </a:lnTo>
                  <a:lnTo>
                    <a:pt x="591" y="941"/>
                  </a:lnTo>
                  <a:lnTo>
                    <a:pt x="586" y="927"/>
                  </a:lnTo>
                  <a:lnTo>
                    <a:pt x="584" y="914"/>
                  </a:lnTo>
                  <a:lnTo>
                    <a:pt x="579" y="900"/>
                  </a:lnTo>
                  <a:lnTo>
                    <a:pt x="577" y="889"/>
                  </a:lnTo>
                  <a:lnTo>
                    <a:pt x="575" y="882"/>
                  </a:lnTo>
                  <a:lnTo>
                    <a:pt x="573" y="878"/>
                  </a:lnTo>
                  <a:lnTo>
                    <a:pt x="570" y="875"/>
                  </a:lnTo>
                  <a:lnTo>
                    <a:pt x="568" y="871"/>
                  </a:lnTo>
                  <a:lnTo>
                    <a:pt x="566" y="869"/>
                  </a:lnTo>
                  <a:lnTo>
                    <a:pt x="561" y="864"/>
                  </a:lnTo>
                  <a:lnTo>
                    <a:pt x="559" y="859"/>
                  </a:lnTo>
                  <a:lnTo>
                    <a:pt x="555" y="850"/>
                  </a:lnTo>
                  <a:lnTo>
                    <a:pt x="555" y="848"/>
                  </a:lnTo>
                  <a:lnTo>
                    <a:pt x="557" y="846"/>
                  </a:lnTo>
                  <a:lnTo>
                    <a:pt x="557" y="844"/>
                  </a:lnTo>
                  <a:lnTo>
                    <a:pt x="557" y="839"/>
                  </a:lnTo>
                  <a:lnTo>
                    <a:pt x="559" y="837"/>
                  </a:lnTo>
                  <a:lnTo>
                    <a:pt x="559" y="832"/>
                  </a:lnTo>
                  <a:lnTo>
                    <a:pt x="559" y="826"/>
                  </a:lnTo>
                  <a:lnTo>
                    <a:pt x="570" y="828"/>
                  </a:lnTo>
                  <a:lnTo>
                    <a:pt x="591" y="830"/>
                  </a:lnTo>
                  <a:lnTo>
                    <a:pt x="615" y="830"/>
                  </a:lnTo>
                  <a:lnTo>
                    <a:pt x="642" y="830"/>
                  </a:lnTo>
                  <a:lnTo>
                    <a:pt x="672" y="830"/>
                  </a:lnTo>
                  <a:lnTo>
                    <a:pt x="697" y="826"/>
                  </a:lnTo>
                  <a:lnTo>
                    <a:pt x="708" y="823"/>
                  </a:lnTo>
                  <a:lnTo>
                    <a:pt x="717" y="819"/>
                  </a:lnTo>
                  <a:lnTo>
                    <a:pt x="726" y="817"/>
                  </a:lnTo>
                  <a:lnTo>
                    <a:pt x="730" y="812"/>
                  </a:lnTo>
                  <a:lnTo>
                    <a:pt x="733" y="805"/>
                  </a:lnTo>
                  <a:lnTo>
                    <a:pt x="735" y="799"/>
                  </a:lnTo>
                  <a:lnTo>
                    <a:pt x="735" y="790"/>
                  </a:lnTo>
                  <a:lnTo>
                    <a:pt x="735" y="778"/>
                  </a:lnTo>
                  <a:lnTo>
                    <a:pt x="733" y="767"/>
                  </a:lnTo>
                  <a:lnTo>
                    <a:pt x="733" y="756"/>
                  </a:lnTo>
                  <a:lnTo>
                    <a:pt x="730" y="747"/>
                  </a:lnTo>
                  <a:lnTo>
                    <a:pt x="726" y="738"/>
                  </a:lnTo>
                  <a:lnTo>
                    <a:pt x="721" y="729"/>
                  </a:lnTo>
                  <a:lnTo>
                    <a:pt x="721" y="717"/>
                  </a:lnTo>
                  <a:lnTo>
                    <a:pt x="717" y="681"/>
                  </a:lnTo>
                  <a:lnTo>
                    <a:pt x="875" y="600"/>
                  </a:lnTo>
                  <a:lnTo>
                    <a:pt x="875" y="591"/>
                  </a:lnTo>
                  <a:lnTo>
                    <a:pt x="775" y="600"/>
                  </a:lnTo>
                  <a:lnTo>
                    <a:pt x="775" y="595"/>
                  </a:lnTo>
                  <a:lnTo>
                    <a:pt x="773" y="593"/>
                  </a:lnTo>
                  <a:lnTo>
                    <a:pt x="773" y="591"/>
                  </a:lnTo>
                  <a:lnTo>
                    <a:pt x="771" y="589"/>
                  </a:lnTo>
                  <a:lnTo>
                    <a:pt x="771" y="586"/>
                  </a:lnTo>
                  <a:lnTo>
                    <a:pt x="769" y="584"/>
                  </a:lnTo>
                  <a:lnTo>
                    <a:pt x="766" y="582"/>
                  </a:lnTo>
                  <a:lnTo>
                    <a:pt x="764" y="582"/>
                  </a:lnTo>
                  <a:lnTo>
                    <a:pt x="762" y="582"/>
                  </a:lnTo>
                  <a:lnTo>
                    <a:pt x="760" y="582"/>
                  </a:lnTo>
                  <a:lnTo>
                    <a:pt x="760" y="584"/>
                  </a:lnTo>
                  <a:lnTo>
                    <a:pt x="757" y="586"/>
                  </a:lnTo>
                  <a:lnTo>
                    <a:pt x="757" y="589"/>
                  </a:lnTo>
                  <a:lnTo>
                    <a:pt x="755" y="591"/>
                  </a:lnTo>
                  <a:lnTo>
                    <a:pt x="755" y="595"/>
                  </a:lnTo>
                  <a:lnTo>
                    <a:pt x="755" y="600"/>
                  </a:lnTo>
                  <a:lnTo>
                    <a:pt x="751" y="600"/>
                  </a:lnTo>
                  <a:lnTo>
                    <a:pt x="742" y="571"/>
                  </a:lnTo>
                  <a:lnTo>
                    <a:pt x="733" y="566"/>
                  </a:lnTo>
                  <a:lnTo>
                    <a:pt x="733" y="562"/>
                  </a:lnTo>
                  <a:lnTo>
                    <a:pt x="733" y="557"/>
                  </a:lnTo>
                  <a:lnTo>
                    <a:pt x="730" y="553"/>
                  </a:lnTo>
                  <a:lnTo>
                    <a:pt x="730" y="550"/>
                  </a:lnTo>
                  <a:lnTo>
                    <a:pt x="728" y="548"/>
                  </a:lnTo>
                  <a:lnTo>
                    <a:pt x="724" y="546"/>
                  </a:lnTo>
                  <a:lnTo>
                    <a:pt x="721" y="544"/>
                  </a:lnTo>
                  <a:lnTo>
                    <a:pt x="717" y="544"/>
                  </a:lnTo>
                  <a:lnTo>
                    <a:pt x="712" y="544"/>
                  </a:lnTo>
                  <a:lnTo>
                    <a:pt x="710" y="546"/>
                  </a:lnTo>
                  <a:lnTo>
                    <a:pt x="708" y="548"/>
                  </a:lnTo>
                  <a:lnTo>
                    <a:pt x="706" y="553"/>
                  </a:lnTo>
                  <a:lnTo>
                    <a:pt x="703" y="555"/>
                  </a:lnTo>
                  <a:lnTo>
                    <a:pt x="701" y="559"/>
                  </a:lnTo>
                  <a:lnTo>
                    <a:pt x="701" y="566"/>
                  </a:lnTo>
                  <a:lnTo>
                    <a:pt x="699" y="571"/>
                  </a:lnTo>
                  <a:lnTo>
                    <a:pt x="683" y="577"/>
                  </a:lnTo>
                  <a:lnTo>
                    <a:pt x="672" y="595"/>
                  </a:lnTo>
                  <a:lnTo>
                    <a:pt x="667" y="598"/>
                  </a:lnTo>
                  <a:lnTo>
                    <a:pt x="663" y="598"/>
                  </a:lnTo>
                  <a:lnTo>
                    <a:pt x="661" y="600"/>
                  </a:lnTo>
                  <a:lnTo>
                    <a:pt x="656" y="602"/>
                  </a:lnTo>
                  <a:lnTo>
                    <a:pt x="651" y="605"/>
                  </a:lnTo>
                  <a:lnTo>
                    <a:pt x="649" y="607"/>
                  </a:lnTo>
                  <a:lnTo>
                    <a:pt x="645" y="609"/>
                  </a:lnTo>
                  <a:lnTo>
                    <a:pt x="640" y="609"/>
                  </a:lnTo>
                  <a:lnTo>
                    <a:pt x="638" y="605"/>
                  </a:lnTo>
                  <a:lnTo>
                    <a:pt x="638" y="600"/>
                  </a:lnTo>
                  <a:lnTo>
                    <a:pt x="636" y="598"/>
                  </a:lnTo>
                  <a:lnTo>
                    <a:pt x="633" y="595"/>
                  </a:lnTo>
                  <a:lnTo>
                    <a:pt x="631" y="595"/>
                  </a:lnTo>
                  <a:lnTo>
                    <a:pt x="629" y="595"/>
                  </a:lnTo>
                  <a:lnTo>
                    <a:pt x="627" y="595"/>
                  </a:lnTo>
                  <a:lnTo>
                    <a:pt x="624" y="598"/>
                  </a:lnTo>
                  <a:lnTo>
                    <a:pt x="624" y="600"/>
                  </a:lnTo>
                  <a:lnTo>
                    <a:pt x="624" y="602"/>
                  </a:lnTo>
                  <a:lnTo>
                    <a:pt x="624" y="607"/>
                  </a:lnTo>
                  <a:lnTo>
                    <a:pt x="624" y="609"/>
                  </a:lnTo>
                  <a:lnTo>
                    <a:pt x="627" y="611"/>
                  </a:lnTo>
                  <a:lnTo>
                    <a:pt x="627" y="614"/>
                  </a:lnTo>
                  <a:lnTo>
                    <a:pt x="586" y="618"/>
                  </a:lnTo>
                  <a:lnTo>
                    <a:pt x="582" y="600"/>
                  </a:lnTo>
                  <a:lnTo>
                    <a:pt x="579" y="584"/>
                  </a:lnTo>
                  <a:lnTo>
                    <a:pt x="577" y="568"/>
                  </a:lnTo>
                  <a:lnTo>
                    <a:pt x="573" y="550"/>
                  </a:lnTo>
                  <a:lnTo>
                    <a:pt x="570" y="535"/>
                  </a:lnTo>
                  <a:lnTo>
                    <a:pt x="568" y="519"/>
                  </a:lnTo>
                  <a:lnTo>
                    <a:pt x="566" y="503"/>
                  </a:lnTo>
                  <a:lnTo>
                    <a:pt x="561" y="487"/>
                  </a:lnTo>
                  <a:lnTo>
                    <a:pt x="557" y="471"/>
                  </a:lnTo>
                  <a:lnTo>
                    <a:pt x="552" y="458"/>
                  </a:lnTo>
                  <a:lnTo>
                    <a:pt x="548" y="444"/>
                  </a:lnTo>
                  <a:lnTo>
                    <a:pt x="543" y="433"/>
                  </a:lnTo>
                  <a:lnTo>
                    <a:pt x="539" y="424"/>
                  </a:lnTo>
                  <a:lnTo>
                    <a:pt x="534" y="415"/>
                  </a:lnTo>
                  <a:lnTo>
                    <a:pt x="528" y="410"/>
                  </a:lnTo>
                  <a:lnTo>
                    <a:pt x="523" y="406"/>
                  </a:lnTo>
                  <a:lnTo>
                    <a:pt x="521" y="404"/>
                  </a:lnTo>
                  <a:lnTo>
                    <a:pt x="516" y="401"/>
                  </a:lnTo>
                  <a:lnTo>
                    <a:pt x="510" y="399"/>
                  </a:lnTo>
                  <a:lnTo>
                    <a:pt x="503" y="397"/>
                  </a:lnTo>
                  <a:lnTo>
                    <a:pt x="496" y="395"/>
                  </a:lnTo>
                  <a:lnTo>
                    <a:pt x="491" y="390"/>
                  </a:lnTo>
                  <a:lnTo>
                    <a:pt x="485" y="388"/>
                  </a:lnTo>
                  <a:lnTo>
                    <a:pt x="482" y="388"/>
                  </a:lnTo>
                  <a:lnTo>
                    <a:pt x="473" y="383"/>
                  </a:lnTo>
                  <a:lnTo>
                    <a:pt x="464" y="379"/>
                  </a:lnTo>
                  <a:lnTo>
                    <a:pt x="458" y="377"/>
                  </a:lnTo>
                  <a:lnTo>
                    <a:pt x="451" y="372"/>
                  </a:lnTo>
                  <a:lnTo>
                    <a:pt x="444" y="370"/>
                  </a:lnTo>
                  <a:lnTo>
                    <a:pt x="437" y="368"/>
                  </a:lnTo>
                  <a:lnTo>
                    <a:pt x="431" y="363"/>
                  </a:lnTo>
                  <a:lnTo>
                    <a:pt x="424" y="361"/>
                  </a:lnTo>
                  <a:lnTo>
                    <a:pt x="422" y="361"/>
                  </a:lnTo>
                  <a:lnTo>
                    <a:pt x="417" y="359"/>
                  </a:lnTo>
                  <a:lnTo>
                    <a:pt x="415" y="359"/>
                  </a:lnTo>
                  <a:lnTo>
                    <a:pt x="413" y="359"/>
                  </a:lnTo>
                  <a:lnTo>
                    <a:pt x="408" y="359"/>
                  </a:lnTo>
                  <a:lnTo>
                    <a:pt x="406" y="359"/>
                  </a:lnTo>
                  <a:lnTo>
                    <a:pt x="401" y="359"/>
                  </a:lnTo>
                  <a:lnTo>
                    <a:pt x="401" y="356"/>
                  </a:lnTo>
                  <a:lnTo>
                    <a:pt x="404" y="356"/>
                  </a:lnTo>
                  <a:lnTo>
                    <a:pt x="404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3" y="350"/>
                  </a:lnTo>
                  <a:lnTo>
                    <a:pt x="415" y="350"/>
                  </a:lnTo>
                  <a:lnTo>
                    <a:pt x="417" y="347"/>
                  </a:lnTo>
                  <a:lnTo>
                    <a:pt x="417" y="345"/>
                  </a:lnTo>
                  <a:lnTo>
                    <a:pt x="419" y="340"/>
                  </a:lnTo>
                  <a:lnTo>
                    <a:pt x="422" y="340"/>
                  </a:lnTo>
                  <a:lnTo>
                    <a:pt x="424" y="338"/>
                  </a:lnTo>
                  <a:lnTo>
                    <a:pt x="426" y="338"/>
                  </a:lnTo>
                  <a:lnTo>
                    <a:pt x="428" y="336"/>
                  </a:lnTo>
                  <a:lnTo>
                    <a:pt x="431" y="336"/>
                  </a:lnTo>
                  <a:lnTo>
                    <a:pt x="431" y="334"/>
                  </a:lnTo>
                  <a:lnTo>
                    <a:pt x="433" y="334"/>
                  </a:lnTo>
                  <a:lnTo>
                    <a:pt x="433" y="331"/>
                  </a:lnTo>
                  <a:lnTo>
                    <a:pt x="433" y="329"/>
                  </a:lnTo>
                  <a:lnTo>
                    <a:pt x="431" y="327"/>
                  </a:lnTo>
                  <a:lnTo>
                    <a:pt x="431" y="325"/>
                  </a:lnTo>
                  <a:lnTo>
                    <a:pt x="431" y="322"/>
                  </a:lnTo>
                  <a:lnTo>
                    <a:pt x="433" y="320"/>
                  </a:lnTo>
                  <a:lnTo>
                    <a:pt x="433" y="318"/>
                  </a:lnTo>
                  <a:lnTo>
                    <a:pt x="435" y="313"/>
                  </a:lnTo>
                  <a:lnTo>
                    <a:pt x="442" y="313"/>
                  </a:lnTo>
                  <a:lnTo>
                    <a:pt x="449" y="313"/>
                  </a:lnTo>
                  <a:lnTo>
                    <a:pt x="451" y="311"/>
                  </a:lnTo>
                  <a:lnTo>
                    <a:pt x="453" y="307"/>
                  </a:lnTo>
                  <a:lnTo>
                    <a:pt x="455" y="304"/>
                  </a:lnTo>
                  <a:lnTo>
                    <a:pt x="455" y="300"/>
                  </a:lnTo>
                  <a:lnTo>
                    <a:pt x="453" y="293"/>
                  </a:lnTo>
                  <a:lnTo>
                    <a:pt x="453" y="289"/>
                  </a:lnTo>
                  <a:lnTo>
                    <a:pt x="453" y="286"/>
                  </a:lnTo>
                  <a:lnTo>
                    <a:pt x="453" y="282"/>
                  </a:lnTo>
                  <a:lnTo>
                    <a:pt x="455" y="280"/>
                  </a:lnTo>
                  <a:lnTo>
                    <a:pt x="460" y="273"/>
                  </a:lnTo>
                  <a:lnTo>
                    <a:pt x="462" y="268"/>
                  </a:lnTo>
                  <a:lnTo>
                    <a:pt x="464" y="262"/>
                  </a:lnTo>
                  <a:lnTo>
                    <a:pt x="467" y="257"/>
                  </a:lnTo>
                  <a:lnTo>
                    <a:pt x="469" y="250"/>
                  </a:lnTo>
                  <a:lnTo>
                    <a:pt x="471" y="248"/>
                  </a:lnTo>
                  <a:lnTo>
                    <a:pt x="473" y="243"/>
                  </a:lnTo>
                  <a:lnTo>
                    <a:pt x="478" y="241"/>
                  </a:lnTo>
                  <a:lnTo>
                    <a:pt x="480" y="237"/>
                  </a:lnTo>
                  <a:lnTo>
                    <a:pt x="485" y="232"/>
                  </a:lnTo>
                  <a:lnTo>
                    <a:pt x="487" y="228"/>
                  </a:lnTo>
                  <a:lnTo>
                    <a:pt x="487" y="221"/>
                  </a:lnTo>
                  <a:lnTo>
                    <a:pt x="489" y="214"/>
                  </a:lnTo>
                  <a:lnTo>
                    <a:pt x="491" y="207"/>
                  </a:lnTo>
                  <a:lnTo>
                    <a:pt x="496" y="203"/>
                  </a:lnTo>
                  <a:lnTo>
                    <a:pt x="498" y="196"/>
                  </a:lnTo>
                  <a:lnTo>
                    <a:pt x="503" y="192"/>
                  </a:lnTo>
                  <a:lnTo>
                    <a:pt x="503" y="185"/>
                  </a:lnTo>
                  <a:lnTo>
                    <a:pt x="505" y="178"/>
                  </a:lnTo>
                  <a:lnTo>
                    <a:pt x="507" y="171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2" y="162"/>
                  </a:lnTo>
                  <a:lnTo>
                    <a:pt x="514" y="160"/>
                  </a:lnTo>
                  <a:lnTo>
                    <a:pt x="516" y="158"/>
                  </a:lnTo>
                  <a:lnTo>
                    <a:pt x="519" y="155"/>
                  </a:lnTo>
                  <a:lnTo>
                    <a:pt x="519" y="151"/>
                  </a:lnTo>
                  <a:lnTo>
                    <a:pt x="519" y="146"/>
                  </a:lnTo>
                  <a:lnTo>
                    <a:pt x="521" y="144"/>
                  </a:lnTo>
                  <a:lnTo>
                    <a:pt x="521" y="140"/>
                  </a:lnTo>
                  <a:lnTo>
                    <a:pt x="521" y="135"/>
                  </a:lnTo>
                  <a:lnTo>
                    <a:pt x="521" y="131"/>
                  </a:lnTo>
                  <a:lnTo>
                    <a:pt x="521" y="128"/>
                  </a:lnTo>
                  <a:lnTo>
                    <a:pt x="519" y="126"/>
                  </a:lnTo>
                  <a:lnTo>
                    <a:pt x="516" y="124"/>
                  </a:lnTo>
                  <a:lnTo>
                    <a:pt x="514" y="119"/>
                  </a:lnTo>
                  <a:lnTo>
                    <a:pt x="512" y="115"/>
                  </a:lnTo>
                  <a:lnTo>
                    <a:pt x="512" y="110"/>
                  </a:lnTo>
                  <a:lnTo>
                    <a:pt x="510" y="106"/>
                  </a:lnTo>
                  <a:lnTo>
                    <a:pt x="507" y="101"/>
                  </a:lnTo>
                  <a:lnTo>
                    <a:pt x="507" y="97"/>
                  </a:lnTo>
                  <a:lnTo>
                    <a:pt x="500" y="81"/>
                  </a:lnTo>
                  <a:lnTo>
                    <a:pt x="494" y="67"/>
                  </a:lnTo>
                  <a:lnTo>
                    <a:pt x="482" y="54"/>
                  </a:lnTo>
                  <a:lnTo>
                    <a:pt x="471" y="43"/>
                  </a:lnTo>
                  <a:lnTo>
                    <a:pt x="460" y="31"/>
                  </a:lnTo>
                  <a:lnTo>
                    <a:pt x="446" y="22"/>
                  </a:lnTo>
                  <a:lnTo>
                    <a:pt x="433" y="18"/>
                  </a:lnTo>
                  <a:lnTo>
                    <a:pt x="422" y="13"/>
                  </a:lnTo>
                  <a:lnTo>
                    <a:pt x="368" y="2"/>
                  </a:lnTo>
                  <a:lnTo>
                    <a:pt x="356" y="0"/>
                  </a:lnTo>
                  <a:lnTo>
                    <a:pt x="347" y="0"/>
                  </a:lnTo>
                  <a:lnTo>
                    <a:pt x="336" y="2"/>
                  </a:lnTo>
                  <a:lnTo>
                    <a:pt x="325" y="4"/>
                  </a:lnTo>
                  <a:lnTo>
                    <a:pt x="313" y="7"/>
                  </a:lnTo>
                  <a:lnTo>
                    <a:pt x="300" y="11"/>
                  </a:lnTo>
                  <a:lnTo>
                    <a:pt x="289" y="18"/>
                  </a:lnTo>
                  <a:lnTo>
                    <a:pt x="277" y="25"/>
                  </a:lnTo>
                  <a:lnTo>
                    <a:pt x="266" y="34"/>
                  </a:lnTo>
                  <a:lnTo>
                    <a:pt x="257" y="43"/>
                  </a:lnTo>
                  <a:lnTo>
                    <a:pt x="248" y="54"/>
                  </a:lnTo>
                  <a:lnTo>
                    <a:pt x="239" y="67"/>
                  </a:lnTo>
                  <a:lnTo>
                    <a:pt x="232" y="81"/>
                  </a:lnTo>
                  <a:lnTo>
                    <a:pt x="226" y="95"/>
                  </a:lnTo>
                  <a:lnTo>
                    <a:pt x="221" y="110"/>
                  </a:lnTo>
                  <a:lnTo>
                    <a:pt x="219" y="128"/>
                  </a:lnTo>
                  <a:lnTo>
                    <a:pt x="205" y="137"/>
                  </a:lnTo>
                  <a:lnTo>
                    <a:pt x="196" y="144"/>
                  </a:lnTo>
                  <a:lnTo>
                    <a:pt x="189" y="149"/>
                  </a:lnTo>
                  <a:lnTo>
                    <a:pt x="185" y="155"/>
                  </a:lnTo>
                  <a:lnTo>
                    <a:pt x="180" y="162"/>
                  </a:lnTo>
                  <a:lnTo>
                    <a:pt x="176" y="171"/>
                  </a:lnTo>
                  <a:lnTo>
                    <a:pt x="171" y="183"/>
                  </a:lnTo>
                  <a:lnTo>
                    <a:pt x="162" y="196"/>
                  </a:lnTo>
                  <a:lnTo>
                    <a:pt x="153" y="216"/>
                  </a:lnTo>
                  <a:lnTo>
                    <a:pt x="149" y="237"/>
                  </a:lnTo>
                  <a:lnTo>
                    <a:pt x="144" y="259"/>
                  </a:lnTo>
                  <a:lnTo>
                    <a:pt x="140" y="280"/>
                  </a:lnTo>
                  <a:lnTo>
                    <a:pt x="135" y="300"/>
                  </a:lnTo>
                  <a:lnTo>
                    <a:pt x="126" y="316"/>
                  </a:lnTo>
                  <a:lnTo>
                    <a:pt x="120" y="325"/>
                  </a:lnTo>
                  <a:lnTo>
                    <a:pt x="111" y="331"/>
                  </a:lnTo>
                  <a:lnTo>
                    <a:pt x="102" y="336"/>
                  </a:lnTo>
                  <a:lnTo>
                    <a:pt x="90" y="343"/>
                  </a:lnTo>
                  <a:lnTo>
                    <a:pt x="93" y="352"/>
                  </a:lnTo>
                  <a:lnTo>
                    <a:pt x="97" y="359"/>
                  </a:lnTo>
                  <a:lnTo>
                    <a:pt x="102" y="363"/>
                  </a:lnTo>
                  <a:lnTo>
                    <a:pt x="106" y="368"/>
                  </a:lnTo>
                  <a:lnTo>
                    <a:pt x="111" y="372"/>
                  </a:lnTo>
                  <a:lnTo>
                    <a:pt x="117" y="374"/>
                  </a:lnTo>
                  <a:lnTo>
                    <a:pt x="124" y="379"/>
                  </a:lnTo>
                  <a:lnTo>
                    <a:pt x="133" y="383"/>
                  </a:lnTo>
                  <a:lnTo>
                    <a:pt x="126" y="388"/>
                  </a:lnTo>
                  <a:lnTo>
                    <a:pt x="122" y="395"/>
                  </a:lnTo>
                  <a:lnTo>
                    <a:pt x="115" y="399"/>
                  </a:lnTo>
                  <a:lnTo>
                    <a:pt x="106" y="404"/>
                  </a:lnTo>
                  <a:lnTo>
                    <a:pt x="99" y="408"/>
                  </a:lnTo>
                  <a:lnTo>
                    <a:pt x="93" y="413"/>
                  </a:lnTo>
                  <a:lnTo>
                    <a:pt x="86" y="417"/>
                  </a:lnTo>
                  <a:lnTo>
                    <a:pt x="81" y="419"/>
                  </a:lnTo>
                  <a:lnTo>
                    <a:pt x="68" y="426"/>
                  </a:lnTo>
                  <a:lnTo>
                    <a:pt x="57" y="438"/>
                  </a:lnTo>
                  <a:lnTo>
                    <a:pt x="45" y="449"/>
                  </a:lnTo>
                  <a:lnTo>
                    <a:pt x="36" y="460"/>
                  </a:lnTo>
                  <a:lnTo>
                    <a:pt x="27" y="474"/>
                  </a:lnTo>
                  <a:lnTo>
                    <a:pt x="20" y="487"/>
                  </a:lnTo>
                  <a:lnTo>
                    <a:pt x="14" y="503"/>
                  </a:lnTo>
                  <a:lnTo>
                    <a:pt x="7" y="516"/>
                  </a:lnTo>
                  <a:lnTo>
                    <a:pt x="5" y="530"/>
                  </a:lnTo>
                  <a:lnTo>
                    <a:pt x="0" y="541"/>
                  </a:lnTo>
                  <a:lnTo>
                    <a:pt x="0" y="553"/>
                  </a:lnTo>
                  <a:lnTo>
                    <a:pt x="0" y="566"/>
                  </a:lnTo>
                  <a:lnTo>
                    <a:pt x="0" y="577"/>
                  </a:lnTo>
                  <a:lnTo>
                    <a:pt x="0" y="591"/>
                  </a:lnTo>
                  <a:lnTo>
                    <a:pt x="2" y="602"/>
                  </a:lnTo>
                  <a:lnTo>
                    <a:pt x="5" y="618"/>
                  </a:lnTo>
                  <a:lnTo>
                    <a:pt x="32" y="794"/>
                  </a:lnTo>
                  <a:lnTo>
                    <a:pt x="32" y="803"/>
                  </a:lnTo>
                  <a:lnTo>
                    <a:pt x="32" y="810"/>
                  </a:lnTo>
                  <a:lnTo>
                    <a:pt x="32" y="819"/>
                  </a:lnTo>
                  <a:lnTo>
                    <a:pt x="29" y="828"/>
                  </a:lnTo>
                  <a:lnTo>
                    <a:pt x="29" y="837"/>
                  </a:lnTo>
                  <a:lnTo>
                    <a:pt x="29" y="846"/>
                  </a:lnTo>
                  <a:lnTo>
                    <a:pt x="32" y="855"/>
                  </a:lnTo>
                  <a:lnTo>
                    <a:pt x="34" y="862"/>
                  </a:lnTo>
                  <a:lnTo>
                    <a:pt x="38" y="873"/>
                  </a:lnTo>
                  <a:lnTo>
                    <a:pt x="43" y="882"/>
                  </a:lnTo>
                  <a:lnTo>
                    <a:pt x="47" y="893"/>
                  </a:lnTo>
                  <a:lnTo>
                    <a:pt x="52" y="905"/>
                  </a:lnTo>
                  <a:lnTo>
                    <a:pt x="59" y="914"/>
                  </a:lnTo>
                  <a:lnTo>
                    <a:pt x="66" y="925"/>
                  </a:lnTo>
                  <a:lnTo>
                    <a:pt x="72" y="932"/>
                  </a:lnTo>
                  <a:lnTo>
                    <a:pt x="84" y="938"/>
                  </a:lnTo>
                  <a:lnTo>
                    <a:pt x="86" y="938"/>
                  </a:lnTo>
                  <a:lnTo>
                    <a:pt x="88" y="938"/>
                  </a:lnTo>
                  <a:lnTo>
                    <a:pt x="88" y="941"/>
                  </a:lnTo>
                  <a:lnTo>
                    <a:pt x="90" y="941"/>
                  </a:lnTo>
                  <a:lnTo>
                    <a:pt x="93" y="941"/>
                  </a:lnTo>
                  <a:lnTo>
                    <a:pt x="95" y="943"/>
                  </a:lnTo>
                  <a:lnTo>
                    <a:pt x="93" y="957"/>
                  </a:lnTo>
                  <a:lnTo>
                    <a:pt x="93" y="972"/>
                  </a:lnTo>
                  <a:lnTo>
                    <a:pt x="95" y="988"/>
                  </a:lnTo>
                  <a:lnTo>
                    <a:pt x="95" y="1006"/>
                  </a:lnTo>
                  <a:lnTo>
                    <a:pt x="95" y="1024"/>
                  </a:lnTo>
                  <a:lnTo>
                    <a:pt x="97" y="1042"/>
                  </a:lnTo>
                  <a:lnTo>
                    <a:pt x="99" y="1058"/>
                  </a:lnTo>
                  <a:lnTo>
                    <a:pt x="102" y="1074"/>
                  </a:lnTo>
                  <a:lnTo>
                    <a:pt x="104" y="1087"/>
                  </a:lnTo>
                  <a:lnTo>
                    <a:pt x="102" y="1103"/>
                  </a:lnTo>
                  <a:lnTo>
                    <a:pt x="99" y="1119"/>
                  </a:lnTo>
                  <a:lnTo>
                    <a:pt x="97" y="1133"/>
                  </a:lnTo>
                  <a:lnTo>
                    <a:pt x="95" y="1148"/>
                  </a:lnTo>
                  <a:lnTo>
                    <a:pt x="95" y="1164"/>
                  </a:lnTo>
                  <a:lnTo>
                    <a:pt x="95" y="1178"/>
                  </a:lnTo>
                  <a:lnTo>
                    <a:pt x="99" y="1191"/>
                  </a:lnTo>
                  <a:lnTo>
                    <a:pt x="104" y="1207"/>
                  </a:lnTo>
                  <a:lnTo>
                    <a:pt x="108" y="1218"/>
                  </a:lnTo>
                  <a:lnTo>
                    <a:pt x="111" y="1225"/>
                  </a:lnTo>
                  <a:lnTo>
                    <a:pt x="111" y="1232"/>
                  </a:lnTo>
                  <a:lnTo>
                    <a:pt x="108" y="1236"/>
                  </a:lnTo>
                  <a:lnTo>
                    <a:pt x="106" y="1241"/>
                  </a:lnTo>
                  <a:lnTo>
                    <a:pt x="104" y="1250"/>
                  </a:lnTo>
                  <a:lnTo>
                    <a:pt x="99" y="1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1" name="Freeform 287"/>
            <p:cNvSpPr>
              <a:spLocks/>
            </p:cNvSpPr>
            <p:nvPr/>
          </p:nvSpPr>
          <p:spPr bwMode="auto">
            <a:xfrm>
              <a:off x="483" y="1418"/>
              <a:ext cx="875" cy="1259"/>
            </a:xfrm>
            <a:custGeom>
              <a:avLst/>
              <a:gdLst>
                <a:gd name="T0" fmla="*/ 631 w 875"/>
                <a:gd name="T1" fmla="*/ 1178 h 1259"/>
                <a:gd name="T2" fmla="*/ 618 w 875"/>
                <a:gd name="T3" fmla="*/ 1121 h 1259"/>
                <a:gd name="T4" fmla="*/ 609 w 875"/>
                <a:gd name="T5" fmla="*/ 1058 h 1259"/>
                <a:gd name="T6" fmla="*/ 604 w 875"/>
                <a:gd name="T7" fmla="*/ 1006 h 1259"/>
                <a:gd name="T8" fmla="*/ 595 w 875"/>
                <a:gd name="T9" fmla="*/ 966 h 1259"/>
                <a:gd name="T10" fmla="*/ 577 w 875"/>
                <a:gd name="T11" fmla="*/ 889 h 1259"/>
                <a:gd name="T12" fmla="*/ 561 w 875"/>
                <a:gd name="T13" fmla="*/ 864 h 1259"/>
                <a:gd name="T14" fmla="*/ 557 w 875"/>
                <a:gd name="T15" fmla="*/ 839 h 1259"/>
                <a:gd name="T16" fmla="*/ 615 w 875"/>
                <a:gd name="T17" fmla="*/ 830 h 1259"/>
                <a:gd name="T18" fmla="*/ 726 w 875"/>
                <a:gd name="T19" fmla="*/ 817 h 1259"/>
                <a:gd name="T20" fmla="*/ 733 w 875"/>
                <a:gd name="T21" fmla="*/ 767 h 1259"/>
                <a:gd name="T22" fmla="*/ 717 w 875"/>
                <a:gd name="T23" fmla="*/ 681 h 1259"/>
                <a:gd name="T24" fmla="*/ 773 w 875"/>
                <a:gd name="T25" fmla="*/ 591 h 1259"/>
                <a:gd name="T26" fmla="*/ 762 w 875"/>
                <a:gd name="T27" fmla="*/ 582 h 1259"/>
                <a:gd name="T28" fmla="*/ 755 w 875"/>
                <a:gd name="T29" fmla="*/ 595 h 1259"/>
                <a:gd name="T30" fmla="*/ 733 w 875"/>
                <a:gd name="T31" fmla="*/ 557 h 1259"/>
                <a:gd name="T32" fmla="*/ 717 w 875"/>
                <a:gd name="T33" fmla="*/ 544 h 1259"/>
                <a:gd name="T34" fmla="*/ 701 w 875"/>
                <a:gd name="T35" fmla="*/ 559 h 1259"/>
                <a:gd name="T36" fmla="*/ 663 w 875"/>
                <a:gd name="T37" fmla="*/ 598 h 1259"/>
                <a:gd name="T38" fmla="*/ 640 w 875"/>
                <a:gd name="T39" fmla="*/ 609 h 1259"/>
                <a:gd name="T40" fmla="*/ 629 w 875"/>
                <a:gd name="T41" fmla="*/ 595 h 1259"/>
                <a:gd name="T42" fmla="*/ 624 w 875"/>
                <a:gd name="T43" fmla="*/ 609 h 1259"/>
                <a:gd name="T44" fmla="*/ 577 w 875"/>
                <a:gd name="T45" fmla="*/ 568 h 1259"/>
                <a:gd name="T46" fmla="*/ 557 w 875"/>
                <a:gd name="T47" fmla="*/ 471 h 1259"/>
                <a:gd name="T48" fmla="*/ 528 w 875"/>
                <a:gd name="T49" fmla="*/ 410 h 1259"/>
                <a:gd name="T50" fmla="*/ 496 w 875"/>
                <a:gd name="T51" fmla="*/ 395 h 1259"/>
                <a:gd name="T52" fmla="*/ 458 w 875"/>
                <a:gd name="T53" fmla="*/ 377 h 1259"/>
                <a:gd name="T54" fmla="*/ 422 w 875"/>
                <a:gd name="T55" fmla="*/ 361 h 1259"/>
                <a:gd name="T56" fmla="*/ 401 w 875"/>
                <a:gd name="T57" fmla="*/ 359 h 1259"/>
                <a:gd name="T58" fmla="*/ 410 w 875"/>
                <a:gd name="T59" fmla="*/ 352 h 1259"/>
                <a:gd name="T60" fmla="*/ 422 w 875"/>
                <a:gd name="T61" fmla="*/ 340 h 1259"/>
                <a:gd name="T62" fmla="*/ 433 w 875"/>
                <a:gd name="T63" fmla="*/ 334 h 1259"/>
                <a:gd name="T64" fmla="*/ 433 w 875"/>
                <a:gd name="T65" fmla="*/ 320 h 1259"/>
                <a:gd name="T66" fmla="*/ 453 w 875"/>
                <a:gd name="T67" fmla="*/ 307 h 1259"/>
                <a:gd name="T68" fmla="*/ 453 w 875"/>
                <a:gd name="T69" fmla="*/ 282 h 1259"/>
                <a:gd name="T70" fmla="*/ 469 w 875"/>
                <a:gd name="T71" fmla="*/ 250 h 1259"/>
                <a:gd name="T72" fmla="*/ 487 w 875"/>
                <a:gd name="T73" fmla="*/ 228 h 1259"/>
                <a:gd name="T74" fmla="*/ 503 w 875"/>
                <a:gd name="T75" fmla="*/ 192 h 1259"/>
                <a:gd name="T76" fmla="*/ 510 w 875"/>
                <a:gd name="T77" fmla="*/ 162 h 1259"/>
                <a:gd name="T78" fmla="*/ 519 w 875"/>
                <a:gd name="T79" fmla="*/ 146 h 1259"/>
                <a:gd name="T80" fmla="*/ 519 w 875"/>
                <a:gd name="T81" fmla="*/ 126 h 1259"/>
                <a:gd name="T82" fmla="*/ 507 w 875"/>
                <a:gd name="T83" fmla="*/ 101 h 1259"/>
                <a:gd name="T84" fmla="*/ 460 w 875"/>
                <a:gd name="T85" fmla="*/ 31 h 1259"/>
                <a:gd name="T86" fmla="*/ 347 w 875"/>
                <a:gd name="T87" fmla="*/ 0 h 1259"/>
                <a:gd name="T88" fmla="*/ 277 w 875"/>
                <a:gd name="T89" fmla="*/ 25 h 1259"/>
                <a:gd name="T90" fmla="*/ 226 w 875"/>
                <a:gd name="T91" fmla="*/ 95 h 1259"/>
                <a:gd name="T92" fmla="*/ 185 w 875"/>
                <a:gd name="T93" fmla="*/ 155 h 1259"/>
                <a:gd name="T94" fmla="*/ 149 w 875"/>
                <a:gd name="T95" fmla="*/ 237 h 1259"/>
                <a:gd name="T96" fmla="*/ 111 w 875"/>
                <a:gd name="T97" fmla="*/ 331 h 1259"/>
                <a:gd name="T98" fmla="*/ 106 w 875"/>
                <a:gd name="T99" fmla="*/ 368 h 1259"/>
                <a:gd name="T100" fmla="*/ 122 w 875"/>
                <a:gd name="T101" fmla="*/ 395 h 1259"/>
                <a:gd name="T102" fmla="*/ 81 w 875"/>
                <a:gd name="T103" fmla="*/ 419 h 1259"/>
                <a:gd name="T104" fmla="*/ 20 w 875"/>
                <a:gd name="T105" fmla="*/ 487 h 1259"/>
                <a:gd name="T106" fmla="*/ 0 w 875"/>
                <a:gd name="T107" fmla="*/ 566 h 1259"/>
                <a:gd name="T108" fmla="*/ 32 w 875"/>
                <a:gd name="T109" fmla="*/ 803 h 1259"/>
                <a:gd name="T110" fmla="*/ 32 w 875"/>
                <a:gd name="T111" fmla="*/ 855 h 1259"/>
                <a:gd name="T112" fmla="*/ 59 w 875"/>
                <a:gd name="T113" fmla="*/ 914 h 1259"/>
                <a:gd name="T114" fmla="*/ 88 w 875"/>
                <a:gd name="T115" fmla="*/ 941 h 1259"/>
                <a:gd name="T116" fmla="*/ 95 w 875"/>
                <a:gd name="T117" fmla="*/ 988 h 1259"/>
                <a:gd name="T118" fmla="*/ 104 w 875"/>
                <a:gd name="T119" fmla="*/ 1087 h 1259"/>
                <a:gd name="T120" fmla="*/ 95 w 875"/>
                <a:gd name="T121" fmla="*/ 1178 h 1259"/>
                <a:gd name="T122" fmla="*/ 108 w 875"/>
                <a:gd name="T123" fmla="*/ 1236 h 12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5"/>
                <a:gd name="T187" fmla="*/ 0 h 1259"/>
                <a:gd name="T188" fmla="*/ 875 w 875"/>
                <a:gd name="T189" fmla="*/ 1259 h 12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5" h="1259">
                  <a:moveTo>
                    <a:pt x="99" y="1259"/>
                  </a:moveTo>
                  <a:lnTo>
                    <a:pt x="631" y="1259"/>
                  </a:lnTo>
                  <a:lnTo>
                    <a:pt x="629" y="1225"/>
                  </a:lnTo>
                  <a:lnTo>
                    <a:pt x="629" y="1212"/>
                  </a:lnTo>
                  <a:lnTo>
                    <a:pt x="631" y="1193"/>
                  </a:lnTo>
                  <a:lnTo>
                    <a:pt x="631" y="1178"/>
                  </a:lnTo>
                  <a:lnTo>
                    <a:pt x="631" y="1162"/>
                  </a:lnTo>
                  <a:lnTo>
                    <a:pt x="631" y="1146"/>
                  </a:lnTo>
                  <a:lnTo>
                    <a:pt x="629" y="1133"/>
                  </a:lnTo>
                  <a:lnTo>
                    <a:pt x="624" y="1128"/>
                  </a:lnTo>
                  <a:lnTo>
                    <a:pt x="622" y="1124"/>
                  </a:lnTo>
                  <a:lnTo>
                    <a:pt x="618" y="1121"/>
                  </a:lnTo>
                  <a:lnTo>
                    <a:pt x="613" y="1119"/>
                  </a:lnTo>
                  <a:lnTo>
                    <a:pt x="611" y="1103"/>
                  </a:lnTo>
                  <a:lnTo>
                    <a:pt x="609" y="1090"/>
                  </a:lnTo>
                  <a:lnTo>
                    <a:pt x="609" y="1078"/>
                  </a:lnTo>
                  <a:lnTo>
                    <a:pt x="609" y="1069"/>
                  </a:lnTo>
                  <a:lnTo>
                    <a:pt x="609" y="1058"/>
                  </a:lnTo>
                  <a:lnTo>
                    <a:pt x="609" y="1047"/>
                  </a:lnTo>
                  <a:lnTo>
                    <a:pt x="606" y="1031"/>
                  </a:lnTo>
                  <a:lnTo>
                    <a:pt x="606" y="1013"/>
                  </a:lnTo>
                  <a:lnTo>
                    <a:pt x="606" y="1011"/>
                  </a:lnTo>
                  <a:lnTo>
                    <a:pt x="604" y="1008"/>
                  </a:lnTo>
                  <a:lnTo>
                    <a:pt x="604" y="1006"/>
                  </a:lnTo>
                  <a:lnTo>
                    <a:pt x="602" y="1006"/>
                  </a:lnTo>
                  <a:lnTo>
                    <a:pt x="602" y="1004"/>
                  </a:lnTo>
                  <a:lnTo>
                    <a:pt x="600" y="1004"/>
                  </a:lnTo>
                  <a:lnTo>
                    <a:pt x="597" y="981"/>
                  </a:lnTo>
                  <a:lnTo>
                    <a:pt x="597" y="975"/>
                  </a:lnTo>
                  <a:lnTo>
                    <a:pt x="595" y="966"/>
                  </a:lnTo>
                  <a:lnTo>
                    <a:pt x="593" y="954"/>
                  </a:lnTo>
                  <a:lnTo>
                    <a:pt x="591" y="941"/>
                  </a:lnTo>
                  <a:lnTo>
                    <a:pt x="586" y="927"/>
                  </a:lnTo>
                  <a:lnTo>
                    <a:pt x="584" y="914"/>
                  </a:lnTo>
                  <a:lnTo>
                    <a:pt x="579" y="900"/>
                  </a:lnTo>
                  <a:lnTo>
                    <a:pt x="577" y="889"/>
                  </a:lnTo>
                  <a:lnTo>
                    <a:pt x="575" y="882"/>
                  </a:lnTo>
                  <a:lnTo>
                    <a:pt x="573" y="878"/>
                  </a:lnTo>
                  <a:lnTo>
                    <a:pt x="570" y="875"/>
                  </a:lnTo>
                  <a:lnTo>
                    <a:pt x="568" y="871"/>
                  </a:lnTo>
                  <a:lnTo>
                    <a:pt x="566" y="869"/>
                  </a:lnTo>
                  <a:lnTo>
                    <a:pt x="561" y="864"/>
                  </a:lnTo>
                  <a:lnTo>
                    <a:pt x="559" y="859"/>
                  </a:lnTo>
                  <a:lnTo>
                    <a:pt x="555" y="850"/>
                  </a:lnTo>
                  <a:lnTo>
                    <a:pt x="555" y="848"/>
                  </a:lnTo>
                  <a:lnTo>
                    <a:pt x="557" y="846"/>
                  </a:lnTo>
                  <a:lnTo>
                    <a:pt x="557" y="844"/>
                  </a:lnTo>
                  <a:lnTo>
                    <a:pt x="557" y="839"/>
                  </a:lnTo>
                  <a:lnTo>
                    <a:pt x="559" y="837"/>
                  </a:lnTo>
                  <a:lnTo>
                    <a:pt x="559" y="832"/>
                  </a:lnTo>
                  <a:lnTo>
                    <a:pt x="559" y="826"/>
                  </a:lnTo>
                  <a:lnTo>
                    <a:pt x="570" y="828"/>
                  </a:lnTo>
                  <a:lnTo>
                    <a:pt x="591" y="830"/>
                  </a:lnTo>
                  <a:lnTo>
                    <a:pt x="615" y="830"/>
                  </a:lnTo>
                  <a:lnTo>
                    <a:pt x="642" y="830"/>
                  </a:lnTo>
                  <a:lnTo>
                    <a:pt x="672" y="830"/>
                  </a:lnTo>
                  <a:lnTo>
                    <a:pt x="697" y="826"/>
                  </a:lnTo>
                  <a:lnTo>
                    <a:pt x="708" y="823"/>
                  </a:lnTo>
                  <a:lnTo>
                    <a:pt x="717" y="819"/>
                  </a:lnTo>
                  <a:lnTo>
                    <a:pt x="726" y="817"/>
                  </a:lnTo>
                  <a:lnTo>
                    <a:pt x="730" y="812"/>
                  </a:lnTo>
                  <a:lnTo>
                    <a:pt x="733" y="805"/>
                  </a:lnTo>
                  <a:lnTo>
                    <a:pt x="735" y="799"/>
                  </a:lnTo>
                  <a:lnTo>
                    <a:pt x="735" y="790"/>
                  </a:lnTo>
                  <a:lnTo>
                    <a:pt x="735" y="778"/>
                  </a:lnTo>
                  <a:lnTo>
                    <a:pt x="733" y="767"/>
                  </a:lnTo>
                  <a:lnTo>
                    <a:pt x="733" y="756"/>
                  </a:lnTo>
                  <a:lnTo>
                    <a:pt x="730" y="747"/>
                  </a:lnTo>
                  <a:lnTo>
                    <a:pt x="726" y="738"/>
                  </a:lnTo>
                  <a:lnTo>
                    <a:pt x="721" y="729"/>
                  </a:lnTo>
                  <a:lnTo>
                    <a:pt x="721" y="717"/>
                  </a:lnTo>
                  <a:lnTo>
                    <a:pt x="717" y="681"/>
                  </a:lnTo>
                  <a:lnTo>
                    <a:pt x="875" y="600"/>
                  </a:lnTo>
                  <a:lnTo>
                    <a:pt x="875" y="591"/>
                  </a:lnTo>
                  <a:lnTo>
                    <a:pt x="775" y="600"/>
                  </a:lnTo>
                  <a:lnTo>
                    <a:pt x="775" y="595"/>
                  </a:lnTo>
                  <a:lnTo>
                    <a:pt x="773" y="593"/>
                  </a:lnTo>
                  <a:lnTo>
                    <a:pt x="773" y="591"/>
                  </a:lnTo>
                  <a:lnTo>
                    <a:pt x="771" y="589"/>
                  </a:lnTo>
                  <a:lnTo>
                    <a:pt x="771" y="586"/>
                  </a:lnTo>
                  <a:lnTo>
                    <a:pt x="769" y="584"/>
                  </a:lnTo>
                  <a:lnTo>
                    <a:pt x="766" y="582"/>
                  </a:lnTo>
                  <a:lnTo>
                    <a:pt x="764" y="582"/>
                  </a:lnTo>
                  <a:lnTo>
                    <a:pt x="762" y="582"/>
                  </a:lnTo>
                  <a:lnTo>
                    <a:pt x="760" y="582"/>
                  </a:lnTo>
                  <a:lnTo>
                    <a:pt x="760" y="584"/>
                  </a:lnTo>
                  <a:lnTo>
                    <a:pt x="757" y="586"/>
                  </a:lnTo>
                  <a:lnTo>
                    <a:pt x="757" y="589"/>
                  </a:lnTo>
                  <a:lnTo>
                    <a:pt x="755" y="591"/>
                  </a:lnTo>
                  <a:lnTo>
                    <a:pt x="755" y="595"/>
                  </a:lnTo>
                  <a:lnTo>
                    <a:pt x="755" y="600"/>
                  </a:lnTo>
                  <a:lnTo>
                    <a:pt x="751" y="600"/>
                  </a:lnTo>
                  <a:lnTo>
                    <a:pt x="742" y="571"/>
                  </a:lnTo>
                  <a:lnTo>
                    <a:pt x="733" y="566"/>
                  </a:lnTo>
                  <a:lnTo>
                    <a:pt x="733" y="562"/>
                  </a:lnTo>
                  <a:lnTo>
                    <a:pt x="733" y="557"/>
                  </a:lnTo>
                  <a:lnTo>
                    <a:pt x="730" y="553"/>
                  </a:lnTo>
                  <a:lnTo>
                    <a:pt x="730" y="550"/>
                  </a:lnTo>
                  <a:lnTo>
                    <a:pt x="728" y="548"/>
                  </a:lnTo>
                  <a:lnTo>
                    <a:pt x="724" y="546"/>
                  </a:lnTo>
                  <a:lnTo>
                    <a:pt x="721" y="544"/>
                  </a:lnTo>
                  <a:lnTo>
                    <a:pt x="717" y="544"/>
                  </a:lnTo>
                  <a:lnTo>
                    <a:pt x="712" y="544"/>
                  </a:lnTo>
                  <a:lnTo>
                    <a:pt x="710" y="546"/>
                  </a:lnTo>
                  <a:lnTo>
                    <a:pt x="708" y="548"/>
                  </a:lnTo>
                  <a:lnTo>
                    <a:pt x="706" y="553"/>
                  </a:lnTo>
                  <a:lnTo>
                    <a:pt x="703" y="555"/>
                  </a:lnTo>
                  <a:lnTo>
                    <a:pt x="701" y="559"/>
                  </a:lnTo>
                  <a:lnTo>
                    <a:pt x="701" y="566"/>
                  </a:lnTo>
                  <a:lnTo>
                    <a:pt x="699" y="571"/>
                  </a:lnTo>
                  <a:lnTo>
                    <a:pt x="683" y="577"/>
                  </a:lnTo>
                  <a:lnTo>
                    <a:pt x="672" y="595"/>
                  </a:lnTo>
                  <a:lnTo>
                    <a:pt x="667" y="598"/>
                  </a:lnTo>
                  <a:lnTo>
                    <a:pt x="663" y="598"/>
                  </a:lnTo>
                  <a:lnTo>
                    <a:pt x="661" y="600"/>
                  </a:lnTo>
                  <a:lnTo>
                    <a:pt x="656" y="602"/>
                  </a:lnTo>
                  <a:lnTo>
                    <a:pt x="651" y="605"/>
                  </a:lnTo>
                  <a:lnTo>
                    <a:pt x="649" y="607"/>
                  </a:lnTo>
                  <a:lnTo>
                    <a:pt x="645" y="609"/>
                  </a:lnTo>
                  <a:lnTo>
                    <a:pt x="640" y="609"/>
                  </a:lnTo>
                  <a:lnTo>
                    <a:pt x="638" y="605"/>
                  </a:lnTo>
                  <a:lnTo>
                    <a:pt x="638" y="600"/>
                  </a:lnTo>
                  <a:lnTo>
                    <a:pt x="636" y="598"/>
                  </a:lnTo>
                  <a:lnTo>
                    <a:pt x="633" y="595"/>
                  </a:lnTo>
                  <a:lnTo>
                    <a:pt x="631" y="595"/>
                  </a:lnTo>
                  <a:lnTo>
                    <a:pt x="629" y="595"/>
                  </a:lnTo>
                  <a:lnTo>
                    <a:pt x="627" y="595"/>
                  </a:lnTo>
                  <a:lnTo>
                    <a:pt x="624" y="598"/>
                  </a:lnTo>
                  <a:lnTo>
                    <a:pt x="624" y="600"/>
                  </a:lnTo>
                  <a:lnTo>
                    <a:pt x="624" y="602"/>
                  </a:lnTo>
                  <a:lnTo>
                    <a:pt x="624" y="607"/>
                  </a:lnTo>
                  <a:lnTo>
                    <a:pt x="624" y="609"/>
                  </a:lnTo>
                  <a:lnTo>
                    <a:pt x="627" y="611"/>
                  </a:lnTo>
                  <a:lnTo>
                    <a:pt x="627" y="614"/>
                  </a:lnTo>
                  <a:lnTo>
                    <a:pt x="586" y="618"/>
                  </a:lnTo>
                  <a:lnTo>
                    <a:pt x="582" y="600"/>
                  </a:lnTo>
                  <a:lnTo>
                    <a:pt x="579" y="584"/>
                  </a:lnTo>
                  <a:lnTo>
                    <a:pt x="577" y="568"/>
                  </a:lnTo>
                  <a:lnTo>
                    <a:pt x="573" y="550"/>
                  </a:lnTo>
                  <a:lnTo>
                    <a:pt x="570" y="535"/>
                  </a:lnTo>
                  <a:lnTo>
                    <a:pt x="568" y="519"/>
                  </a:lnTo>
                  <a:lnTo>
                    <a:pt x="566" y="503"/>
                  </a:lnTo>
                  <a:lnTo>
                    <a:pt x="561" y="487"/>
                  </a:lnTo>
                  <a:lnTo>
                    <a:pt x="557" y="471"/>
                  </a:lnTo>
                  <a:lnTo>
                    <a:pt x="552" y="458"/>
                  </a:lnTo>
                  <a:lnTo>
                    <a:pt x="548" y="444"/>
                  </a:lnTo>
                  <a:lnTo>
                    <a:pt x="543" y="433"/>
                  </a:lnTo>
                  <a:lnTo>
                    <a:pt x="539" y="424"/>
                  </a:lnTo>
                  <a:lnTo>
                    <a:pt x="534" y="415"/>
                  </a:lnTo>
                  <a:lnTo>
                    <a:pt x="528" y="410"/>
                  </a:lnTo>
                  <a:lnTo>
                    <a:pt x="523" y="406"/>
                  </a:lnTo>
                  <a:lnTo>
                    <a:pt x="521" y="404"/>
                  </a:lnTo>
                  <a:lnTo>
                    <a:pt x="516" y="401"/>
                  </a:lnTo>
                  <a:lnTo>
                    <a:pt x="510" y="399"/>
                  </a:lnTo>
                  <a:lnTo>
                    <a:pt x="503" y="397"/>
                  </a:lnTo>
                  <a:lnTo>
                    <a:pt x="496" y="395"/>
                  </a:lnTo>
                  <a:lnTo>
                    <a:pt x="491" y="390"/>
                  </a:lnTo>
                  <a:lnTo>
                    <a:pt x="485" y="388"/>
                  </a:lnTo>
                  <a:lnTo>
                    <a:pt x="482" y="388"/>
                  </a:lnTo>
                  <a:lnTo>
                    <a:pt x="473" y="383"/>
                  </a:lnTo>
                  <a:lnTo>
                    <a:pt x="464" y="379"/>
                  </a:lnTo>
                  <a:lnTo>
                    <a:pt x="458" y="377"/>
                  </a:lnTo>
                  <a:lnTo>
                    <a:pt x="451" y="372"/>
                  </a:lnTo>
                  <a:lnTo>
                    <a:pt x="444" y="370"/>
                  </a:lnTo>
                  <a:lnTo>
                    <a:pt x="437" y="368"/>
                  </a:lnTo>
                  <a:lnTo>
                    <a:pt x="431" y="363"/>
                  </a:lnTo>
                  <a:lnTo>
                    <a:pt x="424" y="361"/>
                  </a:lnTo>
                  <a:lnTo>
                    <a:pt x="422" y="361"/>
                  </a:lnTo>
                  <a:lnTo>
                    <a:pt x="417" y="359"/>
                  </a:lnTo>
                  <a:lnTo>
                    <a:pt x="415" y="359"/>
                  </a:lnTo>
                  <a:lnTo>
                    <a:pt x="413" y="359"/>
                  </a:lnTo>
                  <a:lnTo>
                    <a:pt x="408" y="359"/>
                  </a:lnTo>
                  <a:lnTo>
                    <a:pt x="406" y="359"/>
                  </a:lnTo>
                  <a:lnTo>
                    <a:pt x="401" y="359"/>
                  </a:lnTo>
                  <a:lnTo>
                    <a:pt x="401" y="356"/>
                  </a:lnTo>
                  <a:lnTo>
                    <a:pt x="404" y="356"/>
                  </a:lnTo>
                  <a:lnTo>
                    <a:pt x="404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3" y="350"/>
                  </a:lnTo>
                  <a:lnTo>
                    <a:pt x="415" y="350"/>
                  </a:lnTo>
                  <a:lnTo>
                    <a:pt x="417" y="347"/>
                  </a:lnTo>
                  <a:lnTo>
                    <a:pt x="417" y="345"/>
                  </a:lnTo>
                  <a:lnTo>
                    <a:pt x="419" y="340"/>
                  </a:lnTo>
                  <a:lnTo>
                    <a:pt x="422" y="340"/>
                  </a:lnTo>
                  <a:lnTo>
                    <a:pt x="424" y="338"/>
                  </a:lnTo>
                  <a:lnTo>
                    <a:pt x="426" y="338"/>
                  </a:lnTo>
                  <a:lnTo>
                    <a:pt x="428" y="336"/>
                  </a:lnTo>
                  <a:lnTo>
                    <a:pt x="431" y="336"/>
                  </a:lnTo>
                  <a:lnTo>
                    <a:pt x="431" y="334"/>
                  </a:lnTo>
                  <a:lnTo>
                    <a:pt x="433" y="334"/>
                  </a:lnTo>
                  <a:lnTo>
                    <a:pt x="433" y="331"/>
                  </a:lnTo>
                  <a:lnTo>
                    <a:pt x="433" y="329"/>
                  </a:lnTo>
                  <a:lnTo>
                    <a:pt x="431" y="327"/>
                  </a:lnTo>
                  <a:lnTo>
                    <a:pt x="431" y="325"/>
                  </a:lnTo>
                  <a:lnTo>
                    <a:pt x="431" y="322"/>
                  </a:lnTo>
                  <a:lnTo>
                    <a:pt x="433" y="320"/>
                  </a:lnTo>
                  <a:lnTo>
                    <a:pt x="433" y="318"/>
                  </a:lnTo>
                  <a:lnTo>
                    <a:pt x="435" y="313"/>
                  </a:lnTo>
                  <a:lnTo>
                    <a:pt x="442" y="313"/>
                  </a:lnTo>
                  <a:lnTo>
                    <a:pt x="449" y="313"/>
                  </a:lnTo>
                  <a:lnTo>
                    <a:pt x="451" y="311"/>
                  </a:lnTo>
                  <a:lnTo>
                    <a:pt x="453" y="307"/>
                  </a:lnTo>
                  <a:lnTo>
                    <a:pt x="455" y="304"/>
                  </a:lnTo>
                  <a:lnTo>
                    <a:pt x="455" y="300"/>
                  </a:lnTo>
                  <a:lnTo>
                    <a:pt x="453" y="293"/>
                  </a:lnTo>
                  <a:lnTo>
                    <a:pt x="453" y="289"/>
                  </a:lnTo>
                  <a:lnTo>
                    <a:pt x="453" y="286"/>
                  </a:lnTo>
                  <a:lnTo>
                    <a:pt x="453" y="282"/>
                  </a:lnTo>
                  <a:lnTo>
                    <a:pt x="455" y="280"/>
                  </a:lnTo>
                  <a:lnTo>
                    <a:pt x="460" y="273"/>
                  </a:lnTo>
                  <a:lnTo>
                    <a:pt x="462" y="268"/>
                  </a:lnTo>
                  <a:lnTo>
                    <a:pt x="464" y="262"/>
                  </a:lnTo>
                  <a:lnTo>
                    <a:pt x="467" y="257"/>
                  </a:lnTo>
                  <a:lnTo>
                    <a:pt x="469" y="250"/>
                  </a:lnTo>
                  <a:lnTo>
                    <a:pt x="471" y="248"/>
                  </a:lnTo>
                  <a:lnTo>
                    <a:pt x="473" y="243"/>
                  </a:lnTo>
                  <a:lnTo>
                    <a:pt x="478" y="241"/>
                  </a:lnTo>
                  <a:lnTo>
                    <a:pt x="480" y="237"/>
                  </a:lnTo>
                  <a:lnTo>
                    <a:pt x="485" y="232"/>
                  </a:lnTo>
                  <a:lnTo>
                    <a:pt x="487" y="228"/>
                  </a:lnTo>
                  <a:lnTo>
                    <a:pt x="487" y="221"/>
                  </a:lnTo>
                  <a:lnTo>
                    <a:pt x="489" y="214"/>
                  </a:lnTo>
                  <a:lnTo>
                    <a:pt x="491" y="207"/>
                  </a:lnTo>
                  <a:lnTo>
                    <a:pt x="496" y="203"/>
                  </a:lnTo>
                  <a:lnTo>
                    <a:pt x="498" y="196"/>
                  </a:lnTo>
                  <a:lnTo>
                    <a:pt x="503" y="192"/>
                  </a:lnTo>
                  <a:lnTo>
                    <a:pt x="503" y="185"/>
                  </a:lnTo>
                  <a:lnTo>
                    <a:pt x="505" y="178"/>
                  </a:lnTo>
                  <a:lnTo>
                    <a:pt x="507" y="171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2" y="162"/>
                  </a:lnTo>
                  <a:lnTo>
                    <a:pt x="514" y="160"/>
                  </a:lnTo>
                  <a:lnTo>
                    <a:pt x="516" y="158"/>
                  </a:lnTo>
                  <a:lnTo>
                    <a:pt x="519" y="155"/>
                  </a:lnTo>
                  <a:lnTo>
                    <a:pt x="519" y="151"/>
                  </a:lnTo>
                  <a:lnTo>
                    <a:pt x="519" y="146"/>
                  </a:lnTo>
                  <a:lnTo>
                    <a:pt x="521" y="144"/>
                  </a:lnTo>
                  <a:lnTo>
                    <a:pt x="521" y="140"/>
                  </a:lnTo>
                  <a:lnTo>
                    <a:pt x="521" y="135"/>
                  </a:lnTo>
                  <a:lnTo>
                    <a:pt x="521" y="131"/>
                  </a:lnTo>
                  <a:lnTo>
                    <a:pt x="521" y="128"/>
                  </a:lnTo>
                  <a:lnTo>
                    <a:pt x="519" y="126"/>
                  </a:lnTo>
                  <a:lnTo>
                    <a:pt x="516" y="124"/>
                  </a:lnTo>
                  <a:lnTo>
                    <a:pt x="514" y="119"/>
                  </a:lnTo>
                  <a:lnTo>
                    <a:pt x="512" y="115"/>
                  </a:lnTo>
                  <a:lnTo>
                    <a:pt x="512" y="110"/>
                  </a:lnTo>
                  <a:lnTo>
                    <a:pt x="510" y="106"/>
                  </a:lnTo>
                  <a:lnTo>
                    <a:pt x="507" y="101"/>
                  </a:lnTo>
                  <a:lnTo>
                    <a:pt x="507" y="97"/>
                  </a:lnTo>
                  <a:lnTo>
                    <a:pt x="500" y="81"/>
                  </a:lnTo>
                  <a:lnTo>
                    <a:pt x="494" y="67"/>
                  </a:lnTo>
                  <a:lnTo>
                    <a:pt x="482" y="54"/>
                  </a:lnTo>
                  <a:lnTo>
                    <a:pt x="471" y="43"/>
                  </a:lnTo>
                  <a:lnTo>
                    <a:pt x="460" y="31"/>
                  </a:lnTo>
                  <a:lnTo>
                    <a:pt x="446" y="22"/>
                  </a:lnTo>
                  <a:lnTo>
                    <a:pt x="433" y="18"/>
                  </a:lnTo>
                  <a:lnTo>
                    <a:pt x="422" y="13"/>
                  </a:lnTo>
                  <a:lnTo>
                    <a:pt x="368" y="2"/>
                  </a:lnTo>
                  <a:lnTo>
                    <a:pt x="356" y="0"/>
                  </a:lnTo>
                  <a:lnTo>
                    <a:pt x="347" y="0"/>
                  </a:lnTo>
                  <a:lnTo>
                    <a:pt x="336" y="2"/>
                  </a:lnTo>
                  <a:lnTo>
                    <a:pt x="325" y="4"/>
                  </a:lnTo>
                  <a:lnTo>
                    <a:pt x="313" y="7"/>
                  </a:lnTo>
                  <a:lnTo>
                    <a:pt x="300" y="11"/>
                  </a:lnTo>
                  <a:lnTo>
                    <a:pt x="289" y="18"/>
                  </a:lnTo>
                  <a:lnTo>
                    <a:pt x="277" y="25"/>
                  </a:lnTo>
                  <a:lnTo>
                    <a:pt x="266" y="34"/>
                  </a:lnTo>
                  <a:lnTo>
                    <a:pt x="257" y="43"/>
                  </a:lnTo>
                  <a:lnTo>
                    <a:pt x="248" y="54"/>
                  </a:lnTo>
                  <a:lnTo>
                    <a:pt x="239" y="67"/>
                  </a:lnTo>
                  <a:lnTo>
                    <a:pt x="232" y="81"/>
                  </a:lnTo>
                  <a:lnTo>
                    <a:pt x="226" y="95"/>
                  </a:lnTo>
                  <a:lnTo>
                    <a:pt x="221" y="110"/>
                  </a:lnTo>
                  <a:lnTo>
                    <a:pt x="219" y="128"/>
                  </a:lnTo>
                  <a:lnTo>
                    <a:pt x="205" y="137"/>
                  </a:lnTo>
                  <a:lnTo>
                    <a:pt x="196" y="144"/>
                  </a:lnTo>
                  <a:lnTo>
                    <a:pt x="189" y="149"/>
                  </a:lnTo>
                  <a:lnTo>
                    <a:pt x="185" y="155"/>
                  </a:lnTo>
                  <a:lnTo>
                    <a:pt x="180" y="162"/>
                  </a:lnTo>
                  <a:lnTo>
                    <a:pt x="176" y="171"/>
                  </a:lnTo>
                  <a:lnTo>
                    <a:pt x="171" y="183"/>
                  </a:lnTo>
                  <a:lnTo>
                    <a:pt x="162" y="196"/>
                  </a:lnTo>
                  <a:lnTo>
                    <a:pt x="153" y="216"/>
                  </a:lnTo>
                  <a:lnTo>
                    <a:pt x="149" y="237"/>
                  </a:lnTo>
                  <a:lnTo>
                    <a:pt x="144" y="259"/>
                  </a:lnTo>
                  <a:lnTo>
                    <a:pt x="140" y="280"/>
                  </a:lnTo>
                  <a:lnTo>
                    <a:pt x="135" y="300"/>
                  </a:lnTo>
                  <a:lnTo>
                    <a:pt x="126" y="316"/>
                  </a:lnTo>
                  <a:lnTo>
                    <a:pt x="120" y="325"/>
                  </a:lnTo>
                  <a:lnTo>
                    <a:pt x="111" y="331"/>
                  </a:lnTo>
                  <a:lnTo>
                    <a:pt x="102" y="336"/>
                  </a:lnTo>
                  <a:lnTo>
                    <a:pt x="90" y="343"/>
                  </a:lnTo>
                  <a:lnTo>
                    <a:pt x="93" y="352"/>
                  </a:lnTo>
                  <a:lnTo>
                    <a:pt x="97" y="359"/>
                  </a:lnTo>
                  <a:lnTo>
                    <a:pt x="102" y="363"/>
                  </a:lnTo>
                  <a:lnTo>
                    <a:pt x="106" y="368"/>
                  </a:lnTo>
                  <a:lnTo>
                    <a:pt x="111" y="372"/>
                  </a:lnTo>
                  <a:lnTo>
                    <a:pt x="117" y="374"/>
                  </a:lnTo>
                  <a:lnTo>
                    <a:pt x="124" y="379"/>
                  </a:lnTo>
                  <a:lnTo>
                    <a:pt x="133" y="383"/>
                  </a:lnTo>
                  <a:lnTo>
                    <a:pt x="126" y="388"/>
                  </a:lnTo>
                  <a:lnTo>
                    <a:pt x="122" y="395"/>
                  </a:lnTo>
                  <a:lnTo>
                    <a:pt x="115" y="399"/>
                  </a:lnTo>
                  <a:lnTo>
                    <a:pt x="106" y="404"/>
                  </a:lnTo>
                  <a:lnTo>
                    <a:pt x="99" y="408"/>
                  </a:lnTo>
                  <a:lnTo>
                    <a:pt x="93" y="413"/>
                  </a:lnTo>
                  <a:lnTo>
                    <a:pt x="86" y="417"/>
                  </a:lnTo>
                  <a:lnTo>
                    <a:pt x="81" y="419"/>
                  </a:lnTo>
                  <a:lnTo>
                    <a:pt x="68" y="426"/>
                  </a:lnTo>
                  <a:lnTo>
                    <a:pt x="57" y="438"/>
                  </a:lnTo>
                  <a:lnTo>
                    <a:pt x="45" y="449"/>
                  </a:lnTo>
                  <a:lnTo>
                    <a:pt x="36" y="460"/>
                  </a:lnTo>
                  <a:lnTo>
                    <a:pt x="27" y="474"/>
                  </a:lnTo>
                  <a:lnTo>
                    <a:pt x="20" y="487"/>
                  </a:lnTo>
                  <a:lnTo>
                    <a:pt x="14" y="503"/>
                  </a:lnTo>
                  <a:lnTo>
                    <a:pt x="7" y="516"/>
                  </a:lnTo>
                  <a:lnTo>
                    <a:pt x="5" y="530"/>
                  </a:lnTo>
                  <a:lnTo>
                    <a:pt x="0" y="541"/>
                  </a:lnTo>
                  <a:lnTo>
                    <a:pt x="0" y="553"/>
                  </a:lnTo>
                  <a:lnTo>
                    <a:pt x="0" y="566"/>
                  </a:lnTo>
                  <a:lnTo>
                    <a:pt x="0" y="577"/>
                  </a:lnTo>
                  <a:lnTo>
                    <a:pt x="0" y="591"/>
                  </a:lnTo>
                  <a:lnTo>
                    <a:pt x="2" y="602"/>
                  </a:lnTo>
                  <a:lnTo>
                    <a:pt x="5" y="618"/>
                  </a:lnTo>
                  <a:lnTo>
                    <a:pt x="32" y="794"/>
                  </a:lnTo>
                  <a:lnTo>
                    <a:pt x="32" y="803"/>
                  </a:lnTo>
                  <a:lnTo>
                    <a:pt x="32" y="810"/>
                  </a:lnTo>
                  <a:lnTo>
                    <a:pt x="32" y="819"/>
                  </a:lnTo>
                  <a:lnTo>
                    <a:pt x="29" y="828"/>
                  </a:lnTo>
                  <a:lnTo>
                    <a:pt x="29" y="837"/>
                  </a:lnTo>
                  <a:lnTo>
                    <a:pt x="29" y="846"/>
                  </a:lnTo>
                  <a:lnTo>
                    <a:pt x="32" y="855"/>
                  </a:lnTo>
                  <a:lnTo>
                    <a:pt x="34" y="862"/>
                  </a:lnTo>
                  <a:lnTo>
                    <a:pt x="38" y="873"/>
                  </a:lnTo>
                  <a:lnTo>
                    <a:pt x="43" y="882"/>
                  </a:lnTo>
                  <a:lnTo>
                    <a:pt x="47" y="893"/>
                  </a:lnTo>
                  <a:lnTo>
                    <a:pt x="52" y="905"/>
                  </a:lnTo>
                  <a:lnTo>
                    <a:pt x="59" y="914"/>
                  </a:lnTo>
                  <a:lnTo>
                    <a:pt x="66" y="925"/>
                  </a:lnTo>
                  <a:lnTo>
                    <a:pt x="72" y="932"/>
                  </a:lnTo>
                  <a:lnTo>
                    <a:pt x="84" y="938"/>
                  </a:lnTo>
                  <a:lnTo>
                    <a:pt x="86" y="938"/>
                  </a:lnTo>
                  <a:lnTo>
                    <a:pt x="88" y="938"/>
                  </a:lnTo>
                  <a:lnTo>
                    <a:pt x="88" y="941"/>
                  </a:lnTo>
                  <a:lnTo>
                    <a:pt x="90" y="941"/>
                  </a:lnTo>
                  <a:lnTo>
                    <a:pt x="93" y="941"/>
                  </a:lnTo>
                  <a:lnTo>
                    <a:pt x="95" y="943"/>
                  </a:lnTo>
                  <a:lnTo>
                    <a:pt x="93" y="957"/>
                  </a:lnTo>
                  <a:lnTo>
                    <a:pt x="93" y="972"/>
                  </a:lnTo>
                  <a:lnTo>
                    <a:pt x="95" y="988"/>
                  </a:lnTo>
                  <a:lnTo>
                    <a:pt x="95" y="1006"/>
                  </a:lnTo>
                  <a:lnTo>
                    <a:pt x="95" y="1024"/>
                  </a:lnTo>
                  <a:lnTo>
                    <a:pt x="97" y="1042"/>
                  </a:lnTo>
                  <a:lnTo>
                    <a:pt x="99" y="1058"/>
                  </a:lnTo>
                  <a:lnTo>
                    <a:pt x="102" y="1074"/>
                  </a:lnTo>
                  <a:lnTo>
                    <a:pt x="104" y="1087"/>
                  </a:lnTo>
                  <a:lnTo>
                    <a:pt x="102" y="1103"/>
                  </a:lnTo>
                  <a:lnTo>
                    <a:pt x="99" y="1119"/>
                  </a:lnTo>
                  <a:lnTo>
                    <a:pt x="97" y="1133"/>
                  </a:lnTo>
                  <a:lnTo>
                    <a:pt x="95" y="1148"/>
                  </a:lnTo>
                  <a:lnTo>
                    <a:pt x="95" y="1164"/>
                  </a:lnTo>
                  <a:lnTo>
                    <a:pt x="95" y="1178"/>
                  </a:lnTo>
                  <a:lnTo>
                    <a:pt x="99" y="1191"/>
                  </a:lnTo>
                  <a:lnTo>
                    <a:pt x="104" y="1207"/>
                  </a:lnTo>
                  <a:lnTo>
                    <a:pt x="108" y="1218"/>
                  </a:lnTo>
                  <a:lnTo>
                    <a:pt x="111" y="1225"/>
                  </a:lnTo>
                  <a:lnTo>
                    <a:pt x="111" y="1232"/>
                  </a:lnTo>
                  <a:lnTo>
                    <a:pt x="108" y="1236"/>
                  </a:lnTo>
                  <a:lnTo>
                    <a:pt x="106" y="1241"/>
                  </a:lnTo>
                  <a:lnTo>
                    <a:pt x="104" y="1250"/>
                  </a:lnTo>
                  <a:lnTo>
                    <a:pt x="99" y="12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2" name="Freeform 288"/>
            <p:cNvSpPr>
              <a:spLocks/>
            </p:cNvSpPr>
            <p:nvPr/>
          </p:nvSpPr>
          <p:spPr bwMode="auto">
            <a:xfrm>
              <a:off x="481" y="1718"/>
              <a:ext cx="737" cy="959"/>
            </a:xfrm>
            <a:custGeom>
              <a:avLst/>
              <a:gdLst>
                <a:gd name="T0" fmla="*/ 701 w 737"/>
                <a:gd name="T1" fmla="*/ 447 h 959"/>
                <a:gd name="T2" fmla="*/ 669 w 737"/>
                <a:gd name="T3" fmla="*/ 471 h 959"/>
                <a:gd name="T4" fmla="*/ 631 w 737"/>
                <a:gd name="T5" fmla="*/ 476 h 959"/>
                <a:gd name="T6" fmla="*/ 611 w 737"/>
                <a:gd name="T7" fmla="*/ 462 h 959"/>
                <a:gd name="T8" fmla="*/ 604 w 737"/>
                <a:gd name="T9" fmla="*/ 453 h 959"/>
                <a:gd name="T10" fmla="*/ 590 w 737"/>
                <a:gd name="T11" fmla="*/ 449 h 959"/>
                <a:gd name="T12" fmla="*/ 561 w 737"/>
                <a:gd name="T13" fmla="*/ 462 h 959"/>
                <a:gd name="T14" fmla="*/ 500 w 737"/>
                <a:gd name="T15" fmla="*/ 510 h 959"/>
                <a:gd name="T16" fmla="*/ 448 w 737"/>
                <a:gd name="T17" fmla="*/ 537 h 959"/>
                <a:gd name="T18" fmla="*/ 410 w 737"/>
                <a:gd name="T19" fmla="*/ 564 h 959"/>
                <a:gd name="T20" fmla="*/ 363 w 737"/>
                <a:gd name="T21" fmla="*/ 587 h 959"/>
                <a:gd name="T22" fmla="*/ 351 w 737"/>
                <a:gd name="T23" fmla="*/ 580 h 959"/>
                <a:gd name="T24" fmla="*/ 338 w 737"/>
                <a:gd name="T25" fmla="*/ 550 h 959"/>
                <a:gd name="T26" fmla="*/ 338 w 737"/>
                <a:gd name="T27" fmla="*/ 541 h 959"/>
                <a:gd name="T28" fmla="*/ 340 w 737"/>
                <a:gd name="T29" fmla="*/ 508 h 959"/>
                <a:gd name="T30" fmla="*/ 291 w 737"/>
                <a:gd name="T31" fmla="*/ 508 h 959"/>
                <a:gd name="T32" fmla="*/ 234 w 737"/>
                <a:gd name="T33" fmla="*/ 512 h 959"/>
                <a:gd name="T34" fmla="*/ 575 w 737"/>
                <a:gd name="T35" fmla="*/ 318 h 959"/>
                <a:gd name="T36" fmla="*/ 570 w 737"/>
                <a:gd name="T37" fmla="*/ 219 h 959"/>
                <a:gd name="T38" fmla="*/ 541 w 737"/>
                <a:gd name="T39" fmla="*/ 124 h 959"/>
                <a:gd name="T40" fmla="*/ 505 w 737"/>
                <a:gd name="T41" fmla="*/ 97 h 959"/>
                <a:gd name="T42" fmla="*/ 460 w 737"/>
                <a:gd name="T43" fmla="*/ 77 h 959"/>
                <a:gd name="T44" fmla="*/ 424 w 737"/>
                <a:gd name="T45" fmla="*/ 59 h 959"/>
                <a:gd name="T46" fmla="*/ 403 w 737"/>
                <a:gd name="T47" fmla="*/ 59 h 959"/>
                <a:gd name="T48" fmla="*/ 383 w 737"/>
                <a:gd name="T49" fmla="*/ 81 h 959"/>
                <a:gd name="T50" fmla="*/ 372 w 737"/>
                <a:gd name="T51" fmla="*/ 128 h 959"/>
                <a:gd name="T52" fmla="*/ 370 w 737"/>
                <a:gd name="T53" fmla="*/ 207 h 959"/>
                <a:gd name="T54" fmla="*/ 363 w 737"/>
                <a:gd name="T55" fmla="*/ 246 h 959"/>
                <a:gd name="T56" fmla="*/ 329 w 737"/>
                <a:gd name="T57" fmla="*/ 210 h 959"/>
                <a:gd name="T58" fmla="*/ 279 w 737"/>
                <a:gd name="T59" fmla="*/ 162 h 959"/>
                <a:gd name="T60" fmla="*/ 239 w 737"/>
                <a:gd name="T61" fmla="*/ 122 h 959"/>
                <a:gd name="T62" fmla="*/ 189 w 737"/>
                <a:gd name="T63" fmla="*/ 38 h 959"/>
                <a:gd name="T64" fmla="*/ 214 w 737"/>
                <a:gd name="T65" fmla="*/ 7 h 959"/>
                <a:gd name="T66" fmla="*/ 178 w 737"/>
                <a:gd name="T67" fmla="*/ 16 h 959"/>
                <a:gd name="T68" fmla="*/ 146 w 737"/>
                <a:gd name="T69" fmla="*/ 61 h 959"/>
                <a:gd name="T70" fmla="*/ 110 w 737"/>
                <a:gd name="T71" fmla="*/ 104 h 959"/>
                <a:gd name="T72" fmla="*/ 47 w 737"/>
                <a:gd name="T73" fmla="*/ 149 h 959"/>
                <a:gd name="T74" fmla="*/ 2 w 737"/>
                <a:gd name="T75" fmla="*/ 241 h 959"/>
                <a:gd name="T76" fmla="*/ 34 w 737"/>
                <a:gd name="T77" fmla="*/ 494 h 959"/>
                <a:gd name="T78" fmla="*/ 34 w 737"/>
                <a:gd name="T79" fmla="*/ 555 h 959"/>
                <a:gd name="T80" fmla="*/ 68 w 737"/>
                <a:gd name="T81" fmla="*/ 625 h 959"/>
                <a:gd name="T82" fmla="*/ 92 w 737"/>
                <a:gd name="T83" fmla="*/ 641 h 959"/>
                <a:gd name="T84" fmla="*/ 95 w 737"/>
                <a:gd name="T85" fmla="*/ 672 h 959"/>
                <a:gd name="T86" fmla="*/ 97 w 737"/>
                <a:gd name="T87" fmla="*/ 733 h 959"/>
                <a:gd name="T88" fmla="*/ 104 w 737"/>
                <a:gd name="T89" fmla="*/ 803 h 959"/>
                <a:gd name="T90" fmla="*/ 104 w 737"/>
                <a:gd name="T91" fmla="*/ 900 h 959"/>
                <a:gd name="T92" fmla="*/ 101 w 737"/>
                <a:gd name="T93" fmla="*/ 959 h 959"/>
                <a:gd name="T94" fmla="*/ 633 w 737"/>
                <a:gd name="T95" fmla="*/ 846 h 959"/>
                <a:gd name="T96" fmla="*/ 613 w 737"/>
                <a:gd name="T97" fmla="*/ 792 h 959"/>
                <a:gd name="T98" fmla="*/ 608 w 737"/>
                <a:gd name="T99" fmla="*/ 708 h 959"/>
                <a:gd name="T100" fmla="*/ 602 w 737"/>
                <a:gd name="T101" fmla="*/ 704 h 959"/>
                <a:gd name="T102" fmla="*/ 586 w 737"/>
                <a:gd name="T103" fmla="*/ 614 h 959"/>
                <a:gd name="T104" fmla="*/ 568 w 737"/>
                <a:gd name="T105" fmla="*/ 569 h 959"/>
                <a:gd name="T106" fmla="*/ 559 w 737"/>
                <a:gd name="T107" fmla="*/ 541 h 959"/>
                <a:gd name="T108" fmla="*/ 617 w 737"/>
                <a:gd name="T109" fmla="*/ 530 h 959"/>
                <a:gd name="T110" fmla="*/ 732 w 737"/>
                <a:gd name="T111" fmla="*/ 510 h 959"/>
                <a:gd name="T112" fmla="*/ 732 w 737"/>
                <a:gd name="T113" fmla="*/ 444 h 9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7"/>
                <a:gd name="T172" fmla="*/ 0 h 959"/>
                <a:gd name="T173" fmla="*/ 737 w 737"/>
                <a:gd name="T174" fmla="*/ 959 h 9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7" h="959">
                  <a:moveTo>
                    <a:pt x="723" y="417"/>
                  </a:moveTo>
                  <a:lnTo>
                    <a:pt x="719" y="422"/>
                  </a:lnTo>
                  <a:lnTo>
                    <a:pt x="717" y="426"/>
                  </a:lnTo>
                  <a:lnTo>
                    <a:pt x="712" y="431"/>
                  </a:lnTo>
                  <a:lnTo>
                    <a:pt x="710" y="435"/>
                  </a:lnTo>
                  <a:lnTo>
                    <a:pt x="705" y="442"/>
                  </a:lnTo>
                  <a:lnTo>
                    <a:pt x="701" y="447"/>
                  </a:lnTo>
                  <a:lnTo>
                    <a:pt x="699" y="451"/>
                  </a:lnTo>
                  <a:lnTo>
                    <a:pt x="694" y="458"/>
                  </a:lnTo>
                  <a:lnTo>
                    <a:pt x="692" y="460"/>
                  </a:lnTo>
                  <a:lnTo>
                    <a:pt x="687" y="465"/>
                  </a:lnTo>
                  <a:lnTo>
                    <a:pt x="683" y="467"/>
                  </a:lnTo>
                  <a:lnTo>
                    <a:pt x="676" y="469"/>
                  </a:lnTo>
                  <a:lnTo>
                    <a:pt x="669" y="471"/>
                  </a:lnTo>
                  <a:lnTo>
                    <a:pt x="663" y="474"/>
                  </a:lnTo>
                  <a:lnTo>
                    <a:pt x="653" y="476"/>
                  </a:lnTo>
                  <a:lnTo>
                    <a:pt x="644" y="478"/>
                  </a:lnTo>
                  <a:lnTo>
                    <a:pt x="642" y="478"/>
                  </a:lnTo>
                  <a:lnTo>
                    <a:pt x="638" y="478"/>
                  </a:lnTo>
                  <a:lnTo>
                    <a:pt x="635" y="478"/>
                  </a:lnTo>
                  <a:lnTo>
                    <a:pt x="631" y="476"/>
                  </a:lnTo>
                  <a:lnTo>
                    <a:pt x="626" y="474"/>
                  </a:lnTo>
                  <a:lnTo>
                    <a:pt x="624" y="471"/>
                  </a:lnTo>
                  <a:lnTo>
                    <a:pt x="620" y="469"/>
                  </a:lnTo>
                  <a:lnTo>
                    <a:pt x="615" y="465"/>
                  </a:lnTo>
                  <a:lnTo>
                    <a:pt x="613" y="462"/>
                  </a:lnTo>
                  <a:lnTo>
                    <a:pt x="611" y="462"/>
                  </a:lnTo>
                  <a:lnTo>
                    <a:pt x="611" y="460"/>
                  </a:lnTo>
                  <a:lnTo>
                    <a:pt x="608" y="460"/>
                  </a:lnTo>
                  <a:lnTo>
                    <a:pt x="606" y="458"/>
                  </a:lnTo>
                  <a:lnTo>
                    <a:pt x="604" y="453"/>
                  </a:lnTo>
                  <a:lnTo>
                    <a:pt x="602" y="451"/>
                  </a:lnTo>
                  <a:lnTo>
                    <a:pt x="599" y="451"/>
                  </a:lnTo>
                  <a:lnTo>
                    <a:pt x="597" y="451"/>
                  </a:lnTo>
                  <a:lnTo>
                    <a:pt x="595" y="449"/>
                  </a:lnTo>
                  <a:lnTo>
                    <a:pt x="593" y="449"/>
                  </a:lnTo>
                  <a:lnTo>
                    <a:pt x="590" y="449"/>
                  </a:lnTo>
                  <a:lnTo>
                    <a:pt x="588" y="451"/>
                  </a:lnTo>
                  <a:lnTo>
                    <a:pt x="584" y="453"/>
                  </a:lnTo>
                  <a:lnTo>
                    <a:pt x="579" y="456"/>
                  </a:lnTo>
                  <a:lnTo>
                    <a:pt x="575" y="458"/>
                  </a:lnTo>
                  <a:lnTo>
                    <a:pt x="570" y="460"/>
                  </a:lnTo>
                  <a:lnTo>
                    <a:pt x="566" y="460"/>
                  </a:lnTo>
                  <a:lnTo>
                    <a:pt x="561" y="462"/>
                  </a:lnTo>
                  <a:lnTo>
                    <a:pt x="559" y="465"/>
                  </a:lnTo>
                  <a:lnTo>
                    <a:pt x="527" y="485"/>
                  </a:lnTo>
                  <a:lnTo>
                    <a:pt x="525" y="487"/>
                  </a:lnTo>
                  <a:lnTo>
                    <a:pt x="521" y="492"/>
                  </a:lnTo>
                  <a:lnTo>
                    <a:pt x="514" y="496"/>
                  </a:lnTo>
                  <a:lnTo>
                    <a:pt x="507" y="503"/>
                  </a:lnTo>
                  <a:lnTo>
                    <a:pt x="500" y="510"/>
                  </a:lnTo>
                  <a:lnTo>
                    <a:pt x="491" y="517"/>
                  </a:lnTo>
                  <a:lnTo>
                    <a:pt x="482" y="523"/>
                  </a:lnTo>
                  <a:lnTo>
                    <a:pt x="473" y="528"/>
                  </a:lnTo>
                  <a:lnTo>
                    <a:pt x="466" y="530"/>
                  </a:lnTo>
                  <a:lnTo>
                    <a:pt x="460" y="532"/>
                  </a:lnTo>
                  <a:lnTo>
                    <a:pt x="453" y="535"/>
                  </a:lnTo>
                  <a:lnTo>
                    <a:pt x="448" y="537"/>
                  </a:lnTo>
                  <a:lnTo>
                    <a:pt x="442" y="539"/>
                  </a:lnTo>
                  <a:lnTo>
                    <a:pt x="435" y="541"/>
                  </a:lnTo>
                  <a:lnTo>
                    <a:pt x="430" y="541"/>
                  </a:lnTo>
                  <a:lnTo>
                    <a:pt x="424" y="544"/>
                  </a:lnTo>
                  <a:lnTo>
                    <a:pt x="424" y="562"/>
                  </a:lnTo>
                  <a:lnTo>
                    <a:pt x="417" y="562"/>
                  </a:lnTo>
                  <a:lnTo>
                    <a:pt x="410" y="564"/>
                  </a:lnTo>
                  <a:lnTo>
                    <a:pt x="401" y="566"/>
                  </a:lnTo>
                  <a:lnTo>
                    <a:pt x="392" y="571"/>
                  </a:lnTo>
                  <a:lnTo>
                    <a:pt x="383" y="575"/>
                  </a:lnTo>
                  <a:lnTo>
                    <a:pt x="376" y="580"/>
                  </a:lnTo>
                  <a:lnTo>
                    <a:pt x="370" y="584"/>
                  </a:lnTo>
                  <a:lnTo>
                    <a:pt x="363" y="589"/>
                  </a:lnTo>
                  <a:lnTo>
                    <a:pt x="363" y="587"/>
                  </a:lnTo>
                  <a:lnTo>
                    <a:pt x="361" y="587"/>
                  </a:lnTo>
                  <a:lnTo>
                    <a:pt x="361" y="584"/>
                  </a:lnTo>
                  <a:lnTo>
                    <a:pt x="358" y="582"/>
                  </a:lnTo>
                  <a:lnTo>
                    <a:pt x="356" y="582"/>
                  </a:lnTo>
                  <a:lnTo>
                    <a:pt x="354" y="580"/>
                  </a:lnTo>
                  <a:lnTo>
                    <a:pt x="351" y="580"/>
                  </a:lnTo>
                  <a:lnTo>
                    <a:pt x="349" y="575"/>
                  </a:lnTo>
                  <a:lnTo>
                    <a:pt x="349" y="571"/>
                  </a:lnTo>
                  <a:lnTo>
                    <a:pt x="347" y="566"/>
                  </a:lnTo>
                  <a:lnTo>
                    <a:pt x="345" y="562"/>
                  </a:lnTo>
                  <a:lnTo>
                    <a:pt x="342" y="557"/>
                  </a:lnTo>
                  <a:lnTo>
                    <a:pt x="340" y="555"/>
                  </a:lnTo>
                  <a:lnTo>
                    <a:pt x="338" y="550"/>
                  </a:lnTo>
                  <a:lnTo>
                    <a:pt x="336" y="548"/>
                  </a:lnTo>
                  <a:lnTo>
                    <a:pt x="336" y="546"/>
                  </a:lnTo>
                  <a:lnTo>
                    <a:pt x="336" y="544"/>
                  </a:lnTo>
                  <a:lnTo>
                    <a:pt x="336" y="541"/>
                  </a:lnTo>
                  <a:lnTo>
                    <a:pt x="338" y="541"/>
                  </a:lnTo>
                  <a:lnTo>
                    <a:pt x="338" y="539"/>
                  </a:lnTo>
                  <a:lnTo>
                    <a:pt x="338" y="532"/>
                  </a:lnTo>
                  <a:lnTo>
                    <a:pt x="338" y="526"/>
                  </a:lnTo>
                  <a:lnTo>
                    <a:pt x="338" y="521"/>
                  </a:lnTo>
                  <a:lnTo>
                    <a:pt x="340" y="514"/>
                  </a:lnTo>
                  <a:lnTo>
                    <a:pt x="340" y="508"/>
                  </a:lnTo>
                  <a:lnTo>
                    <a:pt x="340" y="501"/>
                  </a:lnTo>
                  <a:lnTo>
                    <a:pt x="342" y="496"/>
                  </a:lnTo>
                  <a:lnTo>
                    <a:pt x="342" y="490"/>
                  </a:lnTo>
                  <a:lnTo>
                    <a:pt x="329" y="492"/>
                  </a:lnTo>
                  <a:lnTo>
                    <a:pt x="318" y="496"/>
                  </a:lnTo>
                  <a:lnTo>
                    <a:pt x="304" y="501"/>
                  </a:lnTo>
                  <a:lnTo>
                    <a:pt x="291" y="508"/>
                  </a:lnTo>
                  <a:lnTo>
                    <a:pt x="277" y="514"/>
                  </a:lnTo>
                  <a:lnTo>
                    <a:pt x="264" y="519"/>
                  </a:lnTo>
                  <a:lnTo>
                    <a:pt x="250" y="521"/>
                  </a:lnTo>
                  <a:lnTo>
                    <a:pt x="239" y="523"/>
                  </a:lnTo>
                  <a:lnTo>
                    <a:pt x="234" y="514"/>
                  </a:lnTo>
                  <a:lnTo>
                    <a:pt x="234" y="512"/>
                  </a:lnTo>
                  <a:lnTo>
                    <a:pt x="232" y="512"/>
                  </a:lnTo>
                  <a:lnTo>
                    <a:pt x="234" y="510"/>
                  </a:lnTo>
                  <a:lnTo>
                    <a:pt x="575" y="318"/>
                  </a:lnTo>
                  <a:lnTo>
                    <a:pt x="588" y="316"/>
                  </a:lnTo>
                  <a:lnTo>
                    <a:pt x="584" y="300"/>
                  </a:lnTo>
                  <a:lnTo>
                    <a:pt x="581" y="284"/>
                  </a:lnTo>
                  <a:lnTo>
                    <a:pt x="579" y="268"/>
                  </a:lnTo>
                  <a:lnTo>
                    <a:pt x="577" y="250"/>
                  </a:lnTo>
                  <a:lnTo>
                    <a:pt x="572" y="235"/>
                  </a:lnTo>
                  <a:lnTo>
                    <a:pt x="570" y="219"/>
                  </a:lnTo>
                  <a:lnTo>
                    <a:pt x="568" y="203"/>
                  </a:lnTo>
                  <a:lnTo>
                    <a:pt x="563" y="187"/>
                  </a:lnTo>
                  <a:lnTo>
                    <a:pt x="559" y="171"/>
                  </a:lnTo>
                  <a:lnTo>
                    <a:pt x="554" y="158"/>
                  </a:lnTo>
                  <a:lnTo>
                    <a:pt x="550" y="144"/>
                  </a:lnTo>
                  <a:lnTo>
                    <a:pt x="545" y="133"/>
                  </a:lnTo>
                  <a:lnTo>
                    <a:pt x="541" y="124"/>
                  </a:lnTo>
                  <a:lnTo>
                    <a:pt x="536" y="115"/>
                  </a:lnTo>
                  <a:lnTo>
                    <a:pt x="530" y="110"/>
                  </a:lnTo>
                  <a:lnTo>
                    <a:pt x="525" y="106"/>
                  </a:lnTo>
                  <a:lnTo>
                    <a:pt x="523" y="104"/>
                  </a:lnTo>
                  <a:lnTo>
                    <a:pt x="518" y="101"/>
                  </a:lnTo>
                  <a:lnTo>
                    <a:pt x="512" y="99"/>
                  </a:lnTo>
                  <a:lnTo>
                    <a:pt x="505" y="97"/>
                  </a:lnTo>
                  <a:lnTo>
                    <a:pt x="498" y="92"/>
                  </a:lnTo>
                  <a:lnTo>
                    <a:pt x="493" y="90"/>
                  </a:lnTo>
                  <a:lnTo>
                    <a:pt x="489" y="88"/>
                  </a:lnTo>
                  <a:lnTo>
                    <a:pt x="484" y="88"/>
                  </a:lnTo>
                  <a:lnTo>
                    <a:pt x="475" y="83"/>
                  </a:lnTo>
                  <a:lnTo>
                    <a:pt x="466" y="79"/>
                  </a:lnTo>
                  <a:lnTo>
                    <a:pt x="460" y="77"/>
                  </a:lnTo>
                  <a:lnTo>
                    <a:pt x="453" y="72"/>
                  </a:lnTo>
                  <a:lnTo>
                    <a:pt x="446" y="70"/>
                  </a:lnTo>
                  <a:lnTo>
                    <a:pt x="439" y="65"/>
                  </a:lnTo>
                  <a:lnTo>
                    <a:pt x="433" y="63"/>
                  </a:lnTo>
                  <a:lnTo>
                    <a:pt x="426" y="61"/>
                  </a:lnTo>
                  <a:lnTo>
                    <a:pt x="424" y="61"/>
                  </a:lnTo>
                  <a:lnTo>
                    <a:pt x="424" y="59"/>
                  </a:lnTo>
                  <a:lnTo>
                    <a:pt x="421" y="59"/>
                  </a:lnTo>
                  <a:lnTo>
                    <a:pt x="419" y="59"/>
                  </a:lnTo>
                  <a:lnTo>
                    <a:pt x="417" y="59"/>
                  </a:lnTo>
                  <a:lnTo>
                    <a:pt x="415" y="56"/>
                  </a:lnTo>
                  <a:lnTo>
                    <a:pt x="412" y="56"/>
                  </a:lnTo>
                  <a:lnTo>
                    <a:pt x="410" y="56"/>
                  </a:lnTo>
                  <a:lnTo>
                    <a:pt x="403" y="59"/>
                  </a:lnTo>
                  <a:lnTo>
                    <a:pt x="401" y="61"/>
                  </a:lnTo>
                  <a:lnTo>
                    <a:pt x="399" y="65"/>
                  </a:lnTo>
                  <a:lnTo>
                    <a:pt x="397" y="70"/>
                  </a:lnTo>
                  <a:lnTo>
                    <a:pt x="392" y="72"/>
                  </a:lnTo>
                  <a:lnTo>
                    <a:pt x="390" y="77"/>
                  </a:lnTo>
                  <a:lnTo>
                    <a:pt x="385" y="79"/>
                  </a:lnTo>
                  <a:lnTo>
                    <a:pt x="383" y="81"/>
                  </a:lnTo>
                  <a:lnTo>
                    <a:pt x="379" y="81"/>
                  </a:lnTo>
                  <a:lnTo>
                    <a:pt x="379" y="90"/>
                  </a:lnTo>
                  <a:lnTo>
                    <a:pt x="376" y="97"/>
                  </a:lnTo>
                  <a:lnTo>
                    <a:pt x="376" y="106"/>
                  </a:lnTo>
                  <a:lnTo>
                    <a:pt x="374" y="113"/>
                  </a:lnTo>
                  <a:lnTo>
                    <a:pt x="374" y="122"/>
                  </a:lnTo>
                  <a:lnTo>
                    <a:pt x="372" y="128"/>
                  </a:lnTo>
                  <a:lnTo>
                    <a:pt x="372" y="138"/>
                  </a:lnTo>
                  <a:lnTo>
                    <a:pt x="372" y="144"/>
                  </a:lnTo>
                  <a:lnTo>
                    <a:pt x="372" y="156"/>
                  </a:lnTo>
                  <a:lnTo>
                    <a:pt x="372" y="167"/>
                  </a:lnTo>
                  <a:lnTo>
                    <a:pt x="370" y="180"/>
                  </a:lnTo>
                  <a:lnTo>
                    <a:pt x="370" y="194"/>
                  </a:lnTo>
                  <a:lnTo>
                    <a:pt x="370" y="207"/>
                  </a:lnTo>
                  <a:lnTo>
                    <a:pt x="370" y="221"/>
                  </a:lnTo>
                  <a:lnTo>
                    <a:pt x="372" y="232"/>
                  </a:lnTo>
                  <a:lnTo>
                    <a:pt x="374" y="241"/>
                  </a:lnTo>
                  <a:lnTo>
                    <a:pt x="372" y="246"/>
                  </a:lnTo>
                  <a:lnTo>
                    <a:pt x="367" y="248"/>
                  </a:lnTo>
                  <a:lnTo>
                    <a:pt x="365" y="248"/>
                  </a:lnTo>
                  <a:lnTo>
                    <a:pt x="363" y="246"/>
                  </a:lnTo>
                  <a:lnTo>
                    <a:pt x="358" y="244"/>
                  </a:lnTo>
                  <a:lnTo>
                    <a:pt x="356" y="241"/>
                  </a:lnTo>
                  <a:lnTo>
                    <a:pt x="351" y="239"/>
                  </a:lnTo>
                  <a:lnTo>
                    <a:pt x="349" y="235"/>
                  </a:lnTo>
                  <a:lnTo>
                    <a:pt x="342" y="228"/>
                  </a:lnTo>
                  <a:lnTo>
                    <a:pt x="336" y="219"/>
                  </a:lnTo>
                  <a:lnTo>
                    <a:pt x="329" y="210"/>
                  </a:lnTo>
                  <a:lnTo>
                    <a:pt x="320" y="201"/>
                  </a:lnTo>
                  <a:lnTo>
                    <a:pt x="313" y="192"/>
                  </a:lnTo>
                  <a:lnTo>
                    <a:pt x="306" y="185"/>
                  </a:lnTo>
                  <a:lnTo>
                    <a:pt x="297" y="178"/>
                  </a:lnTo>
                  <a:lnTo>
                    <a:pt x="291" y="174"/>
                  </a:lnTo>
                  <a:lnTo>
                    <a:pt x="286" y="169"/>
                  </a:lnTo>
                  <a:lnTo>
                    <a:pt x="279" y="162"/>
                  </a:lnTo>
                  <a:lnTo>
                    <a:pt x="275" y="156"/>
                  </a:lnTo>
                  <a:lnTo>
                    <a:pt x="268" y="149"/>
                  </a:lnTo>
                  <a:lnTo>
                    <a:pt x="264" y="142"/>
                  </a:lnTo>
                  <a:lnTo>
                    <a:pt x="257" y="135"/>
                  </a:lnTo>
                  <a:lnTo>
                    <a:pt x="252" y="128"/>
                  </a:lnTo>
                  <a:lnTo>
                    <a:pt x="246" y="126"/>
                  </a:lnTo>
                  <a:lnTo>
                    <a:pt x="239" y="122"/>
                  </a:lnTo>
                  <a:lnTo>
                    <a:pt x="230" y="113"/>
                  </a:lnTo>
                  <a:lnTo>
                    <a:pt x="219" y="101"/>
                  </a:lnTo>
                  <a:lnTo>
                    <a:pt x="210" y="90"/>
                  </a:lnTo>
                  <a:lnTo>
                    <a:pt x="203" y="77"/>
                  </a:lnTo>
                  <a:lnTo>
                    <a:pt x="196" y="63"/>
                  </a:lnTo>
                  <a:lnTo>
                    <a:pt x="191" y="50"/>
                  </a:lnTo>
                  <a:lnTo>
                    <a:pt x="189" y="38"/>
                  </a:lnTo>
                  <a:lnTo>
                    <a:pt x="194" y="36"/>
                  </a:lnTo>
                  <a:lnTo>
                    <a:pt x="198" y="34"/>
                  </a:lnTo>
                  <a:lnTo>
                    <a:pt x="200" y="29"/>
                  </a:lnTo>
                  <a:lnTo>
                    <a:pt x="205" y="25"/>
                  </a:lnTo>
                  <a:lnTo>
                    <a:pt x="207" y="18"/>
                  </a:lnTo>
                  <a:lnTo>
                    <a:pt x="212" y="11"/>
                  </a:lnTo>
                  <a:lnTo>
                    <a:pt x="214" y="7"/>
                  </a:lnTo>
                  <a:lnTo>
                    <a:pt x="219" y="0"/>
                  </a:lnTo>
                  <a:lnTo>
                    <a:pt x="207" y="2"/>
                  </a:lnTo>
                  <a:lnTo>
                    <a:pt x="198" y="2"/>
                  </a:lnTo>
                  <a:lnTo>
                    <a:pt x="191" y="4"/>
                  </a:lnTo>
                  <a:lnTo>
                    <a:pt x="187" y="7"/>
                  </a:lnTo>
                  <a:lnTo>
                    <a:pt x="180" y="11"/>
                  </a:lnTo>
                  <a:lnTo>
                    <a:pt x="178" y="16"/>
                  </a:lnTo>
                  <a:lnTo>
                    <a:pt x="176" y="22"/>
                  </a:lnTo>
                  <a:lnTo>
                    <a:pt x="173" y="27"/>
                  </a:lnTo>
                  <a:lnTo>
                    <a:pt x="171" y="34"/>
                  </a:lnTo>
                  <a:lnTo>
                    <a:pt x="167" y="40"/>
                  </a:lnTo>
                  <a:lnTo>
                    <a:pt x="160" y="47"/>
                  </a:lnTo>
                  <a:lnTo>
                    <a:pt x="153" y="54"/>
                  </a:lnTo>
                  <a:lnTo>
                    <a:pt x="146" y="61"/>
                  </a:lnTo>
                  <a:lnTo>
                    <a:pt x="140" y="68"/>
                  </a:lnTo>
                  <a:lnTo>
                    <a:pt x="135" y="74"/>
                  </a:lnTo>
                  <a:lnTo>
                    <a:pt x="135" y="81"/>
                  </a:lnTo>
                  <a:lnTo>
                    <a:pt x="128" y="88"/>
                  </a:lnTo>
                  <a:lnTo>
                    <a:pt x="124" y="95"/>
                  </a:lnTo>
                  <a:lnTo>
                    <a:pt x="117" y="99"/>
                  </a:lnTo>
                  <a:lnTo>
                    <a:pt x="110" y="104"/>
                  </a:lnTo>
                  <a:lnTo>
                    <a:pt x="101" y="108"/>
                  </a:lnTo>
                  <a:lnTo>
                    <a:pt x="95" y="113"/>
                  </a:lnTo>
                  <a:lnTo>
                    <a:pt x="88" y="117"/>
                  </a:lnTo>
                  <a:lnTo>
                    <a:pt x="83" y="119"/>
                  </a:lnTo>
                  <a:lnTo>
                    <a:pt x="70" y="128"/>
                  </a:lnTo>
                  <a:lnTo>
                    <a:pt x="59" y="138"/>
                  </a:lnTo>
                  <a:lnTo>
                    <a:pt x="47" y="149"/>
                  </a:lnTo>
                  <a:lnTo>
                    <a:pt x="38" y="160"/>
                  </a:lnTo>
                  <a:lnTo>
                    <a:pt x="29" y="174"/>
                  </a:lnTo>
                  <a:lnTo>
                    <a:pt x="22" y="187"/>
                  </a:lnTo>
                  <a:lnTo>
                    <a:pt x="16" y="203"/>
                  </a:lnTo>
                  <a:lnTo>
                    <a:pt x="9" y="216"/>
                  </a:lnTo>
                  <a:lnTo>
                    <a:pt x="4" y="230"/>
                  </a:lnTo>
                  <a:lnTo>
                    <a:pt x="2" y="241"/>
                  </a:lnTo>
                  <a:lnTo>
                    <a:pt x="0" y="253"/>
                  </a:lnTo>
                  <a:lnTo>
                    <a:pt x="0" y="266"/>
                  </a:lnTo>
                  <a:lnTo>
                    <a:pt x="0" y="277"/>
                  </a:lnTo>
                  <a:lnTo>
                    <a:pt x="2" y="291"/>
                  </a:lnTo>
                  <a:lnTo>
                    <a:pt x="4" y="302"/>
                  </a:lnTo>
                  <a:lnTo>
                    <a:pt x="7" y="316"/>
                  </a:lnTo>
                  <a:lnTo>
                    <a:pt x="34" y="494"/>
                  </a:lnTo>
                  <a:lnTo>
                    <a:pt x="34" y="503"/>
                  </a:lnTo>
                  <a:lnTo>
                    <a:pt x="34" y="510"/>
                  </a:lnTo>
                  <a:lnTo>
                    <a:pt x="34" y="519"/>
                  </a:lnTo>
                  <a:lnTo>
                    <a:pt x="31" y="528"/>
                  </a:lnTo>
                  <a:lnTo>
                    <a:pt x="31" y="537"/>
                  </a:lnTo>
                  <a:lnTo>
                    <a:pt x="31" y="546"/>
                  </a:lnTo>
                  <a:lnTo>
                    <a:pt x="34" y="555"/>
                  </a:lnTo>
                  <a:lnTo>
                    <a:pt x="34" y="562"/>
                  </a:lnTo>
                  <a:lnTo>
                    <a:pt x="40" y="571"/>
                  </a:lnTo>
                  <a:lnTo>
                    <a:pt x="45" y="582"/>
                  </a:lnTo>
                  <a:lnTo>
                    <a:pt x="49" y="593"/>
                  </a:lnTo>
                  <a:lnTo>
                    <a:pt x="54" y="605"/>
                  </a:lnTo>
                  <a:lnTo>
                    <a:pt x="61" y="614"/>
                  </a:lnTo>
                  <a:lnTo>
                    <a:pt x="68" y="625"/>
                  </a:lnTo>
                  <a:lnTo>
                    <a:pt x="74" y="632"/>
                  </a:lnTo>
                  <a:lnTo>
                    <a:pt x="86" y="638"/>
                  </a:lnTo>
                  <a:lnTo>
                    <a:pt x="88" y="638"/>
                  </a:lnTo>
                  <a:lnTo>
                    <a:pt x="90" y="638"/>
                  </a:lnTo>
                  <a:lnTo>
                    <a:pt x="90" y="641"/>
                  </a:lnTo>
                  <a:lnTo>
                    <a:pt x="92" y="641"/>
                  </a:lnTo>
                  <a:lnTo>
                    <a:pt x="95" y="641"/>
                  </a:lnTo>
                  <a:lnTo>
                    <a:pt x="97" y="643"/>
                  </a:lnTo>
                  <a:lnTo>
                    <a:pt x="97" y="650"/>
                  </a:lnTo>
                  <a:lnTo>
                    <a:pt x="95" y="657"/>
                  </a:lnTo>
                  <a:lnTo>
                    <a:pt x="95" y="663"/>
                  </a:lnTo>
                  <a:lnTo>
                    <a:pt x="95" y="672"/>
                  </a:lnTo>
                  <a:lnTo>
                    <a:pt x="95" y="679"/>
                  </a:lnTo>
                  <a:lnTo>
                    <a:pt x="97" y="688"/>
                  </a:lnTo>
                  <a:lnTo>
                    <a:pt x="97" y="697"/>
                  </a:lnTo>
                  <a:lnTo>
                    <a:pt x="97" y="706"/>
                  </a:lnTo>
                  <a:lnTo>
                    <a:pt x="97" y="715"/>
                  </a:lnTo>
                  <a:lnTo>
                    <a:pt x="97" y="724"/>
                  </a:lnTo>
                  <a:lnTo>
                    <a:pt x="97" y="733"/>
                  </a:lnTo>
                  <a:lnTo>
                    <a:pt x="99" y="742"/>
                  </a:lnTo>
                  <a:lnTo>
                    <a:pt x="99" y="749"/>
                  </a:lnTo>
                  <a:lnTo>
                    <a:pt x="101" y="758"/>
                  </a:lnTo>
                  <a:lnTo>
                    <a:pt x="101" y="765"/>
                  </a:lnTo>
                  <a:lnTo>
                    <a:pt x="104" y="774"/>
                  </a:lnTo>
                  <a:lnTo>
                    <a:pt x="106" y="787"/>
                  </a:lnTo>
                  <a:lnTo>
                    <a:pt x="104" y="803"/>
                  </a:lnTo>
                  <a:lnTo>
                    <a:pt x="104" y="819"/>
                  </a:lnTo>
                  <a:lnTo>
                    <a:pt x="99" y="833"/>
                  </a:lnTo>
                  <a:lnTo>
                    <a:pt x="97" y="848"/>
                  </a:lnTo>
                  <a:lnTo>
                    <a:pt x="97" y="864"/>
                  </a:lnTo>
                  <a:lnTo>
                    <a:pt x="97" y="878"/>
                  </a:lnTo>
                  <a:lnTo>
                    <a:pt x="101" y="891"/>
                  </a:lnTo>
                  <a:lnTo>
                    <a:pt x="104" y="900"/>
                  </a:lnTo>
                  <a:lnTo>
                    <a:pt x="106" y="902"/>
                  </a:lnTo>
                  <a:lnTo>
                    <a:pt x="108" y="900"/>
                  </a:lnTo>
                  <a:lnTo>
                    <a:pt x="110" y="902"/>
                  </a:lnTo>
                  <a:lnTo>
                    <a:pt x="110" y="912"/>
                  </a:lnTo>
                  <a:lnTo>
                    <a:pt x="106" y="930"/>
                  </a:lnTo>
                  <a:lnTo>
                    <a:pt x="101" y="959"/>
                  </a:lnTo>
                  <a:lnTo>
                    <a:pt x="635" y="959"/>
                  </a:lnTo>
                  <a:lnTo>
                    <a:pt x="631" y="925"/>
                  </a:lnTo>
                  <a:lnTo>
                    <a:pt x="633" y="912"/>
                  </a:lnTo>
                  <a:lnTo>
                    <a:pt x="633" y="893"/>
                  </a:lnTo>
                  <a:lnTo>
                    <a:pt x="633" y="878"/>
                  </a:lnTo>
                  <a:lnTo>
                    <a:pt x="635" y="862"/>
                  </a:lnTo>
                  <a:lnTo>
                    <a:pt x="633" y="846"/>
                  </a:lnTo>
                  <a:lnTo>
                    <a:pt x="631" y="835"/>
                  </a:lnTo>
                  <a:lnTo>
                    <a:pt x="629" y="828"/>
                  </a:lnTo>
                  <a:lnTo>
                    <a:pt x="624" y="824"/>
                  </a:lnTo>
                  <a:lnTo>
                    <a:pt x="620" y="821"/>
                  </a:lnTo>
                  <a:lnTo>
                    <a:pt x="615" y="819"/>
                  </a:lnTo>
                  <a:lnTo>
                    <a:pt x="613" y="805"/>
                  </a:lnTo>
                  <a:lnTo>
                    <a:pt x="613" y="792"/>
                  </a:lnTo>
                  <a:lnTo>
                    <a:pt x="611" y="778"/>
                  </a:lnTo>
                  <a:lnTo>
                    <a:pt x="611" y="765"/>
                  </a:lnTo>
                  <a:lnTo>
                    <a:pt x="611" y="754"/>
                  </a:lnTo>
                  <a:lnTo>
                    <a:pt x="611" y="740"/>
                  </a:lnTo>
                  <a:lnTo>
                    <a:pt x="608" y="726"/>
                  </a:lnTo>
                  <a:lnTo>
                    <a:pt x="608" y="711"/>
                  </a:lnTo>
                  <a:lnTo>
                    <a:pt x="608" y="708"/>
                  </a:lnTo>
                  <a:lnTo>
                    <a:pt x="606" y="708"/>
                  </a:lnTo>
                  <a:lnTo>
                    <a:pt x="606" y="706"/>
                  </a:lnTo>
                  <a:lnTo>
                    <a:pt x="604" y="704"/>
                  </a:lnTo>
                  <a:lnTo>
                    <a:pt x="602" y="704"/>
                  </a:lnTo>
                  <a:lnTo>
                    <a:pt x="599" y="681"/>
                  </a:lnTo>
                  <a:lnTo>
                    <a:pt x="599" y="675"/>
                  </a:lnTo>
                  <a:lnTo>
                    <a:pt x="597" y="666"/>
                  </a:lnTo>
                  <a:lnTo>
                    <a:pt x="595" y="654"/>
                  </a:lnTo>
                  <a:lnTo>
                    <a:pt x="593" y="641"/>
                  </a:lnTo>
                  <a:lnTo>
                    <a:pt x="588" y="627"/>
                  </a:lnTo>
                  <a:lnTo>
                    <a:pt x="586" y="614"/>
                  </a:lnTo>
                  <a:lnTo>
                    <a:pt x="581" y="600"/>
                  </a:lnTo>
                  <a:lnTo>
                    <a:pt x="579" y="589"/>
                  </a:lnTo>
                  <a:lnTo>
                    <a:pt x="577" y="582"/>
                  </a:lnTo>
                  <a:lnTo>
                    <a:pt x="575" y="578"/>
                  </a:lnTo>
                  <a:lnTo>
                    <a:pt x="572" y="575"/>
                  </a:lnTo>
                  <a:lnTo>
                    <a:pt x="570" y="571"/>
                  </a:lnTo>
                  <a:lnTo>
                    <a:pt x="568" y="569"/>
                  </a:lnTo>
                  <a:lnTo>
                    <a:pt x="563" y="564"/>
                  </a:lnTo>
                  <a:lnTo>
                    <a:pt x="561" y="559"/>
                  </a:lnTo>
                  <a:lnTo>
                    <a:pt x="557" y="550"/>
                  </a:lnTo>
                  <a:lnTo>
                    <a:pt x="557" y="548"/>
                  </a:lnTo>
                  <a:lnTo>
                    <a:pt x="559" y="546"/>
                  </a:lnTo>
                  <a:lnTo>
                    <a:pt x="559" y="541"/>
                  </a:lnTo>
                  <a:lnTo>
                    <a:pt x="561" y="539"/>
                  </a:lnTo>
                  <a:lnTo>
                    <a:pt x="561" y="537"/>
                  </a:lnTo>
                  <a:lnTo>
                    <a:pt x="561" y="532"/>
                  </a:lnTo>
                  <a:lnTo>
                    <a:pt x="561" y="526"/>
                  </a:lnTo>
                  <a:lnTo>
                    <a:pt x="572" y="528"/>
                  </a:lnTo>
                  <a:lnTo>
                    <a:pt x="593" y="530"/>
                  </a:lnTo>
                  <a:lnTo>
                    <a:pt x="617" y="530"/>
                  </a:lnTo>
                  <a:lnTo>
                    <a:pt x="647" y="530"/>
                  </a:lnTo>
                  <a:lnTo>
                    <a:pt x="674" y="528"/>
                  </a:lnTo>
                  <a:lnTo>
                    <a:pt x="699" y="526"/>
                  </a:lnTo>
                  <a:lnTo>
                    <a:pt x="710" y="523"/>
                  </a:lnTo>
                  <a:lnTo>
                    <a:pt x="719" y="519"/>
                  </a:lnTo>
                  <a:lnTo>
                    <a:pt x="728" y="514"/>
                  </a:lnTo>
                  <a:lnTo>
                    <a:pt x="732" y="510"/>
                  </a:lnTo>
                  <a:lnTo>
                    <a:pt x="735" y="505"/>
                  </a:lnTo>
                  <a:lnTo>
                    <a:pt x="737" y="499"/>
                  </a:lnTo>
                  <a:lnTo>
                    <a:pt x="737" y="487"/>
                  </a:lnTo>
                  <a:lnTo>
                    <a:pt x="737" y="478"/>
                  </a:lnTo>
                  <a:lnTo>
                    <a:pt x="737" y="465"/>
                  </a:lnTo>
                  <a:lnTo>
                    <a:pt x="735" y="456"/>
                  </a:lnTo>
                  <a:lnTo>
                    <a:pt x="732" y="444"/>
                  </a:lnTo>
                  <a:lnTo>
                    <a:pt x="730" y="438"/>
                  </a:lnTo>
                  <a:lnTo>
                    <a:pt x="723" y="429"/>
                  </a:lnTo>
                  <a:lnTo>
                    <a:pt x="723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3" name="Freeform 289"/>
            <p:cNvSpPr>
              <a:spLocks/>
            </p:cNvSpPr>
            <p:nvPr/>
          </p:nvSpPr>
          <p:spPr bwMode="auto">
            <a:xfrm>
              <a:off x="481" y="1718"/>
              <a:ext cx="737" cy="959"/>
            </a:xfrm>
            <a:custGeom>
              <a:avLst/>
              <a:gdLst>
                <a:gd name="T0" fmla="*/ 705 w 737"/>
                <a:gd name="T1" fmla="*/ 442 h 959"/>
                <a:gd name="T2" fmla="*/ 683 w 737"/>
                <a:gd name="T3" fmla="*/ 467 h 959"/>
                <a:gd name="T4" fmla="*/ 642 w 737"/>
                <a:gd name="T5" fmla="*/ 478 h 959"/>
                <a:gd name="T6" fmla="*/ 620 w 737"/>
                <a:gd name="T7" fmla="*/ 469 h 959"/>
                <a:gd name="T8" fmla="*/ 606 w 737"/>
                <a:gd name="T9" fmla="*/ 458 h 959"/>
                <a:gd name="T10" fmla="*/ 593 w 737"/>
                <a:gd name="T11" fmla="*/ 449 h 959"/>
                <a:gd name="T12" fmla="*/ 570 w 737"/>
                <a:gd name="T13" fmla="*/ 460 h 959"/>
                <a:gd name="T14" fmla="*/ 521 w 737"/>
                <a:gd name="T15" fmla="*/ 492 h 959"/>
                <a:gd name="T16" fmla="*/ 473 w 737"/>
                <a:gd name="T17" fmla="*/ 528 h 959"/>
                <a:gd name="T18" fmla="*/ 435 w 737"/>
                <a:gd name="T19" fmla="*/ 541 h 959"/>
                <a:gd name="T20" fmla="*/ 401 w 737"/>
                <a:gd name="T21" fmla="*/ 566 h 959"/>
                <a:gd name="T22" fmla="*/ 363 w 737"/>
                <a:gd name="T23" fmla="*/ 587 h 959"/>
                <a:gd name="T24" fmla="*/ 351 w 737"/>
                <a:gd name="T25" fmla="*/ 580 h 959"/>
                <a:gd name="T26" fmla="*/ 340 w 737"/>
                <a:gd name="T27" fmla="*/ 555 h 959"/>
                <a:gd name="T28" fmla="*/ 338 w 737"/>
                <a:gd name="T29" fmla="*/ 541 h 959"/>
                <a:gd name="T30" fmla="*/ 340 w 737"/>
                <a:gd name="T31" fmla="*/ 508 h 959"/>
                <a:gd name="T32" fmla="*/ 304 w 737"/>
                <a:gd name="T33" fmla="*/ 501 h 959"/>
                <a:gd name="T34" fmla="*/ 234 w 737"/>
                <a:gd name="T35" fmla="*/ 514 h 959"/>
                <a:gd name="T36" fmla="*/ 584 w 737"/>
                <a:gd name="T37" fmla="*/ 300 h 959"/>
                <a:gd name="T38" fmla="*/ 568 w 737"/>
                <a:gd name="T39" fmla="*/ 203 h 959"/>
                <a:gd name="T40" fmla="*/ 541 w 737"/>
                <a:gd name="T41" fmla="*/ 124 h 959"/>
                <a:gd name="T42" fmla="*/ 512 w 737"/>
                <a:gd name="T43" fmla="*/ 99 h 959"/>
                <a:gd name="T44" fmla="*/ 475 w 737"/>
                <a:gd name="T45" fmla="*/ 83 h 959"/>
                <a:gd name="T46" fmla="*/ 433 w 737"/>
                <a:gd name="T47" fmla="*/ 63 h 959"/>
                <a:gd name="T48" fmla="*/ 417 w 737"/>
                <a:gd name="T49" fmla="*/ 59 h 959"/>
                <a:gd name="T50" fmla="*/ 399 w 737"/>
                <a:gd name="T51" fmla="*/ 65 h 959"/>
                <a:gd name="T52" fmla="*/ 379 w 737"/>
                <a:gd name="T53" fmla="*/ 81 h 959"/>
                <a:gd name="T54" fmla="*/ 372 w 737"/>
                <a:gd name="T55" fmla="*/ 128 h 959"/>
                <a:gd name="T56" fmla="*/ 370 w 737"/>
                <a:gd name="T57" fmla="*/ 194 h 959"/>
                <a:gd name="T58" fmla="*/ 367 w 737"/>
                <a:gd name="T59" fmla="*/ 248 h 959"/>
                <a:gd name="T60" fmla="*/ 349 w 737"/>
                <a:gd name="T61" fmla="*/ 235 h 959"/>
                <a:gd name="T62" fmla="*/ 306 w 737"/>
                <a:gd name="T63" fmla="*/ 185 h 959"/>
                <a:gd name="T64" fmla="*/ 268 w 737"/>
                <a:gd name="T65" fmla="*/ 149 h 959"/>
                <a:gd name="T66" fmla="*/ 230 w 737"/>
                <a:gd name="T67" fmla="*/ 113 h 959"/>
                <a:gd name="T68" fmla="*/ 189 w 737"/>
                <a:gd name="T69" fmla="*/ 38 h 959"/>
                <a:gd name="T70" fmla="*/ 212 w 737"/>
                <a:gd name="T71" fmla="*/ 11 h 959"/>
                <a:gd name="T72" fmla="*/ 187 w 737"/>
                <a:gd name="T73" fmla="*/ 7 h 959"/>
                <a:gd name="T74" fmla="*/ 167 w 737"/>
                <a:gd name="T75" fmla="*/ 40 h 959"/>
                <a:gd name="T76" fmla="*/ 135 w 737"/>
                <a:gd name="T77" fmla="*/ 81 h 959"/>
                <a:gd name="T78" fmla="*/ 95 w 737"/>
                <a:gd name="T79" fmla="*/ 113 h 959"/>
                <a:gd name="T80" fmla="*/ 38 w 737"/>
                <a:gd name="T81" fmla="*/ 160 h 959"/>
                <a:gd name="T82" fmla="*/ 2 w 737"/>
                <a:gd name="T83" fmla="*/ 241 h 959"/>
                <a:gd name="T84" fmla="*/ 7 w 737"/>
                <a:gd name="T85" fmla="*/ 316 h 959"/>
                <a:gd name="T86" fmla="*/ 31 w 737"/>
                <a:gd name="T87" fmla="*/ 537 h 959"/>
                <a:gd name="T88" fmla="*/ 49 w 737"/>
                <a:gd name="T89" fmla="*/ 593 h 959"/>
                <a:gd name="T90" fmla="*/ 88 w 737"/>
                <a:gd name="T91" fmla="*/ 638 h 959"/>
                <a:gd name="T92" fmla="*/ 97 w 737"/>
                <a:gd name="T93" fmla="*/ 650 h 959"/>
                <a:gd name="T94" fmla="*/ 97 w 737"/>
                <a:gd name="T95" fmla="*/ 697 h 959"/>
                <a:gd name="T96" fmla="*/ 99 w 737"/>
                <a:gd name="T97" fmla="*/ 749 h 959"/>
                <a:gd name="T98" fmla="*/ 104 w 737"/>
                <a:gd name="T99" fmla="*/ 819 h 959"/>
                <a:gd name="T100" fmla="*/ 104 w 737"/>
                <a:gd name="T101" fmla="*/ 900 h 959"/>
                <a:gd name="T102" fmla="*/ 101 w 737"/>
                <a:gd name="T103" fmla="*/ 959 h 959"/>
                <a:gd name="T104" fmla="*/ 635 w 737"/>
                <a:gd name="T105" fmla="*/ 862 h 959"/>
                <a:gd name="T106" fmla="*/ 615 w 737"/>
                <a:gd name="T107" fmla="*/ 819 h 959"/>
                <a:gd name="T108" fmla="*/ 611 w 737"/>
                <a:gd name="T109" fmla="*/ 740 h 959"/>
                <a:gd name="T110" fmla="*/ 604 w 737"/>
                <a:gd name="T111" fmla="*/ 704 h 959"/>
                <a:gd name="T112" fmla="*/ 593 w 737"/>
                <a:gd name="T113" fmla="*/ 641 h 959"/>
                <a:gd name="T114" fmla="*/ 575 w 737"/>
                <a:gd name="T115" fmla="*/ 578 h 959"/>
                <a:gd name="T116" fmla="*/ 557 w 737"/>
                <a:gd name="T117" fmla="*/ 550 h 959"/>
                <a:gd name="T118" fmla="*/ 561 w 737"/>
                <a:gd name="T119" fmla="*/ 532 h 959"/>
                <a:gd name="T120" fmla="*/ 674 w 737"/>
                <a:gd name="T121" fmla="*/ 528 h 959"/>
                <a:gd name="T122" fmla="*/ 735 w 737"/>
                <a:gd name="T123" fmla="*/ 505 h 959"/>
                <a:gd name="T124" fmla="*/ 732 w 737"/>
                <a:gd name="T125" fmla="*/ 444 h 9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7"/>
                <a:gd name="T190" fmla="*/ 0 h 959"/>
                <a:gd name="T191" fmla="*/ 737 w 737"/>
                <a:gd name="T192" fmla="*/ 959 h 9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7" h="959">
                  <a:moveTo>
                    <a:pt x="723" y="417"/>
                  </a:moveTo>
                  <a:lnTo>
                    <a:pt x="719" y="422"/>
                  </a:lnTo>
                  <a:lnTo>
                    <a:pt x="717" y="426"/>
                  </a:lnTo>
                  <a:lnTo>
                    <a:pt x="712" y="431"/>
                  </a:lnTo>
                  <a:lnTo>
                    <a:pt x="710" y="435"/>
                  </a:lnTo>
                  <a:lnTo>
                    <a:pt x="705" y="442"/>
                  </a:lnTo>
                  <a:lnTo>
                    <a:pt x="701" y="447"/>
                  </a:lnTo>
                  <a:lnTo>
                    <a:pt x="699" y="451"/>
                  </a:lnTo>
                  <a:lnTo>
                    <a:pt x="694" y="458"/>
                  </a:lnTo>
                  <a:lnTo>
                    <a:pt x="692" y="460"/>
                  </a:lnTo>
                  <a:lnTo>
                    <a:pt x="687" y="465"/>
                  </a:lnTo>
                  <a:lnTo>
                    <a:pt x="683" y="467"/>
                  </a:lnTo>
                  <a:lnTo>
                    <a:pt x="676" y="469"/>
                  </a:lnTo>
                  <a:lnTo>
                    <a:pt x="669" y="471"/>
                  </a:lnTo>
                  <a:lnTo>
                    <a:pt x="663" y="474"/>
                  </a:lnTo>
                  <a:lnTo>
                    <a:pt x="653" y="476"/>
                  </a:lnTo>
                  <a:lnTo>
                    <a:pt x="644" y="478"/>
                  </a:lnTo>
                  <a:lnTo>
                    <a:pt x="642" y="478"/>
                  </a:lnTo>
                  <a:lnTo>
                    <a:pt x="638" y="478"/>
                  </a:lnTo>
                  <a:lnTo>
                    <a:pt x="635" y="478"/>
                  </a:lnTo>
                  <a:lnTo>
                    <a:pt x="631" y="476"/>
                  </a:lnTo>
                  <a:lnTo>
                    <a:pt x="626" y="474"/>
                  </a:lnTo>
                  <a:lnTo>
                    <a:pt x="624" y="471"/>
                  </a:lnTo>
                  <a:lnTo>
                    <a:pt x="620" y="469"/>
                  </a:lnTo>
                  <a:lnTo>
                    <a:pt x="615" y="465"/>
                  </a:lnTo>
                  <a:lnTo>
                    <a:pt x="613" y="462"/>
                  </a:lnTo>
                  <a:lnTo>
                    <a:pt x="611" y="462"/>
                  </a:lnTo>
                  <a:lnTo>
                    <a:pt x="611" y="460"/>
                  </a:lnTo>
                  <a:lnTo>
                    <a:pt x="608" y="460"/>
                  </a:lnTo>
                  <a:lnTo>
                    <a:pt x="606" y="458"/>
                  </a:lnTo>
                  <a:lnTo>
                    <a:pt x="604" y="453"/>
                  </a:lnTo>
                  <a:lnTo>
                    <a:pt x="602" y="451"/>
                  </a:lnTo>
                  <a:lnTo>
                    <a:pt x="599" y="451"/>
                  </a:lnTo>
                  <a:lnTo>
                    <a:pt x="597" y="451"/>
                  </a:lnTo>
                  <a:lnTo>
                    <a:pt x="595" y="449"/>
                  </a:lnTo>
                  <a:lnTo>
                    <a:pt x="593" y="449"/>
                  </a:lnTo>
                  <a:lnTo>
                    <a:pt x="590" y="449"/>
                  </a:lnTo>
                  <a:lnTo>
                    <a:pt x="588" y="451"/>
                  </a:lnTo>
                  <a:lnTo>
                    <a:pt x="584" y="453"/>
                  </a:lnTo>
                  <a:lnTo>
                    <a:pt x="579" y="456"/>
                  </a:lnTo>
                  <a:lnTo>
                    <a:pt x="575" y="458"/>
                  </a:lnTo>
                  <a:lnTo>
                    <a:pt x="570" y="460"/>
                  </a:lnTo>
                  <a:lnTo>
                    <a:pt x="566" y="460"/>
                  </a:lnTo>
                  <a:lnTo>
                    <a:pt x="561" y="462"/>
                  </a:lnTo>
                  <a:lnTo>
                    <a:pt x="559" y="465"/>
                  </a:lnTo>
                  <a:lnTo>
                    <a:pt x="527" y="485"/>
                  </a:lnTo>
                  <a:lnTo>
                    <a:pt x="525" y="487"/>
                  </a:lnTo>
                  <a:lnTo>
                    <a:pt x="521" y="492"/>
                  </a:lnTo>
                  <a:lnTo>
                    <a:pt x="514" y="496"/>
                  </a:lnTo>
                  <a:lnTo>
                    <a:pt x="507" y="503"/>
                  </a:lnTo>
                  <a:lnTo>
                    <a:pt x="500" y="510"/>
                  </a:lnTo>
                  <a:lnTo>
                    <a:pt x="491" y="517"/>
                  </a:lnTo>
                  <a:lnTo>
                    <a:pt x="482" y="523"/>
                  </a:lnTo>
                  <a:lnTo>
                    <a:pt x="473" y="528"/>
                  </a:lnTo>
                  <a:lnTo>
                    <a:pt x="466" y="530"/>
                  </a:lnTo>
                  <a:lnTo>
                    <a:pt x="460" y="532"/>
                  </a:lnTo>
                  <a:lnTo>
                    <a:pt x="453" y="535"/>
                  </a:lnTo>
                  <a:lnTo>
                    <a:pt x="448" y="537"/>
                  </a:lnTo>
                  <a:lnTo>
                    <a:pt x="442" y="539"/>
                  </a:lnTo>
                  <a:lnTo>
                    <a:pt x="435" y="541"/>
                  </a:lnTo>
                  <a:lnTo>
                    <a:pt x="430" y="541"/>
                  </a:lnTo>
                  <a:lnTo>
                    <a:pt x="424" y="544"/>
                  </a:lnTo>
                  <a:lnTo>
                    <a:pt x="424" y="562"/>
                  </a:lnTo>
                  <a:lnTo>
                    <a:pt x="417" y="562"/>
                  </a:lnTo>
                  <a:lnTo>
                    <a:pt x="410" y="564"/>
                  </a:lnTo>
                  <a:lnTo>
                    <a:pt x="401" y="566"/>
                  </a:lnTo>
                  <a:lnTo>
                    <a:pt x="392" y="571"/>
                  </a:lnTo>
                  <a:lnTo>
                    <a:pt x="383" y="575"/>
                  </a:lnTo>
                  <a:lnTo>
                    <a:pt x="376" y="580"/>
                  </a:lnTo>
                  <a:lnTo>
                    <a:pt x="370" y="584"/>
                  </a:lnTo>
                  <a:lnTo>
                    <a:pt x="363" y="589"/>
                  </a:lnTo>
                  <a:lnTo>
                    <a:pt x="363" y="587"/>
                  </a:lnTo>
                  <a:lnTo>
                    <a:pt x="361" y="587"/>
                  </a:lnTo>
                  <a:lnTo>
                    <a:pt x="361" y="584"/>
                  </a:lnTo>
                  <a:lnTo>
                    <a:pt x="358" y="582"/>
                  </a:lnTo>
                  <a:lnTo>
                    <a:pt x="356" y="582"/>
                  </a:lnTo>
                  <a:lnTo>
                    <a:pt x="354" y="580"/>
                  </a:lnTo>
                  <a:lnTo>
                    <a:pt x="351" y="580"/>
                  </a:lnTo>
                  <a:lnTo>
                    <a:pt x="349" y="575"/>
                  </a:lnTo>
                  <a:lnTo>
                    <a:pt x="349" y="571"/>
                  </a:lnTo>
                  <a:lnTo>
                    <a:pt x="347" y="566"/>
                  </a:lnTo>
                  <a:lnTo>
                    <a:pt x="345" y="562"/>
                  </a:lnTo>
                  <a:lnTo>
                    <a:pt x="342" y="557"/>
                  </a:lnTo>
                  <a:lnTo>
                    <a:pt x="340" y="555"/>
                  </a:lnTo>
                  <a:lnTo>
                    <a:pt x="338" y="550"/>
                  </a:lnTo>
                  <a:lnTo>
                    <a:pt x="336" y="548"/>
                  </a:lnTo>
                  <a:lnTo>
                    <a:pt x="336" y="546"/>
                  </a:lnTo>
                  <a:lnTo>
                    <a:pt x="336" y="544"/>
                  </a:lnTo>
                  <a:lnTo>
                    <a:pt x="336" y="541"/>
                  </a:lnTo>
                  <a:lnTo>
                    <a:pt x="338" y="541"/>
                  </a:lnTo>
                  <a:lnTo>
                    <a:pt x="338" y="539"/>
                  </a:lnTo>
                  <a:lnTo>
                    <a:pt x="338" y="532"/>
                  </a:lnTo>
                  <a:lnTo>
                    <a:pt x="338" y="526"/>
                  </a:lnTo>
                  <a:lnTo>
                    <a:pt x="338" y="521"/>
                  </a:lnTo>
                  <a:lnTo>
                    <a:pt x="340" y="514"/>
                  </a:lnTo>
                  <a:lnTo>
                    <a:pt x="340" y="508"/>
                  </a:lnTo>
                  <a:lnTo>
                    <a:pt x="340" y="501"/>
                  </a:lnTo>
                  <a:lnTo>
                    <a:pt x="342" y="496"/>
                  </a:lnTo>
                  <a:lnTo>
                    <a:pt x="342" y="490"/>
                  </a:lnTo>
                  <a:lnTo>
                    <a:pt x="329" y="492"/>
                  </a:lnTo>
                  <a:lnTo>
                    <a:pt x="318" y="496"/>
                  </a:lnTo>
                  <a:lnTo>
                    <a:pt x="304" y="501"/>
                  </a:lnTo>
                  <a:lnTo>
                    <a:pt x="291" y="508"/>
                  </a:lnTo>
                  <a:lnTo>
                    <a:pt x="277" y="514"/>
                  </a:lnTo>
                  <a:lnTo>
                    <a:pt x="264" y="519"/>
                  </a:lnTo>
                  <a:lnTo>
                    <a:pt x="250" y="521"/>
                  </a:lnTo>
                  <a:lnTo>
                    <a:pt x="239" y="523"/>
                  </a:lnTo>
                  <a:lnTo>
                    <a:pt x="234" y="514"/>
                  </a:lnTo>
                  <a:lnTo>
                    <a:pt x="234" y="512"/>
                  </a:lnTo>
                  <a:lnTo>
                    <a:pt x="232" y="512"/>
                  </a:lnTo>
                  <a:lnTo>
                    <a:pt x="234" y="510"/>
                  </a:lnTo>
                  <a:lnTo>
                    <a:pt x="575" y="318"/>
                  </a:lnTo>
                  <a:lnTo>
                    <a:pt x="588" y="316"/>
                  </a:lnTo>
                  <a:lnTo>
                    <a:pt x="584" y="300"/>
                  </a:lnTo>
                  <a:lnTo>
                    <a:pt x="581" y="284"/>
                  </a:lnTo>
                  <a:lnTo>
                    <a:pt x="579" y="268"/>
                  </a:lnTo>
                  <a:lnTo>
                    <a:pt x="577" y="250"/>
                  </a:lnTo>
                  <a:lnTo>
                    <a:pt x="572" y="235"/>
                  </a:lnTo>
                  <a:lnTo>
                    <a:pt x="570" y="219"/>
                  </a:lnTo>
                  <a:lnTo>
                    <a:pt x="568" y="203"/>
                  </a:lnTo>
                  <a:lnTo>
                    <a:pt x="563" y="187"/>
                  </a:lnTo>
                  <a:lnTo>
                    <a:pt x="559" y="171"/>
                  </a:lnTo>
                  <a:lnTo>
                    <a:pt x="554" y="158"/>
                  </a:lnTo>
                  <a:lnTo>
                    <a:pt x="550" y="144"/>
                  </a:lnTo>
                  <a:lnTo>
                    <a:pt x="545" y="133"/>
                  </a:lnTo>
                  <a:lnTo>
                    <a:pt x="541" y="124"/>
                  </a:lnTo>
                  <a:lnTo>
                    <a:pt x="536" y="115"/>
                  </a:lnTo>
                  <a:lnTo>
                    <a:pt x="530" y="110"/>
                  </a:lnTo>
                  <a:lnTo>
                    <a:pt x="525" y="106"/>
                  </a:lnTo>
                  <a:lnTo>
                    <a:pt x="523" y="104"/>
                  </a:lnTo>
                  <a:lnTo>
                    <a:pt x="518" y="101"/>
                  </a:lnTo>
                  <a:lnTo>
                    <a:pt x="512" y="99"/>
                  </a:lnTo>
                  <a:lnTo>
                    <a:pt x="505" y="97"/>
                  </a:lnTo>
                  <a:lnTo>
                    <a:pt x="498" y="92"/>
                  </a:lnTo>
                  <a:lnTo>
                    <a:pt x="493" y="90"/>
                  </a:lnTo>
                  <a:lnTo>
                    <a:pt x="489" y="88"/>
                  </a:lnTo>
                  <a:lnTo>
                    <a:pt x="484" y="88"/>
                  </a:lnTo>
                  <a:lnTo>
                    <a:pt x="475" y="83"/>
                  </a:lnTo>
                  <a:lnTo>
                    <a:pt x="466" y="79"/>
                  </a:lnTo>
                  <a:lnTo>
                    <a:pt x="460" y="77"/>
                  </a:lnTo>
                  <a:lnTo>
                    <a:pt x="453" y="72"/>
                  </a:lnTo>
                  <a:lnTo>
                    <a:pt x="446" y="70"/>
                  </a:lnTo>
                  <a:lnTo>
                    <a:pt x="439" y="65"/>
                  </a:lnTo>
                  <a:lnTo>
                    <a:pt x="433" y="63"/>
                  </a:lnTo>
                  <a:lnTo>
                    <a:pt x="426" y="61"/>
                  </a:lnTo>
                  <a:lnTo>
                    <a:pt x="424" y="61"/>
                  </a:lnTo>
                  <a:lnTo>
                    <a:pt x="424" y="59"/>
                  </a:lnTo>
                  <a:lnTo>
                    <a:pt x="421" y="59"/>
                  </a:lnTo>
                  <a:lnTo>
                    <a:pt x="419" y="59"/>
                  </a:lnTo>
                  <a:lnTo>
                    <a:pt x="417" y="59"/>
                  </a:lnTo>
                  <a:lnTo>
                    <a:pt x="415" y="56"/>
                  </a:lnTo>
                  <a:lnTo>
                    <a:pt x="412" y="56"/>
                  </a:lnTo>
                  <a:lnTo>
                    <a:pt x="410" y="56"/>
                  </a:lnTo>
                  <a:lnTo>
                    <a:pt x="403" y="59"/>
                  </a:lnTo>
                  <a:lnTo>
                    <a:pt x="401" y="61"/>
                  </a:lnTo>
                  <a:lnTo>
                    <a:pt x="399" y="65"/>
                  </a:lnTo>
                  <a:lnTo>
                    <a:pt x="397" y="70"/>
                  </a:lnTo>
                  <a:lnTo>
                    <a:pt x="392" y="72"/>
                  </a:lnTo>
                  <a:lnTo>
                    <a:pt x="390" y="77"/>
                  </a:lnTo>
                  <a:lnTo>
                    <a:pt x="385" y="79"/>
                  </a:lnTo>
                  <a:lnTo>
                    <a:pt x="383" y="81"/>
                  </a:lnTo>
                  <a:lnTo>
                    <a:pt x="379" y="81"/>
                  </a:lnTo>
                  <a:lnTo>
                    <a:pt x="379" y="90"/>
                  </a:lnTo>
                  <a:lnTo>
                    <a:pt x="376" y="97"/>
                  </a:lnTo>
                  <a:lnTo>
                    <a:pt x="376" y="106"/>
                  </a:lnTo>
                  <a:lnTo>
                    <a:pt x="374" y="113"/>
                  </a:lnTo>
                  <a:lnTo>
                    <a:pt x="374" y="122"/>
                  </a:lnTo>
                  <a:lnTo>
                    <a:pt x="372" y="128"/>
                  </a:lnTo>
                  <a:lnTo>
                    <a:pt x="372" y="138"/>
                  </a:lnTo>
                  <a:lnTo>
                    <a:pt x="372" y="144"/>
                  </a:lnTo>
                  <a:lnTo>
                    <a:pt x="372" y="156"/>
                  </a:lnTo>
                  <a:lnTo>
                    <a:pt x="372" y="167"/>
                  </a:lnTo>
                  <a:lnTo>
                    <a:pt x="370" y="180"/>
                  </a:lnTo>
                  <a:lnTo>
                    <a:pt x="370" y="194"/>
                  </a:lnTo>
                  <a:lnTo>
                    <a:pt x="370" y="207"/>
                  </a:lnTo>
                  <a:lnTo>
                    <a:pt x="370" y="221"/>
                  </a:lnTo>
                  <a:lnTo>
                    <a:pt x="372" y="232"/>
                  </a:lnTo>
                  <a:lnTo>
                    <a:pt x="374" y="241"/>
                  </a:lnTo>
                  <a:lnTo>
                    <a:pt x="372" y="246"/>
                  </a:lnTo>
                  <a:lnTo>
                    <a:pt x="367" y="248"/>
                  </a:lnTo>
                  <a:lnTo>
                    <a:pt x="365" y="248"/>
                  </a:lnTo>
                  <a:lnTo>
                    <a:pt x="363" y="246"/>
                  </a:lnTo>
                  <a:lnTo>
                    <a:pt x="358" y="244"/>
                  </a:lnTo>
                  <a:lnTo>
                    <a:pt x="356" y="241"/>
                  </a:lnTo>
                  <a:lnTo>
                    <a:pt x="351" y="239"/>
                  </a:lnTo>
                  <a:lnTo>
                    <a:pt x="349" y="235"/>
                  </a:lnTo>
                  <a:lnTo>
                    <a:pt x="342" y="228"/>
                  </a:lnTo>
                  <a:lnTo>
                    <a:pt x="336" y="219"/>
                  </a:lnTo>
                  <a:lnTo>
                    <a:pt x="329" y="210"/>
                  </a:lnTo>
                  <a:lnTo>
                    <a:pt x="320" y="201"/>
                  </a:lnTo>
                  <a:lnTo>
                    <a:pt x="313" y="192"/>
                  </a:lnTo>
                  <a:lnTo>
                    <a:pt x="306" y="185"/>
                  </a:lnTo>
                  <a:lnTo>
                    <a:pt x="297" y="178"/>
                  </a:lnTo>
                  <a:lnTo>
                    <a:pt x="291" y="174"/>
                  </a:lnTo>
                  <a:lnTo>
                    <a:pt x="286" y="169"/>
                  </a:lnTo>
                  <a:lnTo>
                    <a:pt x="279" y="162"/>
                  </a:lnTo>
                  <a:lnTo>
                    <a:pt x="275" y="156"/>
                  </a:lnTo>
                  <a:lnTo>
                    <a:pt x="268" y="149"/>
                  </a:lnTo>
                  <a:lnTo>
                    <a:pt x="264" y="142"/>
                  </a:lnTo>
                  <a:lnTo>
                    <a:pt x="257" y="135"/>
                  </a:lnTo>
                  <a:lnTo>
                    <a:pt x="252" y="128"/>
                  </a:lnTo>
                  <a:lnTo>
                    <a:pt x="246" y="126"/>
                  </a:lnTo>
                  <a:lnTo>
                    <a:pt x="239" y="122"/>
                  </a:lnTo>
                  <a:lnTo>
                    <a:pt x="230" y="113"/>
                  </a:lnTo>
                  <a:lnTo>
                    <a:pt x="219" y="101"/>
                  </a:lnTo>
                  <a:lnTo>
                    <a:pt x="210" y="90"/>
                  </a:lnTo>
                  <a:lnTo>
                    <a:pt x="203" y="77"/>
                  </a:lnTo>
                  <a:lnTo>
                    <a:pt x="196" y="63"/>
                  </a:lnTo>
                  <a:lnTo>
                    <a:pt x="191" y="50"/>
                  </a:lnTo>
                  <a:lnTo>
                    <a:pt x="189" y="38"/>
                  </a:lnTo>
                  <a:lnTo>
                    <a:pt x="194" y="36"/>
                  </a:lnTo>
                  <a:lnTo>
                    <a:pt x="198" y="34"/>
                  </a:lnTo>
                  <a:lnTo>
                    <a:pt x="200" y="29"/>
                  </a:lnTo>
                  <a:lnTo>
                    <a:pt x="205" y="25"/>
                  </a:lnTo>
                  <a:lnTo>
                    <a:pt x="207" y="18"/>
                  </a:lnTo>
                  <a:lnTo>
                    <a:pt x="212" y="11"/>
                  </a:lnTo>
                  <a:lnTo>
                    <a:pt x="214" y="7"/>
                  </a:lnTo>
                  <a:lnTo>
                    <a:pt x="219" y="0"/>
                  </a:lnTo>
                  <a:lnTo>
                    <a:pt x="207" y="2"/>
                  </a:lnTo>
                  <a:lnTo>
                    <a:pt x="198" y="2"/>
                  </a:lnTo>
                  <a:lnTo>
                    <a:pt x="191" y="4"/>
                  </a:lnTo>
                  <a:lnTo>
                    <a:pt x="187" y="7"/>
                  </a:lnTo>
                  <a:lnTo>
                    <a:pt x="180" y="11"/>
                  </a:lnTo>
                  <a:lnTo>
                    <a:pt x="178" y="16"/>
                  </a:lnTo>
                  <a:lnTo>
                    <a:pt x="176" y="22"/>
                  </a:lnTo>
                  <a:lnTo>
                    <a:pt x="173" y="27"/>
                  </a:lnTo>
                  <a:lnTo>
                    <a:pt x="171" y="34"/>
                  </a:lnTo>
                  <a:lnTo>
                    <a:pt x="167" y="40"/>
                  </a:lnTo>
                  <a:lnTo>
                    <a:pt x="160" y="47"/>
                  </a:lnTo>
                  <a:lnTo>
                    <a:pt x="153" y="54"/>
                  </a:lnTo>
                  <a:lnTo>
                    <a:pt x="146" y="61"/>
                  </a:lnTo>
                  <a:lnTo>
                    <a:pt x="140" y="68"/>
                  </a:lnTo>
                  <a:lnTo>
                    <a:pt x="135" y="74"/>
                  </a:lnTo>
                  <a:lnTo>
                    <a:pt x="135" y="81"/>
                  </a:lnTo>
                  <a:lnTo>
                    <a:pt x="128" y="88"/>
                  </a:lnTo>
                  <a:lnTo>
                    <a:pt x="124" y="95"/>
                  </a:lnTo>
                  <a:lnTo>
                    <a:pt x="117" y="99"/>
                  </a:lnTo>
                  <a:lnTo>
                    <a:pt x="110" y="104"/>
                  </a:lnTo>
                  <a:lnTo>
                    <a:pt x="101" y="108"/>
                  </a:lnTo>
                  <a:lnTo>
                    <a:pt x="95" y="113"/>
                  </a:lnTo>
                  <a:lnTo>
                    <a:pt x="88" y="117"/>
                  </a:lnTo>
                  <a:lnTo>
                    <a:pt x="83" y="119"/>
                  </a:lnTo>
                  <a:lnTo>
                    <a:pt x="70" y="128"/>
                  </a:lnTo>
                  <a:lnTo>
                    <a:pt x="59" y="138"/>
                  </a:lnTo>
                  <a:lnTo>
                    <a:pt x="47" y="149"/>
                  </a:lnTo>
                  <a:lnTo>
                    <a:pt x="38" y="160"/>
                  </a:lnTo>
                  <a:lnTo>
                    <a:pt x="29" y="174"/>
                  </a:lnTo>
                  <a:lnTo>
                    <a:pt x="22" y="187"/>
                  </a:lnTo>
                  <a:lnTo>
                    <a:pt x="16" y="203"/>
                  </a:lnTo>
                  <a:lnTo>
                    <a:pt x="9" y="216"/>
                  </a:lnTo>
                  <a:lnTo>
                    <a:pt x="4" y="230"/>
                  </a:lnTo>
                  <a:lnTo>
                    <a:pt x="2" y="241"/>
                  </a:lnTo>
                  <a:lnTo>
                    <a:pt x="0" y="253"/>
                  </a:lnTo>
                  <a:lnTo>
                    <a:pt x="0" y="266"/>
                  </a:lnTo>
                  <a:lnTo>
                    <a:pt x="0" y="277"/>
                  </a:lnTo>
                  <a:lnTo>
                    <a:pt x="2" y="291"/>
                  </a:lnTo>
                  <a:lnTo>
                    <a:pt x="4" y="302"/>
                  </a:lnTo>
                  <a:lnTo>
                    <a:pt x="7" y="316"/>
                  </a:lnTo>
                  <a:lnTo>
                    <a:pt x="34" y="494"/>
                  </a:lnTo>
                  <a:lnTo>
                    <a:pt x="34" y="503"/>
                  </a:lnTo>
                  <a:lnTo>
                    <a:pt x="34" y="510"/>
                  </a:lnTo>
                  <a:lnTo>
                    <a:pt x="34" y="519"/>
                  </a:lnTo>
                  <a:lnTo>
                    <a:pt x="31" y="528"/>
                  </a:lnTo>
                  <a:lnTo>
                    <a:pt x="31" y="537"/>
                  </a:lnTo>
                  <a:lnTo>
                    <a:pt x="31" y="546"/>
                  </a:lnTo>
                  <a:lnTo>
                    <a:pt x="34" y="555"/>
                  </a:lnTo>
                  <a:lnTo>
                    <a:pt x="34" y="562"/>
                  </a:lnTo>
                  <a:lnTo>
                    <a:pt x="40" y="571"/>
                  </a:lnTo>
                  <a:lnTo>
                    <a:pt x="45" y="582"/>
                  </a:lnTo>
                  <a:lnTo>
                    <a:pt x="49" y="593"/>
                  </a:lnTo>
                  <a:lnTo>
                    <a:pt x="54" y="605"/>
                  </a:lnTo>
                  <a:lnTo>
                    <a:pt x="61" y="614"/>
                  </a:lnTo>
                  <a:lnTo>
                    <a:pt x="68" y="625"/>
                  </a:lnTo>
                  <a:lnTo>
                    <a:pt x="74" y="632"/>
                  </a:lnTo>
                  <a:lnTo>
                    <a:pt x="86" y="638"/>
                  </a:lnTo>
                  <a:lnTo>
                    <a:pt x="88" y="638"/>
                  </a:lnTo>
                  <a:lnTo>
                    <a:pt x="90" y="638"/>
                  </a:lnTo>
                  <a:lnTo>
                    <a:pt x="90" y="641"/>
                  </a:lnTo>
                  <a:lnTo>
                    <a:pt x="92" y="641"/>
                  </a:lnTo>
                  <a:lnTo>
                    <a:pt x="95" y="641"/>
                  </a:lnTo>
                  <a:lnTo>
                    <a:pt x="97" y="643"/>
                  </a:lnTo>
                  <a:lnTo>
                    <a:pt x="97" y="650"/>
                  </a:lnTo>
                  <a:lnTo>
                    <a:pt x="95" y="657"/>
                  </a:lnTo>
                  <a:lnTo>
                    <a:pt x="95" y="663"/>
                  </a:lnTo>
                  <a:lnTo>
                    <a:pt x="95" y="672"/>
                  </a:lnTo>
                  <a:lnTo>
                    <a:pt x="95" y="679"/>
                  </a:lnTo>
                  <a:lnTo>
                    <a:pt x="97" y="688"/>
                  </a:lnTo>
                  <a:lnTo>
                    <a:pt x="97" y="697"/>
                  </a:lnTo>
                  <a:lnTo>
                    <a:pt x="97" y="706"/>
                  </a:lnTo>
                  <a:lnTo>
                    <a:pt x="97" y="715"/>
                  </a:lnTo>
                  <a:lnTo>
                    <a:pt x="97" y="724"/>
                  </a:lnTo>
                  <a:lnTo>
                    <a:pt x="97" y="733"/>
                  </a:lnTo>
                  <a:lnTo>
                    <a:pt x="99" y="742"/>
                  </a:lnTo>
                  <a:lnTo>
                    <a:pt x="99" y="749"/>
                  </a:lnTo>
                  <a:lnTo>
                    <a:pt x="101" y="758"/>
                  </a:lnTo>
                  <a:lnTo>
                    <a:pt x="101" y="765"/>
                  </a:lnTo>
                  <a:lnTo>
                    <a:pt x="104" y="774"/>
                  </a:lnTo>
                  <a:lnTo>
                    <a:pt x="106" y="787"/>
                  </a:lnTo>
                  <a:lnTo>
                    <a:pt x="104" y="803"/>
                  </a:lnTo>
                  <a:lnTo>
                    <a:pt x="104" y="819"/>
                  </a:lnTo>
                  <a:lnTo>
                    <a:pt x="99" y="833"/>
                  </a:lnTo>
                  <a:lnTo>
                    <a:pt x="97" y="848"/>
                  </a:lnTo>
                  <a:lnTo>
                    <a:pt x="97" y="864"/>
                  </a:lnTo>
                  <a:lnTo>
                    <a:pt x="97" y="878"/>
                  </a:lnTo>
                  <a:lnTo>
                    <a:pt x="101" y="891"/>
                  </a:lnTo>
                  <a:lnTo>
                    <a:pt x="104" y="900"/>
                  </a:lnTo>
                  <a:lnTo>
                    <a:pt x="106" y="902"/>
                  </a:lnTo>
                  <a:lnTo>
                    <a:pt x="108" y="900"/>
                  </a:lnTo>
                  <a:lnTo>
                    <a:pt x="110" y="902"/>
                  </a:lnTo>
                  <a:lnTo>
                    <a:pt x="110" y="912"/>
                  </a:lnTo>
                  <a:lnTo>
                    <a:pt x="106" y="930"/>
                  </a:lnTo>
                  <a:lnTo>
                    <a:pt x="101" y="959"/>
                  </a:lnTo>
                  <a:lnTo>
                    <a:pt x="635" y="959"/>
                  </a:lnTo>
                  <a:lnTo>
                    <a:pt x="631" y="925"/>
                  </a:lnTo>
                  <a:lnTo>
                    <a:pt x="633" y="912"/>
                  </a:lnTo>
                  <a:lnTo>
                    <a:pt x="633" y="893"/>
                  </a:lnTo>
                  <a:lnTo>
                    <a:pt x="633" y="878"/>
                  </a:lnTo>
                  <a:lnTo>
                    <a:pt x="635" y="862"/>
                  </a:lnTo>
                  <a:lnTo>
                    <a:pt x="633" y="846"/>
                  </a:lnTo>
                  <a:lnTo>
                    <a:pt x="631" y="835"/>
                  </a:lnTo>
                  <a:lnTo>
                    <a:pt x="629" y="828"/>
                  </a:lnTo>
                  <a:lnTo>
                    <a:pt x="624" y="824"/>
                  </a:lnTo>
                  <a:lnTo>
                    <a:pt x="620" y="821"/>
                  </a:lnTo>
                  <a:lnTo>
                    <a:pt x="615" y="819"/>
                  </a:lnTo>
                  <a:lnTo>
                    <a:pt x="613" y="805"/>
                  </a:lnTo>
                  <a:lnTo>
                    <a:pt x="613" y="792"/>
                  </a:lnTo>
                  <a:lnTo>
                    <a:pt x="611" y="778"/>
                  </a:lnTo>
                  <a:lnTo>
                    <a:pt x="611" y="765"/>
                  </a:lnTo>
                  <a:lnTo>
                    <a:pt x="611" y="754"/>
                  </a:lnTo>
                  <a:lnTo>
                    <a:pt x="611" y="740"/>
                  </a:lnTo>
                  <a:lnTo>
                    <a:pt x="608" y="726"/>
                  </a:lnTo>
                  <a:lnTo>
                    <a:pt x="608" y="711"/>
                  </a:lnTo>
                  <a:lnTo>
                    <a:pt x="608" y="708"/>
                  </a:lnTo>
                  <a:lnTo>
                    <a:pt x="606" y="708"/>
                  </a:lnTo>
                  <a:lnTo>
                    <a:pt x="606" y="706"/>
                  </a:lnTo>
                  <a:lnTo>
                    <a:pt x="604" y="704"/>
                  </a:lnTo>
                  <a:lnTo>
                    <a:pt x="602" y="704"/>
                  </a:lnTo>
                  <a:lnTo>
                    <a:pt x="599" y="681"/>
                  </a:lnTo>
                  <a:lnTo>
                    <a:pt x="599" y="675"/>
                  </a:lnTo>
                  <a:lnTo>
                    <a:pt x="597" y="666"/>
                  </a:lnTo>
                  <a:lnTo>
                    <a:pt x="595" y="654"/>
                  </a:lnTo>
                  <a:lnTo>
                    <a:pt x="593" y="641"/>
                  </a:lnTo>
                  <a:lnTo>
                    <a:pt x="588" y="627"/>
                  </a:lnTo>
                  <a:lnTo>
                    <a:pt x="586" y="614"/>
                  </a:lnTo>
                  <a:lnTo>
                    <a:pt x="581" y="600"/>
                  </a:lnTo>
                  <a:lnTo>
                    <a:pt x="579" y="589"/>
                  </a:lnTo>
                  <a:lnTo>
                    <a:pt x="577" y="582"/>
                  </a:lnTo>
                  <a:lnTo>
                    <a:pt x="575" y="578"/>
                  </a:lnTo>
                  <a:lnTo>
                    <a:pt x="572" y="575"/>
                  </a:lnTo>
                  <a:lnTo>
                    <a:pt x="570" y="571"/>
                  </a:lnTo>
                  <a:lnTo>
                    <a:pt x="568" y="569"/>
                  </a:lnTo>
                  <a:lnTo>
                    <a:pt x="563" y="564"/>
                  </a:lnTo>
                  <a:lnTo>
                    <a:pt x="561" y="559"/>
                  </a:lnTo>
                  <a:lnTo>
                    <a:pt x="557" y="550"/>
                  </a:lnTo>
                  <a:lnTo>
                    <a:pt x="557" y="548"/>
                  </a:lnTo>
                  <a:lnTo>
                    <a:pt x="559" y="546"/>
                  </a:lnTo>
                  <a:lnTo>
                    <a:pt x="559" y="541"/>
                  </a:lnTo>
                  <a:lnTo>
                    <a:pt x="561" y="539"/>
                  </a:lnTo>
                  <a:lnTo>
                    <a:pt x="561" y="537"/>
                  </a:lnTo>
                  <a:lnTo>
                    <a:pt x="561" y="532"/>
                  </a:lnTo>
                  <a:lnTo>
                    <a:pt x="561" y="526"/>
                  </a:lnTo>
                  <a:lnTo>
                    <a:pt x="572" y="528"/>
                  </a:lnTo>
                  <a:lnTo>
                    <a:pt x="593" y="530"/>
                  </a:lnTo>
                  <a:lnTo>
                    <a:pt x="617" y="530"/>
                  </a:lnTo>
                  <a:lnTo>
                    <a:pt x="647" y="530"/>
                  </a:lnTo>
                  <a:lnTo>
                    <a:pt x="674" y="528"/>
                  </a:lnTo>
                  <a:lnTo>
                    <a:pt x="699" y="526"/>
                  </a:lnTo>
                  <a:lnTo>
                    <a:pt x="710" y="523"/>
                  </a:lnTo>
                  <a:lnTo>
                    <a:pt x="719" y="519"/>
                  </a:lnTo>
                  <a:lnTo>
                    <a:pt x="728" y="514"/>
                  </a:lnTo>
                  <a:lnTo>
                    <a:pt x="732" y="510"/>
                  </a:lnTo>
                  <a:lnTo>
                    <a:pt x="735" y="505"/>
                  </a:lnTo>
                  <a:lnTo>
                    <a:pt x="737" y="499"/>
                  </a:lnTo>
                  <a:lnTo>
                    <a:pt x="737" y="487"/>
                  </a:lnTo>
                  <a:lnTo>
                    <a:pt x="737" y="478"/>
                  </a:lnTo>
                  <a:lnTo>
                    <a:pt x="737" y="465"/>
                  </a:lnTo>
                  <a:lnTo>
                    <a:pt x="735" y="456"/>
                  </a:lnTo>
                  <a:lnTo>
                    <a:pt x="732" y="444"/>
                  </a:lnTo>
                  <a:lnTo>
                    <a:pt x="730" y="438"/>
                  </a:lnTo>
                  <a:lnTo>
                    <a:pt x="723" y="429"/>
                  </a:lnTo>
                  <a:lnTo>
                    <a:pt x="723" y="4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4" name="Freeform 290"/>
            <p:cNvSpPr>
              <a:spLocks noEditPoints="1"/>
            </p:cNvSpPr>
            <p:nvPr/>
          </p:nvSpPr>
          <p:spPr bwMode="auto">
            <a:xfrm>
              <a:off x="576" y="1840"/>
              <a:ext cx="642" cy="661"/>
            </a:xfrm>
            <a:custGeom>
              <a:avLst/>
              <a:gdLst>
                <a:gd name="T0" fmla="*/ 439 w 642"/>
                <a:gd name="T1" fmla="*/ 126 h 661"/>
                <a:gd name="T2" fmla="*/ 455 w 642"/>
                <a:gd name="T3" fmla="*/ 203 h 661"/>
                <a:gd name="T4" fmla="*/ 475 w 642"/>
                <a:gd name="T5" fmla="*/ 196 h 661"/>
                <a:gd name="T6" fmla="*/ 489 w 642"/>
                <a:gd name="T7" fmla="*/ 196 h 661"/>
                <a:gd name="T8" fmla="*/ 477 w 642"/>
                <a:gd name="T9" fmla="*/ 104 h 661"/>
                <a:gd name="T10" fmla="*/ 459 w 642"/>
                <a:gd name="T11" fmla="*/ 88 h 661"/>
                <a:gd name="T12" fmla="*/ 448 w 642"/>
                <a:gd name="T13" fmla="*/ 106 h 661"/>
                <a:gd name="T14" fmla="*/ 448 w 642"/>
                <a:gd name="T15" fmla="*/ 29 h 661"/>
                <a:gd name="T16" fmla="*/ 448 w 642"/>
                <a:gd name="T17" fmla="*/ 58 h 661"/>
                <a:gd name="T18" fmla="*/ 439 w 642"/>
                <a:gd name="T19" fmla="*/ 52 h 661"/>
                <a:gd name="T20" fmla="*/ 464 w 642"/>
                <a:gd name="T21" fmla="*/ 343 h 661"/>
                <a:gd name="T22" fmla="*/ 405 w 642"/>
                <a:gd name="T23" fmla="*/ 388 h 661"/>
                <a:gd name="T24" fmla="*/ 358 w 642"/>
                <a:gd name="T25" fmla="*/ 413 h 661"/>
                <a:gd name="T26" fmla="*/ 329 w 642"/>
                <a:gd name="T27" fmla="*/ 424 h 661"/>
                <a:gd name="T28" fmla="*/ 320 w 642"/>
                <a:gd name="T29" fmla="*/ 478 h 661"/>
                <a:gd name="T30" fmla="*/ 272 w 642"/>
                <a:gd name="T31" fmla="*/ 501 h 661"/>
                <a:gd name="T32" fmla="*/ 211 w 642"/>
                <a:gd name="T33" fmla="*/ 512 h 661"/>
                <a:gd name="T34" fmla="*/ 126 w 642"/>
                <a:gd name="T35" fmla="*/ 532 h 661"/>
                <a:gd name="T36" fmla="*/ 47 w 642"/>
                <a:gd name="T37" fmla="*/ 530 h 661"/>
                <a:gd name="T38" fmla="*/ 13 w 642"/>
                <a:gd name="T39" fmla="*/ 523 h 661"/>
                <a:gd name="T40" fmla="*/ 0 w 642"/>
                <a:gd name="T41" fmla="*/ 541 h 661"/>
                <a:gd name="T42" fmla="*/ 4 w 642"/>
                <a:gd name="T43" fmla="*/ 555 h 661"/>
                <a:gd name="T44" fmla="*/ 13 w 642"/>
                <a:gd name="T45" fmla="*/ 586 h 661"/>
                <a:gd name="T46" fmla="*/ 38 w 642"/>
                <a:gd name="T47" fmla="*/ 564 h 661"/>
                <a:gd name="T48" fmla="*/ 49 w 642"/>
                <a:gd name="T49" fmla="*/ 577 h 661"/>
                <a:gd name="T50" fmla="*/ 54 w 642"/>
                <a:gd name="T51" fmla="*/ 607 h 661"/>
                <a:gd name="T52" fmla="*/ 58 w 642"/>
                <a:gd name="T53" fmla="*/ 584 h 661"/>
                <a:gd name="T54" fmla="*/ 65 w 642"/>
                <a:gd name="T55" fmla="*/ 562 h 661"/>
                <a:gd name="T56" fmla="*/ 74 w 642"/>
                <a:gd name="T57" fmla="*/ 661 h 661"/>
                <a:gd name="T58" fmla="*/ 85 w 642"/>
                <a:gd name="T59" fmla="*/ 600 h 661"/>
                <a:gd name="T60" fmla="*/ 90 w 642"/>
                <a:gd name="T61" fmla="*/ 568 h 661"/>
                <a:gd name="T62" fmla="*/ 96 w 642"/>
                <a:gd name="T63" fmla="*/ 550 h 661"/>
                <a:gd name="T64" fmla="*/ 121 w 642"/>
                <a:gd name="T65" fmla="*/ 550 h 661"/>
                <a:gd name="T66" fmla="*/ 142 w 642"/>
                <a:gd name="T67" fmla="*/ 541 h 661"/>
                <a:gd name="T68" fmla="*/ 153 w 642"/>
                <a:gd name="T69" fmla="*/ 550 h 661"/>
                <a:gd name="T70" fmla="*/ 173 w 642"/>
                <a:gd name="T71" fmla="*/ 544 h 661"/>
                <a:gd name="T72" fmla="*/ 191 w 642"/>
                <a:gd name="T73" fmla="*/ 539 h 661"/>
                <a:gd name="T74" fmla="*/ 193 w 642"/>
                <a:gd name="T75" fmla="*/ 602 h 661"/>
                <a:gd name="T76" fmla="*/ 196 w 642"/>
                <a:gd name="T77" fmla="*/ 600 h 661"/>
                <a:gd name="T78" fmla="*/ 218 w 642"/>
                <a:gd name="T79" fmla="*/ 541 h 661"/>
                <a:gd name="T80" fmla="*/ 245 w 642"/>
                <a:gd name="T81" fmla="*/ 546 h 661"/>
                <a:gd name="T82" fmla="*/ 295 w 642"/>
                <a:gd name="T83" fmla="*/ 546 h 661"/>
                <a:gd name="T84" fmla="*/ 320 w 642"/>
                <a:gd name="T85" fmla="*/ 546 h 661"/>
                <a:gd name="T86" fmla="*/ 324 w 642"/>
                <a:gd name="T87" fmla="*/ 535 h 661"/>
                <a:gd name="T88" fmla="*/ 344 w 642"/>
                <a:gd name="T89" fmla="*/ 523 h 661"/>
                <a:gd name="T90" fmla="*/ 335 w 642"/>
                <a:gd name="T91" fmla="*/ 501 h 661"/>
                <a:gd name="T92" fmla="*/ 380 w 642"/>
                <a:gd name="T93" fmla="*/ 485 h 661"/>
                <a:gd name="T94" fmla="*/ 457 w 642"/>
                <a:gd name="T95" fmla="*/ 478 h 661"/>
                <a:gd name="T96" fmla="*/ 466 w 642"/>
                <a:gd name="T97" fmla="*/ 498 h 661"/>
                <a:gd name="T98" fmla="*/ 464 w 642"/>
                <a:gd name="T99" fmla="*/ 453 h 661"/>
                <a:gd name="T100" fmla="*/ 464 w 642"/>
                <a:gd name="T101" fmla="*/ 424 h 661"/>
                <a:gd name="T102" fmla="*/ 477 w 642"/>
                <a:gd name="T103" fmla="*/ 406 h 661"/>
                <a:gd name="T104" fmla="*/ 615 w 642"/>
                <a:gd name="T105" fmla="*/ 401 h 661"/>
                <a:gd name="T106" fmla="*/ 642 w 642"/>
                <a:gd name="T107" fmla="*/ 368 h 661"/>
                <a:gd name="T108" fmla="*/ 628 w 642"/>
                <a:gd name="T109" fmla="*/ 307 h 661"/>
                <a:gd name="T110" fmla="*/ 610 w 642"/>
                <a:gd name="T111" fmla="*/ 320 h 661"/>
                <a:gd name="T112" fmla="*/ 588 w 642"/>
                <a:gd name="T113" fmla="*/ 345 h 661"/>
                <a:gd name="T114" fmla="*/ 547 w 642"/>
                <a:gd name="T115" fmla="*/ 356 h 661"/>
                <a:gd name="T116" fmla="*/ 525 w 642"/>
                <a:gd name="T117" fmla="*/ 347 h 661"/>
                <a:gd name="T118" fmla="*/ 513 w 642"/>
                <a:gd name="T119" fmla="*/ 338 h 661"/>
                <a:gd name="T120" fmla="*/ 507 w 642"/>
                <a:gd name="T121" fmla="*/ 329 h 661"/>
                <a:gd name="T122" fmla="*/ 495 w 642"/>
                <a:gd name="T123" fmla="*/ 327 h 661"/>
                <a:gd name="T124" fmla="*/ 471 w 642"/>
                <a:gd name="T125" fmla="*/ 338 h 6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2"/>
                <a:gd name="T190" fmla="*/ 0 h 661"/>
                <a:gd name="T191" fmla="*/ 642 w 642"/>
                <a:gd name="T192" fmla="*/ 661 h 6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2" h="661">
                  <a:moveTo>
                    <a:pt x="426" y="0"/>
                  </a:moveTo>
                  <a:lnTo>
                    <a:pt x="430" y="25"/>
                  </a:lnTo>
                  <a:lnTo>
                    <a:pt x="435" y="47"/>
                  </a:lnTo>
                  <a:lnTo>
                    <a:pt x="437" y="74"/>
                  </a:lnTo>
                  <a:lnTo>
                    <a:pt x="439" y="99"/>
                  </a:lnTo>
                  <a:lnTo>
                    <a:pt x="439" y="126"/>
                  </a:lnTo>
                  <a:lnTo>
                    <a:pt x="441" y="153"/>
                  </a:lnTo>
                  <a:lnTo>
                    <a:pt x="444" y="178"/>
                  </a:lnTo>
                  <a:lnTo>
                    <a:pt x="448" y="205"/>
                  </a:lnTo>
                  <a:lnTo>
                    <a:pt x="453" y="203"/>
                  </a:lnTo>
                  <a:lnTo>
                    <a:pt x="455" y="203"/>
                  </a:lnTo>
                  <a:lnTo>
                    <a:pt x="459" y="201"/>
                  </a:lnTo>
                  <a:lnTo>
                    <a:pt x="464" y="198"/>
                  </a:lnTo>
                  <a:lnTo>
                    <a:pt x="468" y="196"/>
                  </a:lnTo>
                  <a:lnTo>
                    <a:pt x="471" y="196"/>
                  </a:lnTo>
                  <a:lnTo>
                    <a:pt x="475" y="196"/>
                  </a:lnTo>
                  <a:lnTo>
                    <a:pt x="477" y="196"/>
                  </a:lnTo>
                  <a:lnTo>
                    <a:pt x="480" y="196"/>
                  </a:lnTo>
                  <a:lnTo>
                    <a:pt x="482" y="196"/>
                  </a:lnTo>
                  <a:lnTo>
                    <a:pt x="484" y="196"/>
                  </a:lnTo>
                  <a:lnTo>
                    <a:pt x="486" y="196"/>
                  </a:lnTo>
                  <a:lnTo>
                    <a:pt x="489" y="196"/>
                  </a:lnTo>
                  <a:lnTo>
                    <a:pt x="493" y="196"/>
                  </a:lnTo>
                  <a:lnTo>
                    <a:pt x="489" y="178"/>
                  </a:lnTo>
                  <a:lnTo>
                    <a:pt x="484" y="158"/>
                  </a:lnTo>
                  <a:lnTo>
                    <a:pt x="482" y="140"/>
                  </a:lnTo>
                  <a:lnTo>
                    <a:pt x="480" y="122"/>
                  </a:lnTo>
                  <a:lnTo>
                    <a:pt x="477" y="104"/>
                  </a:lnTo>
                  <a:lnTo>
                    <a:pt x="473" y="88"/>
                  </a:lnTo>
                  <a:lnTo>
                    <a:pt x="471" y="70"/>
                  </a:lnTo>
                  <a:lnTo>
                    <a:pt x="464" y="54"/>
                  </a:lnTo>
                  <a:lnTo>
                    <a:pt x="464" y="67"/>
                  </a:lnTo>
                  <a:lnTo>
                    <a:pt x="462" y="79"/>
                  </a:lnTo>
                  <a:lnTo>
                    <a:pt x="459" y="88"/>
                  </a:lnTo>
                  <a:lnTo>
                    <a:pt x="457" y="94"/>
                  </a:lnTo>
                  <a:lnTo>
                    <a:pt x="455" y="101"/>
                  </a:lnTo>
                  <a:lnTo>
                    <a:pt x="450" y="108"/>
                  </a:lnTo>
                  <a:lnTo>
                    <a:pt x="448" y="113"/>
                  </a:lnTo>
                  <a:lnTo>
                    <a:pt x="446" y="119"/>
                  </a:lnTo>
                  <a:lnTo>
                    <a:pt x="448" y="106"/>
                  </a:lnTo>
                  <a:lnTo>
                    <a:pt x="450" y="92"/>
                  </a:lnTo>
                  <a:lnTo>
                    <a:pt x="453" y="79"/>
                  </a:lnTo>
                  <a:lnTo>
                    <a:pt x="453" y="65"/>
                  </a:lnTo>
                  <a:lnTo>
                    <a:pt x="453" y="52"/>
                  </a:lnTo>
                  <a:lnTo>
                    <a:pt x="450" y="40"/>
                  </a:lnTo>
                  <a:lnTo>
                    <a:pt x="448" y="29"/>
                  </a:lnTo>
                  <a:lnTo>
                    <a:pt x="446" y="20"/>
                  </a:lnTo>
                  <a:lnTo>
                    <a:pt x="446" y="27"/>
                  </a:lnTo>
                  <a:lnTo>
                    <a:pt x="446" y="36"/>
                  </a:lnTo>
                  <a:lnTo>
                    <a:pt x="446" y="43"/>
                  </a:lnTo>
                  <a:lnTo>
                    <a:pt x="448" y="52"/>
                  </a:lnTo>
                  <a:lnTo>
                    <a:pt x="448" y="58"/>
                  </a:lnTo>
                  <a:lnTo>
                    <a:pt x="446" y="67"/>
                  </a:lnTo>
                  <a:lnTo>
                    <a:pt x="446" y="74"/>
                  </a:lnTo>
                  <a:lnTo>
                    <a:pt x="444" y="83"/>
                  </a:lnTo>
                  <a:lnTo>
                    <a:pt x="441" y="74"/>
                  </a:lnTo>
                  <a:lnTo>
                    <a:pt x="441" y="63"/>
                  </a:lnTo>
                  <a:lnTo>
                    <a:pt x="439" y="52"/>
                  </a:lnTo>
                  <a:lnTo>
                    <a:pt x="439" y="40"/>
                  </a:lnTo>
                  <a:lnTo>
                    <a:pt x="435" y="29"/>
                  </a:lnTo>
                  <a:lnTo>
                    <a:pt x="432" y="18"/>
                  </a:lnTo>
                  <a:lnTo>
                    <a:pt x="428" y="9"/>
                  </a:lnTo>
                  <a:lnTo>
                    <a:pt x="426" y="0"/>
                  </a:lnTo>
                  <a:close/>
                  <a:moveTo>
                    <a:pt x="464" y="343"/>
                  </a:moveTo>
                  <a:lnTo>
                    <a:pt x="432" y="363"/>
                  </a:lnTo>
                  <a:lnTo>
                    <a:pt x="430" y="365"/>
                  </a:lnTo>
                  <a:lnTo>
                    <a:pt x="426" y="370"/>
                  </a:lnTo>
                  <a:lnTo>
                    <a:pt x="419" y="374"/>
                  </a:lnTo>
                  <a:lnTo>
                    <a:pt x="412" y="381"/>
                  </a:lnTo>
                  <a:lnTo>
                    <a:pt x="405" y="388"/>
                  </a:lnTo>
                  <a:lnTo>
                    <a:pt x="396" y="395"/>
                  </a:lnTo>
                  <a:lnTo>
                    <a:pt x="387" y="401"/>
                  </a:lnTo>
                  <a:lnTo>
                    <a:pt x="378" y="406"/>
                  </a:lnTo>
                  <a:lnTo>
                    <a:pt x="371" y="408"/>
                  </a:lnTo>
                  <a:lnTo>
                    <a:pt x="365" y="410"/>
                  </a:lnTo>
                  <a:lnTo>
                    <a:pt x="358" y="413"/>
                  </a:lnTo>
                  <a:lnTo>
                    <a:pt x="353" y="415"/>
                  </a:lnTo>
                  <a:lnTo>
                    <a:pt x="347" y="417"/>
                  </a:lnTo>
                  <a:lnTo>
                    <a:pt x="340" y="419"/>
                  </a:lnTo>
                  <a:lnTo>
                    <a:pt x="333" y="419"/>
                  </a:lnTo>
                  <a:lnTo>
                    <a:pt x="329" y="422"/>
                  </a:lnTo>
                  <a:lnTo>
                    <a:pt x="329" y="424"/>
                  </a:lnTo>
                  <a:lnTo>
                    <a:pt x="329" y="431"/>
                  </a:lnTo>
                  <a:lnTo>
                    <a:pt x="329" y="440"/>
                  </a:lnTo>
                  <a:lnTo>
                    <a:pt x="326" y="449"/>
                  </a:lnTo>
                  <a:lnTo>
                    <a:pt x="326" y="460"/>
                  </a:lnTo>
                  <a:lnTo>
                    <a:pt x="324" y="469"/>
                  </a:lnTo>
                  <a:lnTo>
                    <a:pt x="320" y="478"/>
                  </a:lnTo>
                  <a:lnTo>
                    <a:pt x="315" y="483"/>
                  </a:lnTo>
                  <a:lnTo>
                    <a:pt x="306" y="487"/>
                  </a:lnTo>
                  <a:lnTo>
                    <a:pt x="297" y="492"/>
                  </a:lnTo>
                  <a:lnTo>
                    <a:pt x="288" y="494"/>
                  </a:lnTo>
                  <a:lnTo>
                    <a:pt x="279" y="498"/>
                  </a:lnTo>
                  <a:lnTo>
                    <a:pt x="272" y="501"/>
                  </a:lnTo>
                  <a:lnTo>
                    <a:pt x="263" y="501"/>
                  </a:lnTo>
                  <a:lnTo>
                    <a:pt x="256" y="503"/>
                  </a:lnTo>
                  <a:lnTo>
                    <a:pt x="250" y="505"/>
                  </a:lnTo>
                  <a:lnTo>
                    <a:pt x="241" y="505"/>
                  </a:lnTo>
                  <a:lnTo>
                    <a:pt x="227" y="510"/>
                  </a:lnTo>
                  <a:lnTo>
                    <a:pt x="211" y="512"/>
                  </a:lnTo>
                  <a:lnTo>
                    <a:pt x="196" y="516"/>
                  </a:lnTo>
                  <a:lnTo>
                    <a:pt x="178" y="521"/>
                  </a:lnTo>
                  <a:lnTo>
                    <a:pt x="164" y="525"/>
                  </a:lnTo>
                  <a:lnTo>
                    <a:pt x="151" y="528"/>
                  </a:lnTo>
                  <a:lnTo>
                    <a:pt x="139" y="528"/>
                  </a:lnTo>
                  <a:lnTo>
                    <a:pt x="126" y="532"/>
                  </a:lnTo>
                  <a:lnTo>
                    <a:pt x="115" y="532"/>
                  </a:lnTo>
                  <a:lnTo>
                    <a:pt x="103" y="535"/>
                  </a:lnTo>
                  <a:lnTo>
                    <a:pt x="92" y="535"/>
                  </a:lnTo>
                  <a:lnTo>
                    <a:pt x="78" y="535"/>
                  </a:lnTo>
                  <a:lnTo>
                    <a:pt x="63" y="532"/>
                  </a:lnTo>
                  <a:lnTo>
                    <a:pt x="47" y="530"/>
                  </a:lnTo>
                  <a:lnTo>
                    <a:pt x="29" y="525"/>
                  </a:lnTo>
                  <a:lnTo>
                    <a:pt x="27" y="525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15" y="523"/>
                  </a:lnTo>
                  <a:lnTo>
                    <a:pt x="13" y="523"/>
                  </a:lnTo>
                  <a:lnTo>
                    <a:pt x="9" y="521"/>
                  </a:lnTo>
                  <a:lnTo>
                    <a:pt x="4" y="521"/>
                  </a:lnTo>
                  <a:lnTo>
                    <a:pt x="2" y="519"/>
                  </a:lnTo>
                  <a:lnTo>
                    <a:pt x="2" y="525"/>
                  </a:lnTo>
                  <a:lnTo>
                    <a:pt x="2" y="532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9"/>
                  </a:lnTo>
                  <a:lnTo>
                    <a:pt x="2" y="568"/>
                  </a:lnTo>
                  <a:lnTo>
                    <a:pt x="2" y="577"/>
                  </a:lnTo>
                  <a:lnTo>
                    <a:pt x="2" y="584"/>
                  </a:lnTo>
                  <a:lnTo>
                    <a:pt x="4" y="555"/>
                  </a:lnTo>
                  <a:lnTo>
                    <a:pt x="6" y="546"/>
                  </a:lnTo>
                  <a:lnTo>
                    <a:pt x="6" y="553"/>
                  </a:lnTo>
                  <a:lnTo>
                    <a:pt x="6" y="566"/>
                  </a:lnTo>
                  <a:lnTo>
                    <a:pt x="9" y="580"/>
                  </a:lnTo>
                  <a:lnTo>
                    <a:pt x="11" y="589"/>
                  </a:lnTo>
                  <a:lnTo>
                    <a:pt x="13" y="586"/>
                  </a:lnTo>
                  <a:lnTo>
                    <a:pt x="18" y="582"/>
                  </a:lnTo>
                  <a:lnTo>
                    <a:pt x="22" y="571"/>
                  </a:lnTo>
                  <a:lnTo>
                    <a:pt x="29" y="555"/>
                  </a:lnTo>
                  <a:lnTo>
                    <a:pt x="31" y="557"/>
                  </a:lnTo>
                  <a:lnTo>
                    <a:pt x="36" y="562"/>
                  </a:lnTo>
                  <a:lnTo>
                    <a:pt x="38" y="564"/>
                  </a:lnTo>
                  <a:lnTo>
                    <a:pt x="40" y="564"/>
                  </a:lnTo>
                  <a:lnTo>
                    <a:pt x="42" y="566"/>
                  </a:lnTo>
                  <a:lnTo>
                    <a:pt x="45" y="568"/>
                  </a:lnTo>
                  <a:lnTo>
                    <a:pt x="47" y="571"/>
                  </a:lnTo>
                  <a:lnTo>
                    <a:pt x="49" y="573"/>
                  </a:lnTo>
                  <a:lnTo>
                    <a:pt x="49" y="577"/>
                  </a:lnTo>
                  <a:lnTo>
                    <a:pt x="51" y="582"/>
                  </a:lnTo>
                  <a:lnTo>
                    <a:pt x="51" y="586"/>
                  </a:lnTo>
                  <a:lnTo>
                    <a:pt x="51" y="591"/>
                  </a:lnTo>
                  <a:lnTo>
                    <a:pt x="51" y="598"/>
                  </a:lnTo>
                  <a:lnTo>
                    <a:pt x="54" y="602"/>
                  </a:lnTo>
                  <a:lnTo>
                    <a:pt x="54" y="607"/>
                  </a:lnTo>
                  <a:lnTo>
                    <a:pt x="56" y="611"/>
                  </a:lnTo>
                  <a:lnTo>
                    <a:pt x="56" y="604"/>
                  </a:lnTo>
                  <a:lnTo>
                    <a:pt x="56" y="600"/>
                  </a:lnTo>
                  <a:lnTo>
                    <a:pt x="56" y="595"/>
                  </a:lnTo>
                  <a:lnTo>
                    <a:pt x="58" y="591"/>
                  </a:lnTo>
                  <a:lnTo>
                    <a:pt x="58" y="584"/>
                  </a:lnTo>
                  <a:lnTo>
                    <a:pt x="60" y="580"/>
                  </a:lnTo>
                  <a:lnTo>
                    <a:pt x="60" y="575"/>
                  </a:lnTo>
                  <a:lnTo>
                    <a:pt x="60" y="571"/>
                  </a:lnTo>
                  <a:lnTo>
                    <a:pt x="63" y="568"/>
                  </a:lnTo>
                  <a:lnTo>
                    <a:pt x="63" y="566"/>
                  </a:lnTo>
                  <a:lnTo>
                    <a:pt x="65" y="562"/>
                  </a:lnTo>
                  <a:lnTo>
                    <a:pt x="67" y="562"/>
                  </a:lnTo>
                  <a:lnTo>
                    <a:pt x="69" y="559"/>
                  </a:lnTo>
                  <a:lnTo>
                    <a:pt x="72" y="557"/>
                  </a:lnTo>
                  <a:lnTo>
                    <a:pt x="74" y="557"/>
                  </a:lnTo>
                  <a:lnTo>
                    <a:pt x="76" y="557"/>
                  </a:lnTo>
                  <a:lnTo>
                    <a:pt x="74" y="661"/>
                  </a:lnTo>
                  <a:lnTo>
                    <a:pt x="74" y="652"/>
                  </a:lnTo>
                  <a:lnTo>
                    <a:pt x="74" y="643"/>
                  </a:lnTo>
                  <a:lnTo>
                    <a:pt x="76" y="632"/>
                  </a:lnTo>
                  <a:lnTo>
                    <a:pt x="78" y="620"/>
                  </a:lnTo>
                  <a:lnTo>
                    <a:pt x="81" y="611"/>
                  </a:lnTo>
                  <a:lnTo>
                    <a:pt x="85" y="600"/>
                  </a:lnTo>
                  <a:lnTo>
                    <a:pt x="87" y="591"/>
                  </a:lnTo>
                  <a:lnTo>
                    <a:pt x="90" y="582"/>
                  </a:lnTo>
                  <a:lnTo>
                    <a:pt x="90" y="580"/>
                  </a:lnTo>
                  <a:lnTo>
                    <a:pt x="90" y="575"/>
                  </a:lnTo>
                  <a:lnTo>
                    <a:pt x="90" y="573"/>
                  </a:lnTo>
                  <a:lnTo>
                    <a:pt x="90" y="568"/>
                  </a:lnTo>
                  <a:lnTo>
                    <a:pt x="90" y="564"/>
                  </a:lnTo>
                  <a:lnTo>
                    <a:pt x="90" y="559"/>
                  </a:lnTo>
                  <a:lnTo>
                    <a:pt x="90" y="557"/>
                  </a:lnTo>
                  <a:lnTo>
                    <a:pt x="92" y="555"/>
                  </a:lnTo>
                  <a:lnTo>
                    <a:pt x="94" y="550"/>
                  </a:lnTo>
                  <a:lnTo>
                    <a:pt x="96" y="550"/>
                  </a:lnTo>
                  <a:lnTo>
                    <a:pt x="101" y="550"/>
                  </a:lnTo>
                  <a:lnTo>
                    <a:pt x="105" y="550"/>
                  </a:lnTo>
                  <a:lnTo>
                    <a:pt x="108" y="550"/>
                  </a:lnTo>
                  <a:lnTo>
                    <a:pt x="112" y="550"/>
                  </a:lnTo>
                  <a:lnTo>
                    <a:pt x="117" y="550"/>
                  </a:lnTo>
                  <a:lnTo>
                    <a:pt x="121" y="550"/>
                  </a:lnTo>
                  <a:lnTo>
                    <a:pt x="126" y="550"/>
                  </a:lnTo>
                  <a:lnTo>
                    <a:pt x="128" y="548"/>
                  </a:lnTo>
                  <a:lnTo>
                    <a:pt x="130" y="546"/>
                  </a:lnTo>
                  <a:lnTo>
                    <a:pt x="135" y="544"/>
                  </a:lnTo>
                  <a:lnTo>
                    <a:pt x="139" y="541"/>
                  </a:lnTo>
                  <a:lnTo>
                    <a:pt x="142" y="541"/>
                  </a:lnTo>
                  <a:lnTo>
                    <a:pt x="144" y="544"/>
                  </a:lnTo>
                  <a:lnTo>
                    <a:pt x="146" y="546"/>
                  </a:lnTo>
                  <a:lnTo>
                    <a:pt x="146" y="550"/>
                  </a:lnTo>
                  <a:lnTo>
                    <a:pt x="148" y="550"/>
                  </a:lnTo>
                  <a:lnTo>
                    <a:pt x="151" y="550"/>
                  </a:lnTo>
                  <a:lnTo>
                    <a:pt x="153" y="550"/>
                  </a:lnTo>
                  <a:lnTo>
                    <a:pt x="157" y="550"/>
                  </a:lnTo>
                  <a:lnTo>
                    <a:pt x="160" y="548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71" y="548"/>
                  </a:lnTo>
                  <a:lnTo>
                    <a:pt x="173" y="544"/>
                  </a:lnTo>
                  <a:lnTo>
                    <a:pt x="175" y="541"/>
                  </a:lnTo>
                  <a:lnTo>
                    <a:pt x="178" y="539"/>
                  </a:lnTo>
                  <a:lnTo>
                    <a:pt x="180" y="539"/>
                  </a:lnTo>
                  <a:lnTo>
                    <a:pt x="184" y="537"/>
                  </a:lnTo>
                  <a:lnTo>
                    <a:pt x="187" y="539"/>
                  </a:lnTo>
                  <a:lnTo>
                    <a:pt x="191" y="539"/>
                  </a:lnTo>
                  <a:lnTo>
                    <a:pt x="196" y="541"/>
                  </a:lnTo>
                  <a:lnTo>
                    <a:pt x="193" y="553"/>
                  </a:lnTo>
                  <a:lnTo>
                    <a:pt x="191" y="564"/>
                  </a:lnTo>
                  <a:lnTo>
                    <a:pt x="191" y="577"/>
                  </a:lnTo>
                  <a:lnTo>
                    <a:pt x="191" y="591"/>
                  </a:lnTo>
                  <a:lnTo>
                    <a:pt x="193" y="602"/>
                  </a:lnTo>
                  <a:lnTo>
                    <a:pt x="193" y="616"/>
                  </a:lnTo>
                  <a:lnTo>
                    <a:pt x="196" y="627"/>
                  </a:lnTo>
                  <a:lnTo>
                    <a:pt x="196" y="638"/>
                  </a:lnTo>
                  <a:lnTo>
                    <a:pt x="196" y="627"/>
                  </a:lnTo>
                  <a:lnTo>
                    <a:pt x="196" y="614"/>
                  </a:lnTo>
                  <a:lnTo>
                    <a:pt x="196" y="600"/>
                  </a:lnTo>
                  <a:lnTo>
                    <a:pt x="196" y="586"/>
                  </a:lnTo>
                  <a:lnTo>
                    <a:pt x="198" y="573"/>
                  </a:lnTo>
                  <a:lnTo>
                    <a:pt x="202" y="562"/>
                  </a:lnTo>
                  <a:lnTo>
                    <a:pt x="207" y="550"/>
                  </a:lnTo>
                  <a:lnTo>
                    <a:pt x="214" y="541"/>
                  </a:lnTo>
                  <a:lnTo>
                    <a:pt x="218" y="541"/>
                  </a:lnTo>
                  <a:lnTo>
                    <a:pt x="223" y="541"/>
                  </a:lnTo>
                  <a:lnTo>
                    <a:pt x="227" y="541"/>
                  </a:lnTo>
                  <a:lnTo>
                    <a:pt x="234" y="541"/>
                  </a:lnTo>
                  <a:lnTo>
                    <a:pt x="238" y="544"/>
                  </a:lnTo>
                  <a:lnTo>
                    <a:pt x="243" y="544"/>
                  </a:lnTo>
                  <a:lnTo>
                    <a:pt x="245" y="546"/>
                  </a:lnTo>
                  <a:lnTo>
                    <a:pt x="250" y="548"/>
                  </a:lnTo>
                  <a:lnTo>
                    <a:pt x="261" y="544"/>
                  </a:lnTo>
                  <a:lnTo>
                    <a:pt x="270" y="541"/>
                  </a:lnTo>
                  <a:lnTo>
                    <a:pt x="277" y="541"/>
                  </a:lnTo>
                  <a:lnTo>
                    <a:pt x="286" y="544"/>
                  </a:lnTo>
                  <a:lnTo>
                    <a:pt x="295" y="546"/>
                  </a:lnTo>
                  <a:lnTo>
                    <a:pt x="302" y="548"/>
                  </a:lnTo>
                  <a:lnTo>
                    <a:pt x="311" y="550"/>
                  </a:lnTo>
                  <a:lnTo>
                    <a:pt x="317" y="550"/>
                  </a:lnTo>
                  <a:lnTo>
                    <a:pt x="317" y="548"/>
                  </a:lnTo>
                  <a:lnTo>
                    <a:pt x="317" y="546"/>
                  </a:lnTo>
                  <a:lnTo>
                    <a:pt x="320" y="546"/>
                  </a:lnTo>
                  <a:lnTo>
                    <a:pt x="320" y="544"/>
                  </a:lnTo>
                  <a:lnTo>
                    <a:pt x="320" y="541"/>
                  </a:lnTo>
                  <a:lnTo>
                    <a:pt x="320" y="539"/>
                  </a:lnTo>
                  <a:lnTo>
                    <a:pt x="320" y="537"/>
                  </a:lnTo>
                  <a:lnTo>
                    <a:pt x="320" y="535"/>
                  </a:lnTo>
                  <a:lnTo>
                    <a:pt x="324" y="535"/>
                  </a:lnTo>
                  <a:lnTo>
                    <a:pt x="326" y="535"/>
                  </a:lnTo>
                  <a:lnTo>
                    <a:pt x="331" y="532"/>
                  </a:lnTo>
                  <a:lnTo>
                    <a:pt x="335" y="530"/>
                  </a:lnTo>
                  <a:lnTo>
                    <a:pt x="338" y="528"/>
                  </a:lnTo>
                  <a:lnTo>
                    <a:pt x="342" y="525"/>
                  </a:lnTo>
                  <a:lnTo>
                    <a:pt x="344" y="523"/>
                  </a:lnTo>
                  <a:lnTo>
                    <a:pt x="347" y="519"/>
                  </a:lnTo>
                  <a:lnTo>
                    <a:pt x="340" y="516"/>
                  </a:lnTo>
                  <a:lnTo>
                    <a:pt x="338" y="512"/>
                  </a:lnTo>
                  <a:lnTo>
                    <a:pt x="335" y="510"/>
                  </a:lnTo>
                  <a:lnTo>
                    <a:pt x="333" y="505"/>
                  </a:lnTo>
                  <a:lnTo>
                    <a:pt x="335" y="501"/>
                  </a:lnTo>
                  <a:lnTo>
                    <a:pt x="335" y="496"/>
                  </a:lnTo>
                  <a:lnTo>
                    <a:pt x="335" y="489"/>
                  </a:lnTo>
                  <a:lnTo>
                    <a:pt x="335" y="483"/>
                  </a:lnTo>
                  <a:lnTo>
                    <a:pt x="353" y="485"/>
                  </a:lnTo>
                  <a:lnTo>
                    <a:pt x="369" y="485"/>
                  </a:lnTo>
                  <a:lnTo>
                    <a:pt x="380" y="485"/>
                  </a:lnTo>
                  <a:lnTo>
                    <a:pt x="394" y="483"/>
                  </a:lnTo>
                  <a:lnTo>
                    <a:pt x="405" y="480"/>
                  </a:lnTo>
                  <a:lnTo>
                    <a:pt x="419" y="478"/>
                  </a:lnTo>
                  <a:lnTo>
                    <a:pt x="437" y="476"/>
                  </a:lnTo>
                  <a:lnTo>
                    <a:pt x="455" y="476"/>
                  </a:lnTo>
                  <a:lnTo>
                    <a:pt x="457" y="478"/>
                  </a:lnTo>
                  <a:lnTo>
                    <a:pt x="459" y="480"/>
                  </a:lnTo>
                  <a:lnTo>
                    <a:pt x="459" y="483"/>
                  </a:lnTo>
                  <a:lnTo>
                    <a:pt x="462" y="487"/>
                  </a:lnTo>
                  <a:lnTo>
                    <a:pt x="464" y="492"/>
                  </a:lnTo>
                  <a:lnTo>
                    <a:pt x="464" y="494"/>
                  </a:lnTo>
                  <a:lnTo>
                    <a:pt x="466" y="498"/>
                  </a:lnTo>
                  <a:lnTo>
                    <a:pt x="466" y="501"/>
                  </a:lnTo>
                  <a:lnTo>
                    <a:pt x="468" y="496"/>
                  </a:lnTo>
                  <a:lnTo>
                    <a:pt x="468" y="487"/>
                  </a:lnTo>
                  <a:lnTo>
                    <a:pt x="468" y="478"/>
                  </a:lnTo>
                  <a:lnTo>
                    <a:pt x="466" y="467"/>
                  </a:lnTo>
                  <a:lnTo>
                    <a:pt x="464" y="453"/>
                  </a:lnTo>
                  <a:lnTo>
                    <a:pt x="464" y="444"/>
                  </a:lnTo>
                  <a:lnTo>
                    <a:pt x="462" y="435"/>
                  </a:lnTo>
                  <a:lnTo>
                    <a:pt x="462" y="428"/>
                  </a:lnTo>
                  <a:lnTo>
                    <a:pt x="462" y="426"/>
                  </a:lnTo>
                  <a:lnTo>
                    <a:pt x="462" y="424"/>
                  </a:lnTo>
                  <a:lnTo>
                    <a:pt x="464" y="424"/>
                  </a:lnTo>
                  <a:lnTo>
                    <a:pt x="464" y="422"/>
                  </a:lnTo>
                  <a:lnTo>
                    <a:pt x="464" y="417"/>
                  </a:lnTo>
                  <a:lnTo>
                    <a:pt x="466" y="415"/>
                  </a:lnTo>
                  <a:lnTo>
                    <a:pt x="466" y="410"/>
                  </a:lnTo>
                  <a:lnTo>
                    <a:pt x="466" y="404"/>
                  </a:lnTo>
                  <a:lnTo>
                    <a:pt x="477" y="406"/>
                  </a:lnTo>
                  <a:lnTo>
                    <a:pt x="498" y="408"/>
                  </a:lnTo>
                  <a:lnTo>
                    <a:pt x="522" y="408"/>
                  </a:lnTo>
                  <a:lnTo>
                    <a:pt x="549" y="408"/>
                  </a:lnTo>
                  <a:lnTo>
                    <a:pt x="579" y="408"/>
                  </a:lnTo>
                  <a:lnTo>
                    <a:pt x="604" y="404"/>
                  </a:lnTo>
                  <a:lnTo>
                    <a:pt x="615" y="401"/>
                  </a:lnTo>
                  <a:lnTo>
                    <a:pt x="624" y="397"/>
                  </a:lnTo>
                  <a:lnTo>
                    <a:pt x="633" y="395"/>
                  </a:lnTo>
                  <a:lnTo>
                    <a:pt x="637" y="390"/>
                  </a:lnTo>
                  <a:lnTo>
                    <a:pt x="640" y="383"/>
                  </a:lnTo>
                  <a:lnTo>
                    <a:pt x="642" y="377"/>
                  </a:lnTo>
                  <a:lnTo>
                    <a:pt x="642" y="368"/>
                  </a:lnTo>
                  <a:lnTo>
                    <a:pt x="642" y="356"/>
                  </a:lnTo>
                  <a:lnTo>
                    <a:pt x="640" y="345"/>
                  </a:lnTo>
                  <a:lnTo>
                    <a:pt x="640" y="334"/>
                  </a:lnTo>
                  <a:lnTo>
                    <a:pt x="637" y="325"/>
                  </a:lnTo>
                  <a:lnTo>
                    <a:pt x="633" y="316"/>
                  </a:lnTo>
                  <a:lnTo>
                    <a:pt x="628" y="307"/>
                  </a:lnTo>
                  <a:lnTo>
                    <a:pt x="628" y="295"/>
                  </a:lnTo>
                  <a:lnTo>
                    <a:pt x="624" y="300"/>
                  </a:lnTo>
                  <a:lnTo>
                    <a:pt x="622" y="304"/>
                  </a:lnTo>
                  <a:lnTo>
                    <a:pt x="617" y="309"/>
                  </a:lnTo>
                  <a:lnTo>
                    <a:pt x="615" y="313"/>
                  </a:lnTo>
                  <a:lnTo>
                    <a:pt x="610" y="320"/>
                  </a:lnTo>
                  <a:lnTo>
                    <a:pt x="606" y="325"/>
                  </a:lnTo>
                  <a:lnTo>
                    <a:pt x="601" y="331"/>
                  </a:lnTo>
                  <a:lnTo>
                    <a:pt x="599" y="336"/>
                  </a:lnTo>
                  <a:lnTo>
                    <a:pt x="597" y="340"/>
                  </a:lnTo>
                  <a:lnTo>
                    <a:pt x="592" y="343"/>
                  </a:lnTo>
                  <a:lnTo>
                    <a:pt x="588" y="345"/>
                  </a:lnTo>
                  <a:lnTo>
                    <a:pt x="581" y="347"/>
                  </a:lnTo>
                  <a:lnTo>
                    <a:pt x="574" y="349"/>
                  </a:lnTo>
                  <a:lnTo>
                    <a:pt x="568" y="352"/>
                  </a:lnTo>
                  <a:lnTo>
                    <a:pt x="558" y="354"/>
                  </a:lnTo>
                  <a:lnTo>
                    <a:pt x="549" y="356"/>
                  </a:lnTo>
                  <a:lnTo>
                    <a:pt x="547" y="356"/>
                  </a:lnTo>
                  <a:lnTo>
                    <a:pt x="543" y="356"/>
                  </a:lnTo>
                  <a:lnTo>
                    <a:pt x="540" y="356"/>
                  </a:lnTo>
                  <a:lnTo>
                    <a:pt x="536" y="354"/>
                  </a:lnTo>
                  <a:lnTo>
                    <a:pt x="531" y="354"/>
                  </a:lnTo>
                  <a:lnTo>
                    <a:pt x="527" y="349"/>
                  </a:lnTo>
                  <a:lnTo>
                    <a:pt x="525" y="347"/>
                  </a:lnTo>
                  <a:lnTo>
                    <a:pt x="520" y="343"/>
                  </a:lnTo>
                  <a:lnTo>
                    <a:pt x="518" y="343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3" y="338"/>
                  </a:lnTo>
                  <a:lnTo>
                    <a:pt x="511" y="336"/>
                  </a:lnTo>
                  <a:lnTo>
                    <a:pt x="509" y="331"/>
                  </a:lnTo>
                  <a:lnTo>
                    <a:pt x="507" y="329"/>
                  </a:lnTo>
                  <a:lnTo>
                    <a:pt x="504" y="329"/>
                  </a:lnTo>
                  <a:lnTo>
                    <a:pt x="502" y="329"/>
                  </a:lnTo>
                  <a:lnTo>
                    <a:pt x="500" y="327"/>
                  </a:lnTo>
                  <a:lnTo>
                    <a:pt x="498" y="327"/>
                  </a:lnTo>
                  <a:lnTo>
                    <a:pt x="495" y="327"/>
                  </a:lnTo>
                  <a:lnTo>
                    <a:pt x="491" y="329"/>
                  </a:lnTo>
                  <a:lnTo>
                    <a:pt x="489" y="331"/>
                  </a:lnTo>
                  <a:lnTo>
                    <a:pt x="484" y="334"/>
                  </a:lnTo>
                  <a:lnTo>
                    <a:pt x="480" y="336"/>
                  </a:lnTo>
                  <a:lnTo>
                    <a:pt x="475" y="338"/>
                  </a:lnTo>
                  <a:lnTo>
                    <a:pt x="471" y="338"/>
                  </a:lnTo>
                  <a:lnTo>
                    <a:pt x="466" y="340"/>
                  </a:lnTo>
                  <a:lnTo>
                    <a:pt x="464" y="3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5" name="Freeform 291"/>
            <p:cNvSpPr>
              <a:spLocks noEditPoints="1"/>
            </p:cNvSpPr>
            <p:nvPr/>
          </p:nvSpPr>
          <p:spPr bwMode="auto">
            <a:xfrm>
              <a:off x="481" y="1799"/>
              <a:ext cx="633" cy="844"/>
            </a:xfrm>
            <a:custGeom>
              <a:avLst/>
              <a:gdLst>
                <a:gd name="T0" fmla="*/ 16 w 633"/>
                <a:gd name="T1" fmla="*/ 122 h 844"/>
                <a:gd name="T2" fmla="*/ 110 w 633"/>
                <a:gd name="T3" fmla="*/ 23 h 844"/>
                <a:gd name="T4" fmla="*/ 149 w 633"/>
                <a:gd name="T5" fmla="*/ 86 h 844"/>
                <a:gd name="T6" fmla="*/ 128 w 633"/>
                <a:gd name="T7" fmla="*/ 20 h 844"/>
                <a:gd name="T8" fmla="*/ 122 w 633"/>
                <a:gd name="T9" fmla="*/ 41 h 844"/>
                <a:gd name="T10" fmla="*/ 110 w 633"/>
                <a:gd name="T11" fmla="*/ 29 h 844"/>
                <a:gd name="T12" fmla="*/ 104 w 633"/>
                <a:gd name="T13" fmla="*/ 59 h 844"/>
                <a:gd name="T14" fmla="*/ 72 w 633"/>
                <a:gd name="T15" fmla="*/ 59 h 844"/>
                <a:gd name="T16" fmla="*/ 61 w 633"/>
                <a:gd name="T17" fmla="*/ 75 h 844"/>
                <a:gd name="T18" fmla="*/ 47 w 633"/>
                <a:gd name="T19" fmla="*/ 97 h 844"/>
                <a:gd name="T20" fmla="*/ 47 w 633"/>
                <a:gd name="T21" fmla="*/ 203 h 844"/>
                <a:gd name="T22" fmla="*/ 126 w 633"/>
                <a:gd name="T23" fmla="*/ 309 h 844"/>
                <a:gd name="T24" fmla="*/ 54 w 633"/>
                <a:gd name="T25" fmla="*/ 260 h 844"/>
                <a:gd name="T26" fmla="*/ 22 w 633"/>
                <a:gd name="T27" fmla="*/ 133 h 844"/>
                <a:gd name="T28" fmla="*/ 20 w 633"/>
                <a:gd name="T29" fmla="*/ 122 h 844"/>
                <a:gd name="T30" fmla="*/ 27 w 633"/>
                <a:gd name="T31" fmla="*/ 316 h 844"/>
                <a:gd name="T32" fmla="*/ 34 w 633"/>
                <a:gd name="T33" fmla="*/ 397 h 844"/>
                <a:gd name="T34" fmla="*/ 167 w 633"/>
                <a:gd name="T35" fmla="*/ 343 h 844"/>
                <a:gd name="T36" fmla="*/ 160 w 633"/>
                <a:gd name="T37" fmla="*/ 375 h 844"/>
                <a:gd name="T38" fmla="*/ 122 w 633"/>
                <a:gd name="T39" fmla="*/ 422 h 844"/>
                <a:gd name="T40" fmla="*/ 113 w 633"/>
                <a:gd name="T41" fmla="*/ 422 h 844"/>
                <a:gd name="T42" fmla="*/ 65 w 633"/>
                <a:gd name="T43" fmla="*/ 438 h 844"/>
                <a:gd name="T44" fmla="*/ 92 w 633"/>
                <a:gd name="T45" fmla="*/ 469 h 844"/>
                <a:gd name="T46" fmla="*/ 65 w 633"/>
                <a:gd name="T47" fmla="*/ 506 h 844"/>
                <a:gd name="T48" fmla="*/ 47 w 633"/>
                <a:gd name="T49" fmla="*/ 463 h 844"/>
                <a:gd name="T50" fmla="*/ 88 w 633"/>
                <a:gd name="T51" fmla="*/ 506 h 844"/>
                <a:gd name="T52" fmla="*/ 133 w 633"/>
                <a:gd name="T53" fmla="*/ 539 h 844"/>
                <a:gd name="T54" fmla="*/ 173 w 633"/>
                <a:gd name="T55" fmla="*/ 521 h 844"/>
                <a:gd name="T56" fmla="*/ 189 w 633"/>
                <a:gd name="T57" fmla="*/ 488 h 844"/>
                <a:gd name="T58" fmla="*/ 320 w 633"/>
                <a:gd name="T59" fmla="*/ 465 h 844"/>
                <a:gd name="T60" fmla="*/ 324 w 633"/>
                <a:gd name="T61" fmla="*/ 469 h 844"/>
                <a:gd name="T62" fmla="*/ 320 w 633"/>
                <a:gd name="T63" fmla="*/ 476 h 844"/>
                <a:gd name="T64" fmla="*/ 345 w 633"/>
                <a:gd name="T65" fmla="*/ 497 h 844"/>
                <a:gd name="T66" fmla="*/ 329 w 633"/>
                <a:gd name="T67" fmla="*/ 506 h 844"/>
                <a:gd name="T68" fmla="*/ 358 w 633"/>
                <a:gd name="T69" fmla="*/ 506 h 844"/>
                <a:gd name="T70" fmla="*/ 372 w 633"/>
                <a:gd name="T71" fmla="*/ 519 h 844"/>
                <a:gd name="T72" fmla="*/ 403 w 633"/>
                <a:gd name="T73" fmla="*/ 524 h 844"/>
                <a:gd name="T74" fmla="*/ 361 w 633"/>
                <a:gd name="T75" fmla="*/ 542 h 844"/>
                <a:gd name="T76" fmla="*/ 194 w 633"/>
                <a:gd name="T77" fmla="*/ 576 h 844"/>
                <a:gd name="T78" fmla="*/ 128 w 633"/>
                <a:gd name="T79" fmla="*/ 546 h 844"/>
                <a:gd name="T80" fmla="*/ 77 w 633"/>
                <a:gd name="T81" fmla="*/ 546 h 844"/>
                <a:gd name="T82" fmla="*/ 295 w 633"/>
                <a:gd name="T83" fmla="*/ 463 h 844"/>
                <a:gd name="T84" fmla="*/ 318 w 633"/>
                <a:gd name="T85" fmla="*/ 438 h 844"/>
                <a:gd name="T86" fmla="*/ 320 w 633"/>
                <a:gd name="T87" fmla="*/ 422 h 844"/>
                <a:gd name="T88" fmla="*/ 293 w 633"/>
                <a:gd name="T89" fmla="*/ 429 h 844"/>
                <a:gd name="T90" fmla="*/ 252 w 633"/>
                <a:gd name="T91" fmla="*/ 440 h 844"/>
                <a:gd name="T92" fmla="*/ 563 w 633"/>
                <a:gd name="T93" fmla="*/ 519 h 844"/>
                <a:gd name="T94" fmla="*/ 550 w 633"/>
                <a:gd name="T95" fmla="*/ 517 h 844"/>
                <a:gd name="T96" fmla="*/ 462 w 633"/>
                <a:gd name="T97" fmla="*/ 535 h 844"/>
                <a:gd name="T98" fmla="*/ 541 w 633"/>
                <a:gd name="T99" fmla="*/ 616 h 844"/>
                <a:gd name="T100" fmla="*/ 602 w 633"/>
                <a:gd name="T101" fmla="*/ 630 h 844"/>
                <a:gd name="T102" fmla="*/ 590 w 633"/>
                <a:gd name="T103" fmla="*/ 553 h 844"/>
                <a:gd name="T104" fmla="*/ 559 w 633"/>
                <a:gd name="T105" fmla="*/ 476 h 844"/>
                <a:gd name="T106" fmla="*/ 586 w 633"/>
                <a:gd name="T107" fmla="*/ 776 h 844"/>
                <a:gd name="T108" fmla="*/ 579 w 633"/>
                <a:gd name="T109" fmla="*/ 844 h 844"/>
                <a:gd name="T110" fmla="*/ 633 w 633"/>
                <a:gd name="T111" fmla="*/ 783 h 844"/>
                <a:gd name="T112" fmla="*/ 624 w 633"/>
                <a:gd name="T113" fmla="*/ 761 h 844"/>
                <a:gd name="T114" fmla="*/ 608 w 633"/>
                <a:gd name="T115" fmla="*/ 652 h 844"/>
                <a:gd name="T116" fmla="*/ 593 w 633"/>
                <a:gd name="T117" fmla="*/ 679 h 844"/>
                <a:gd name="T118" fmla="*/ 566 w 633"/>
                <a:gd name="T119" fmla="*/ 682 h 844"/>
                <a:gd name="T120" fmla="*/ 590 w 633"/>
                <a:gd name="T121" fmla="*/ 724 h 844"/>
                <a:gd name="T122" fmla="*/ 581 w 633"/>
                <a:gd name="T123" fmla="*/ 758 h 8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3"/>
                <a:gd name="T187" fmla="*/ 0 h 844"/>
                <a:gd name="T188" fmla="*/ 633 w 633"/>
                <a:gd name="T189" fmla="*/ 844 h 8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3" h="844">
                  <a:moveTo>
                    <a:pt x="34" y="413"/>
                  </a:moveTo>
                  <a:lnTo>
                    <a:pt x="7" y="237"/>
                  </a:lnTo>
                  <a:lnTo>
                    <a:pt x="4" y="221"/>
                  </a:lnTo>
                  <a:lnTo>
                    <a:pt x="2" y="210"/>
                  </a:lnTo>
                  <a:lnTo>
                    <a:pt x="0" y="196"/>
                  </a:lnTo>
                  <a:lnTo>
                    <a:pt x="0" y="185"/>
                  </a:lnTo>
                  <a:lnTo>
                    <a:pt x="2" y="172"/>
                  </a:lnTo>
                  <a:lnTo>
                    <a:pt x="2" y="160"/>
                  </a:lnTo>
                  <a:lnTo>
                    <a:pt x="7" y="149"/>
                  </a:lnTo>
                  <a:lnTo>
                    <a:pt x="9" y="135"/>
                  </a:lnTo>
                  <a:lnTo>
                    <a:pt x="16" y="122"/>
                  </a:lnTo>
                  <a:lnTo>
                    <a:pt x="22" y="108"/>
                  </a:lnTo>
                  <a:lnTo>
                    <a:pt x="29" y="93"/>
                  </a:lnTo>
                  <a:lnTo>
                    <a:pt x="38" y="79"/>
                  </a:lnTo>
                  <a:lnTo>
                    <a:pt x="47" y="68"/>
                  </a:lnTo>
                  <a:lnTo>
                    <a:pt x="59" y="57"/>
                  </a:lnTo>
                  <a:lnTo>
                    <a:pt x="70" y="47"/>
                  </a:lnTo>
                  <a:lnTo>
                    <a:pt x="83" y="38"/>
                  </a:lnTo>
                  <a:lnTo>
                    <a:pt x="88" y="36"/>
                  </a:lnTo>
                  <a:lnTo>
                    <a:pt x="95" y="32"/>
                  </a:lnTo>
                  <a:lnTo>
                    <a:pt x="101" y="29"/>
                  </a:lnTo>
                  <a:lnTo>
                    <a:pt x="110" y="23"/>
                  </a:lnTo>
                  <a:lnTo>
                    <a:pt x="117" y="18"/>
                  </a:lnTo>
                  <a:lnTo>
                    <a:pt x="124" y="14"/>
                  </a:lnTo>
                  <a:lnTo>
                    <a:pt x="128" y="7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37" y="18"/>
                  </a:lnTo>
                  <a:lnTo>
                    <a:pt x="140" y="29"/>
                  </a:lnTo>
                  <a:lnTo>
                    <a:pt x="142" y="43"/>
                  </a:lnTo>
                  <a:lnTo>
                    <a:pt x="146" y="59"/>
                  </a:lnTo>
                  <a:lnTo>
                    <a:pt x="149" y="72"/>
                  </a:lnTo>
                  <a:lnTo>
                    <a:pt x="149" y="86"/>
                  </a:lnTo>
                  <a:lnTo>
                    <a:pt x="151" y="97"/>
                  </a:lnTo>
                  <a:lnTo>
                    <a:pt x="149" y="90"/>
                  </a:lnTo>
                  <a:lnTo>
                    <a:pt x="146" y="79"/>
                  </a:lnTo>
                  <a:lnTo>
                    <a:pt x="144" y="66"/>
                  </a:lnTo>
                  <a:lnTo>
                    <a:pt x="140" y="52"/>
                  </a:lnTo>
                  <a:lnTo>
                    <a:pt x="137" y="38"/>
                  </a:lnTo>
                  <a:lnTo>
                    <a:pt x="135" y="25"/>
                  </a:lnTo>
                  <a:lnTo>
                    <a:pt x="133" y="16"/>
                  </a:lnTo>
                  <a:lnTo>
                    <a:pt x="133" y="9"/>
                  </a:lnTo>
                  <a:lnTo>
                    <a:pt x="128" y="14"/>
                  </a:lnTo>
                  <a:lnTo>
                    <a:pt x="128" y="20"/>
                  </a:lnTo>
                  <a:lnTo>
                    <a:pt x="128" y="27"/>
                  </a:lnTo>
                  <a:lnTo>
                    <a:pt x="128" y="34"/>
                  </a:lnTo>
                  <a:lnTo>
                    <a:pt x="131" y="41"/>
                  </a:lnTo>
                  <a:lnTo>
                    <a:pt x="131" y="47"/>
                  </a:lnTo>
                  <a:lnTo>
                    <a:pt x="133" y="57"/>
                  </a:lnTo>
                  <a:lnTo>
                    <a:pt x="131" y="61"/>
                  </a:lnTo>
                  <a:lnTo>
                    <a:pt x="128" y="54"/>
                  </a:lnTo>
                  <a:lnTo>
                    <a:pt x="126" y="50"/>
                  </a:lnTo>
                  <a:lnTo>
                    <a:pt x="126" y="45"/>
                  </a:lnTo>
                  <a:lnTo>
                    <a:pt x="124" y="43"/>
                  </a:lnTo>
                  <a:lnTo>
                    <a:pt x="122" y="41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2" y="25"/>
                  </a:lnTo>
                  <a:lnTo>
                    <a:pt x="122" y="23"/>
                  </a:lnTo>
                  <a:lnTo>
                    <a:pt x="119" y="23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0" y="29"/>
                  </a:lnTo>
                  <a:lnTo>
                    <a:pt x="110" y="34"/>
                  </a:lnTo>
                  <a:lnTo>
                    <a:pt x="110" y="38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8" y="50"/>
                  </a:lnTo>
                  <a:lnTo>
                    <a:pt x="106" y="54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4" y="61"/>
                  </a:lnTo>
                  <a:lnTo>
                    <a:pt x="104" y="59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104" y="43"/>
                  </a:lnTo>
                  <a:lnTo>
                    <a:pt x="104" y="36"/>
                  </a:lnTo>
                  <a:lnTo>
                    <a:pt x="104" y="32"/>
                  </a:lnTo>
                  <a:lnTo>
                    <a:pt x="95" y="41"/>
                  </a:lnTo>
                  <a:lnTo>
                    <a:pt x="88" y="45"/>
                  </a:lnTo>
                  <a:lnTo>
                    <a:pt x="81" y="47"/>
                  </a:lnTo>
                  <a:lnTo>
                    <a:pt x="77" y="50"/>
                  </a:lnTo>
                  <a:lnTo>
                    <a:pt x="74" y="52"/>
                  </a:lnTo>
                  <a:lnTo>
                    <a:pt x="72" y="59"/>
                  </a:lnTo>
                  <a:lnTo>
                    <a:pt x="72" y="68"/>
                  </a:lnTo>
                  <a:lnTo>
                    <a:pt x="72" y="84"/>
                  </a:lnTo>
                  <a:lnTo>
                    <a:pt x="72" y="79"/>
                  </a:lnTo>
                  <a:lnTo>
                    <a:pt x="70" y="77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5" y="63"/>
                  </a:lnTo>
                  <a:lnTo>
                    <a:pt x="61" y="75"/>
                  </a:lnTo>
                  <a:lnTo>
                    <a:pt x="56" y="81"/>
                  </a:lnTo>
                  <a:lnTo>
                    <a:pt x="54" y="90"/>
                  </a:lnTo>
                  <a:lnTo>
                    <a:pt x="54" y="99"/>
                  </a:lnTo>
                  <a:lnTo>
                    <a:pt x="52" y="108"/>
                  </a:lnTo>
                  <a:lnTo>
                    <a:pt x="54" y="115"/>
                  </a:lnTo>
                  <a:lnTo>
                    <a:pt x="54" y="126"/>
                  </a:lnTo>
                  <a:lnTo>
                    <a:pt x="56" y="135"/>
                  </a:lnTo>
                  <a:lnTo>
                    <a:pt x="52" y="126"/>
                  </a:lnTo>
                  <a:lnTo>
                    <a:pt x="49" y="115"/>
                  </a:lnTo>
                  <a:lnTo>
                    <a:pt x="47" y="106"/>
                  </a:lnTo>
                  <a:lnTo>
                    <a:pt x="47" y="97"/>
                  </a:lnTo>
                  <a:lnTo>
                    <a:pt x="49" y="90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7" y="81"/>
                  </a:lnTo>
                  <a:lnTo>
                    <a:pt x="43" y="88"/>
                  </a:lnTo>
                  <a:lnTo>
                    <a:pt x="38" y="97"/>
                  </a:lnTo>
                  <a:lnTo>
                    <a:pt x="36" y="108"/>
                  </a:lnTo>
                  <a:lnTo>
                    <a:pt x="36" y="120"/>
                  </a:lnTo>
                  <a:lnTo>
                    <a:pt x="36" y="147"/>
                  </a:lnTo>
                  <a:lnTo>
                    <a:pt x="40" y="174"/>
                  </a:lnTo>
                  <a:lnTo>
                    <a:pt x="47" y="203"/>
                  </a:lnTo>
                  <a:lnTo>
                    <a:pt x="59" y="230"/>
                  </a:lnTo>
                  <a:lnTo>
                    <a:pt x="63" y="242"/>
                  </a:lnTo>
                  <a:lnTo>
                    <a:pt x="70" y="253"/>
                  </a:lnTo>
                  <a:lnTo>
                    <a:pt x="77" y="262"/>
                  </a:lnTo>
                  <a:lnTo>
                    <a:pt x="83" y="269"/>
                  </a:lnTo>
                  <a:lnTo>
                    <a:pt x="88" y="273"/>
                  </a:lnTo>
                  <a:lnTo>
                    <a:pt x="95" y="280"/>
                  </a:lnTo>
                  <a:lnTo>
                    <a:pt x="104" y="287"/>
                  </a:lnTo>
                  <a:lnTo>
                    <a:pt x="113" y="293"/>
                  </a:lnTo>
                  <a:lnTo>
                    <a:pt x="119" y="300"/>
                  </a:lnTo>
                  <a:lnTo>
                    <a:pt x="126" y="309"/>
                  </a:lnTo>
                  <a:lnTo>
                    <a:pt x="133" y="318"/>
                  </a:lnTo>
                  <a:lnTo>
                    <a:pt x="137" y="327"/>
                  </a:lnTo>
                  <a:lnTo>
                    <a:pt x="126" y="325"/>
                  </a:lnTo>
                  <a:lnTo>
                    <a:pt x="115" y="321"/>
                  </a:lnTo>
                  <a:lnTo>
                    <a:pt x="104" y="314"/>
                  </a:lnTo>
                  <a:lnTo>
                    <a:pt x="95" y="305"/>
                  </a:lnTo>
                  <a:lnTo>
                    <a:pt x="83" y="296"/>
                  </a:lnTo>
                  <a:lnTo>
                    <a:pt x="77" y="287"/>
                  </a:lnTo>
                  <a:lnTo>
                    <a:pt x="70" y="280"/>
                  </a:lnTo>
                  <a:lnTo>
                    <a:pt x="63" y="271"/>
                  </a:lnTo>
                  <a:lnTo>
                    <a:pt x="54" y="260"/>
                  </a:lnTo>
                  <a:lnTo>
                    <a:pt x="47" y="244"/>
                  </a:lnTo>
                  <a:lnTo>
                    <a:pt x="40" y="226"/>
                  </a:lnTo>
                  <a:lnTo>
                    <a:pt x="36" y="208"/>
                  </a:lnTo>
                  <a:lnTo>
                    <a:pt x="31" y="187"/>
                  </a:lnTo>
                  <a:lnTo>
                    <a:pt x="29" y="165"/>
                  </a:lnTo>
                  <a:lnTo>
                    <a:pt x="27" y="142"/>
                  </a:lnTo>
                  <a:lnTo>
                    <a:pt x="27" y="117"/>
                  </a:lnTo>
                  <a:lnTo>
                    <a:pt x="27" y="120"/>
                  </a:lnTo>
                  <a:lnTo>
                    <a:pt x="25" y="124"/>
                  </a:lnTo>
                  <a:lnTo>
                    <a:pt x="25" y="129"/>
                  </a:lnTo>
                  <a:lnTo>
                    <a:pt x="22" y="133"/>
                  </a:lnTo>
                  <a:lnTo>
                    <a:pt x="22" y="140"/>
                  </a:lnTo>
                  <a:lnTo>
                    <a:pt x="20" y="145"/>
                  </a:lnTo>
                  <a:lnTo>
                    <a:pt x="20" y="151"/>
                  </a:lnTo>
                  <a:lnTo>
                    <a:pt x="22" y="158"/>
                  </a:lnTo>
                  <a:lnTo>
                    <a:pt x="20" y="149"/>
                  </a:lnTo>
                  <a:lnTo>
                    <a:pt x="18" y="145"/>
                  </a:lnTo>
                  <a:lnTo>
                    <a:pt x="18" y="138"/>
                  </a:lnTo>
                  <a:lnTo>
                    <a:pt x="18" y="133"/>
                  </a:lnTo>
                  <a:lnTo>
                    <a:pt x="20" y="129"/>
                  </a:lnTo>
                  <a:lnTo>
                    <a:pt x="20" y="126"/>
                  </a:lnTo>
                  <a:lnTo>
                    <a:pt x="20" y="122"/>
                  </a:lnTo>
                  <a:lnTo>
                    <a:pt x="20" y="120"/>
                  </a:lnTo>
                  <a:lnTo>
                    <a:pt x="16" y="133"/>
                  </a:lnTo>
                  <a:lnTo>
                    <a:pt x="11" y="145"/>
                  </a:lnTo>
                  <a:lnTo>
                    <a:pt x="9" y="156"/>
                  </a:lnTo>
                  <a:lnTo>
                    <a:pt x="7" y="172"/>
                  </a:lnTo>
                  <a:lnTo>
                    <a:pt x="7" y="192"/>
                  </a:lnTo>
                  <a:lnTo>
                    <a:pt x="9" y="217"/>
                  </a:lnTo>
                  <a:lnTo>
                    <a:pt x="16" y="251"/>
                  </a:lnTo>
                  <a:lnTo>
                    <a:pt x="22" y="296"/>
                  </a:lnTo>
                  <a:lnTo>
                    <a:pt x="25" y="305"/>
                  </a:lnTo>
                  <a:lnTo>
                    <a:pt x="27" y="316"/>
                  </a:lnTo>
                  <a:lnTo>
                    <a:pt x="29" y="325"/>
                  </a:lnTo>
                  <a:lnTo>
                    <a:pt x="31" y="334"/>
                  </a:lnTo>
                  <a:lnTo>
                    <a:pt x="34" y="343"/>
                  </a:lnTo>
                  <a:lnTo>
                    <a:pt x="34" y="352"/>
                  </a:lnTo>
                  <a:lnTo>
                    <a:pt x="34" y="363"/>
                  </a:lnTo>
                  <a:lnTo>
                    <a:pt x="31" y="372"/>
                  </a:lnTo>
                  <a:lnTo>
                    <a:pt x="31" y="377"/>
                  </a:lnTo>
                  <a:lnTo>
                    <a:pt x="31" y="381"/>
                  </a:lnTo>
                  <a:lnTo>
                    <a:pt x="31" y="388"/>
                  </a:lnTo>
                  <a:lnTo>
                    <a:pt x="34" y="393"/>
                  </a:lnTo>
                  <a:lnTo>
                    <a:pt x="34" y="397"/>
                  </a:lnTo>
                  <a:lnTo>
                    <a:pt x="34" y="404"/>
                  </a:lnTo>
                  <a:lnTo>
                    <a:pt x="34" y="409"/>
                  </a:lnTo>
                  <a:lnTo>
                    <a:pt x="34" y="413"/>
                  </a:lnTo>
                  <a:close/>
                  <a:moveTo>
                    <a:pt x="140" y="352"/>
                  </a:moveTo>
                  <a:lnTo>
                    <a:pt x="144" y="350"/>
                  </a:lnTo>
                  <a:lnTo>
                    <a:pt x="149" y="348"/>
                  </a:lnTo>
                  <a:lnTo>
                    <a:pt x="153" y="345"/>
                  </a:lnTo>
                  <a:lnTo>
                    <a:pt x="155" y="343"/>
                  </a:lnTo>
                  <a:lnTo>
                    <a:pt x="160" y="343"/>
                  </a:lnTo>
                  <a:lnTo>
                    <a:pt x="162" y="341"/>
                  </a:lnTo>
                  <a:lnTo>
                    <a:pt x="167" y="343"/>
                  </a:lnTo>
                  <a:lnTo>
                    <a:pt x="171" y="348"/>
                  </a:lnTo>
                  <a:lnTo>
                    <a:pt x="171" y="352"/>
                  </a:lnTo>
                  <a:lnTo>
                    <a:pt x="171" y="357"/>
                  </a:lnTo>
                  <a:lnTo>
                    <a:pt x="171" y="361"/>
                  </a:lnTo>
                  <a:lnTo>
                    <a:pt x="169" y="366"/>
                  </a:lnTo>
                  <a:lnTo>
                    <a:pt x="169" y="370"/>
                  </a:lnTo>
                  <a:lnTo>
                    <a:pt x="167" y="375"/>
                  </a:lnTo>
                  <a:lnTo>
                    <a:pt x="164" y="379"/>
                  </a:lnTo>
                  <a:lnTo>
                    <a:pt x="162" y="384"/>
                  </a:lnTo>
                  <a:lnTo>
                    <a:pt x="162" y="379"/>
                  </a:lnTo>
                  <a:lnTo>
                    <a:pt x="160" y="375"/>
                  </a:lnTo>
                  <a:lnTo>
                    <a:pt x="158" y="368"/>
                  </a:lnTo>
                  <a:lnTo>
                    <a:pt x="155" y="363"/>
                  </a:lnTo>
                  <a:lnTo>
                    <a:pt x="151" y="359"/>
                  </a:lnTo>
                  <a:lnTo>
                    <a:pt x="149" y="354"/>
                  </a:lnTo>
                  <a:lnTo>
                    <a:pt x="144" y="352"/>
                  </a:lnTo>
                  <a:lnTo>
                    <a:pt x="140" y="352"/>
                  </a:lnTo>
                  <a:close/>
                  <a:moveTo>
                    <a:pt x="63" y="463"/>
                  </a:moveTo>
                  <a:lnTo>
                    <a:pt x="83" y="451"/>
                  </a:lnTo>
                  <a:lnTo>
                    <a:pt x="99" y="440"/>
                  </a:lnTo>
                  <a:lnTo>
                    <a:pt x="110" y="431"/>
                  </a:lnTo>
                  <a:lnTo>
                    <a:pt x="122" y="422"/>
                  </a:lnTo>
                  <a:lnTo>
                    <a:pt x="131" y="413"/>
                  </a:lnTo>
                  <a:lnTo>
                    <a:pt x="142" y="406"/>
                  </a:lnTo>
                  <a:lnTo>
                    <a:pt x="153" y="400"/>
                  </a:lnTo>
                  <a:lnTo>
                    <a:pt x="169" y="395"/>
                  </a:lnTo>
                  <a:lnTo>
                    <a:pt x="160" y="393"/>
                  </a:lnTo>
                  <a:lnTo>
                    <a:pt x="153" y="393"/>
                  </a:lnTo>
                  <a:lnTo>
                    <a:pt x="144" y="397"/>
                  </a:lnTo>
                  <a:lnTo>
                    <a:pt x="135" y="402"/>
                  </a:lnTo>
                  <a:lnTo>
                    <a:pt x="128" y="409"/>
                  </a:lnTo>
                  <a:lnTo>
                    <a:pt x="119" y="415"/>
                  </a:lnTo>
                  <a:lnTo>
                    <a:pt x="113" y="422"/>
                  </a:lnTo>
                  <a:lnTo>
                    <a:pt x="106" y="427"/>
                  </a:lnTo>
                  <a:lnTo>
                    <a:pt x="99" y="429"/>
                  </a:lnTo>
                  <a:lnTo>
                    <a:pt x="92" y="433"/>
                  </a:lnTo>
                  <a:lnTo>
                    <a:pt x="86" y="436"/>
                  </a:lnTo>
                  <a:lnTo>
                    <a:pt x="79" y="440"/>
                  </a:lnTo>
                  <a:lnTo>
                    <a:pt x="74" y="447"/>
                  </a:lnTo>
                  <a:lnTo>
                    <a:pt x="70" y="451"/>
                  </a:lnTo>
                  <a:lnTo>
                    <a:pt x="65" y="456"/>
                  </a:lnTo>
                  <a:lnTo>
                    <a:pt x="63" y="463"/>
                  </a:lnTo>
                  <a:close/>
                  <a:moveTo>
                    <a:pt x="74" y="431"/>
                  </a:moveTo>
                  <a:lnTo>
                    <a:pt x="65" y="438"/>
                  </a:lnTo>
                  <a:lnTo>
                    <a:pt x="59" y="447"/>
                  </a:lnTo>
                  <a:lnTo>
                    <a:pt x="54" y="456"/>
                  </a:lnTo>
                  <a:lnTo>
                    <a:pt x="52" y="463"/>
                  </a:lnTo>
                  <a:lnTo>
                    <a:pt x="52" y="469"/>
                  </a:lnTo>
                  <a:lnTo>
                    <a:pt x="56" y="476"/>
                  </a:lnTo>
                  <a:lnTo>
                    <a:pt x="63" y="481"/>
                  </a:lnTo>
                  <a:lnTo>
                    <a:pt x="74" y="483"/>
                  </a:lnTo>
                  <a:lnTo>
                    <a:pt x="79" y="478"/>
                  </a:lnTo>
                  <a:lnTo>
                    <a:pt x="83" y="476"/>
                  </a:lnTo>
                  <a:lnTo>
                    <a:pt x="88" y="472"/>
                  </a:lnTo>
                  <a:lnTo>
                    <a:pt x="92" y="469"/>
                  </a:lnTo>
                  <a:lnTo>
                    <a:pt x="97" y="467"/>
                  </a:lnTo>
                  <a:lnTo>
                    <a:pt x="101" y="465"/>
                  </a:lnTo>
                  <a:lnTo>
                    <a:pt x="108" y="463"/>
                  </a:lnTo>
                  <a:lnTo>
                    <a:pt x="110" y="460"/>
                  </a:lnTo>
                  <a:lnTo>
                    <a:pt x="106" y="467"/>
                  </a:lnTo>
                  <a:lnTo>
                    <a:pt x="99" y="472"/>
                  </a:lnTo>
                  <a:lnTo>
                    <a:pt x="90" y="478"/>
                  </a:lnTo>
                  <a:lnTo>
                    <a:pt x="83" y="483"/>
                  </a:lnTo>
                  <a:lnTo>
                    <a:pt x="77" y="490"/>
                  </a:lnTo>
                  <a:lnTo>
                    <a:pt x="70" y="497"/>
                  </a:lnTo>
                  <a:lnTo>
                    <a:pt x="65" y="506"/>
                  </a:lnTo>
                  <a:lnTo>
                    <a:pt x="65" y="517"/>
                  </a:lnTo>
                  <a:lnTo>
                    <a:pt x="61" y="512"/>
                  </a:lnTo>
                  <a:lnTo>
                    <a:pt x="56" y="508"/>
                  </a:lnTo>
                  <a:lnTo>
                    <a:pt x="54" y="503"/>
                  </a:lnTo>
                  <a:lnTo>
                    <a:pt x="49" y="497"/>
                  </a:lnTo>
                  <a:lnTo>
                    <a:pt x="47" y="492"/>
                  </a:lnTo>
                  <a:lnTo>
                    <a:pt x="45" y="485"/>
                  </a:lnTo>
                  <a:lnTo>
                    <a:pt x="45" y="481"/>
                  </a:lnTo>
                  <a:lnTo>
                    <a:pt x="43" y="474"/>
                  </a:lnTo>
                  <a:lnTo>
                    <a:pt x="45" y="467"/>
                  </a:lnTo>
                  <a:lnTo>
                    <a:pt x="47" y="463"/>
                  </a:lnTo>
                  <a:lnTo>
                    <a:pt x="49" y="456"/>
                  </a:lnTo>
                  <a:lnTo>
                    <a:pt x="54" y="449"/>
                  </a:lnTo>
                  <a:lnTo>
                    <a:pt x="56" y="445"/>
                  </a:lnTo>
                  <a:lnTo>
                    <a:pt x="61" y="440"/>
                  </a:lnTo>
                  <a:lnTo>
                    <a:pt x="68" y="436"/>
                  </a:lnTo>
                  <a:lnTo>
                    <a:pt x="74" y="431"/>
                  </a:lnTo>
                  <a:close/>
                  <a:moveTo>
                    <a:pt x="72" y="546"/>
                  </a:moveTo>
                  <a:lnTo>
                    <a:pt x="74" y="530"/>
                  </a:lnTo>
                  <a:lnTo>
                    <a:pt x="77" y="519"/>
                  </a:lnTo>
                  <a:lnTo>
                    <a:pt x="81" y="510"/>
                  </a:lnTo>
                  <a:lnTo>
                    <a:pt x="88" y="506"/>
                  </a:lnTo>
                  <a:lnTo>
                    <a:pt x="95" y="501"/>
                  </a:lnTo>
                  <a:lnTo>
                    <a:pt x="104" y="499"/>
                  </a:lnTo>
                  <a:lnTo>
                    <a:pt x="110" y="497"/>
                  </a:lnTo>
                  <a:lnTo>
                    <a:pt x="119" y="492"/>
                  </a:lnTo>
                  <a:lnTo>
                    <a:pt x="122" y="499"/>
                  </a:lnTo>
                  <a:lnTo>
                    <a:pt x="124" y="506"/>
                  </a:lnTo>
                  <a:lnTo>
                    <a:pt x="124" y="512"/>
                  </a:lnTo>
                  <a:lnTo>
                    <a:pt x="126" y="519"/>
                  </a:lnTo>
                  <a:lnTo>
                    <a:pt x="128" y="526"/>
                  </a:lnTo>
                  <a:lnTo>
                    <a:pt x="131" y="533"/>
                  </a:lnTo>
                  <a:lnTo>
                    <a:pt x="133" y="539"/>
                  </a:lnTo>
                  <a:lnTo>
                    <a:pt x="137" y="546"/>
                  </a:lnTo>
                  <a:lnTo>
                    <a:pt x="142" y="544"/>
                  </a:lnTo>
                  <a:lnTo>
                    <a:pt x="149" y="544"/>
                  </a:lnTo>
                  <a:lnTo>
                    <a:pt x="153" y="544"/>
                  </a:lnTo>
                  <a:lnTo>
                    <a:pt x="158" y="542"/>
                  </a:lnTo>
                  <a:lnTo>
                    <a:pt x="162" y="542"/>
                  </a:lnTo>
                  <a:lnTo>
                    <a:pt x="164" y="537"/>
                  </a:lnTo>
                  <a:lnTo>
                    <a:pt x="169" y="535"/>
                  </a:lnTo>
                  <a:lnTo>
                    <a:pt x="171" y="528"/>
                  </a:lnTo>
                  <a:lnTo>
                    <a:pt x="171" y="526"/>
                  </a:lnTo>
                  <a:lnTo>
                    <a:pt x="173" y="521"/>
                  </a:lnTo>
                  <a:lnTo>
                    <a:pt x="176" y="515"/>
                  </a:lnTo>
                  <a:lnTo>
                    <a:pt x="178" y="508"/>
                  </a:lnTo>
                  <a:lnTo>
                    <a:pt x="178" y="501"/>
                  </a:lnTo>
                  <a:lnTo>
                    <a:pt x="178" y="494"/>
                  </a:lnTo>
                  <a:lnTo>
                    <a:pt x="176" y="490"/>
                  </a:lnTo>
                  <a:lnTo>
                    <a:pt x="169" y="490"/>
                  </a:lnTo>
                  <a:lnTo>
                    <a:pt x="171" y="488"/>
                  </a:lnTo>
                  <a:lnTo>
                    <a:pt x="176" y="485"/>
                  </a:lnTo>
                  <a:lnTo>
                    <a:pt x="180" y="485"/>
                  </a:lnTo>
                  <a:lnTo>
                    <a:pt x="185" y="488"/>
                  </a:lnTo>
                  <a:lnTo>
                    <a:pt x="189" y="488"/>
                  </a:lnTo>
                  <a:lnTo>
                    <a:pt x="194" y="488"/>
                  </a:lnTo>
                  <a:lnTo>
                    <a:pt x="196" y="490"/>
                  </a:lnTo>
                  <a:lnTo>
                    <a:pt x="200" y="490"/>
                  </a:lnTo>
                  <a:lnTo>
                    <a:pt x="288" y="467"/>
                  </a:lnTo>
                  <a:lnTo>
                    <a:pt x="291" y="467"/>
                  </a:lnTo>
                  <a:lnTo>
                    <a:pt x="295" y="467"/>
                  </a:lnTo>
                  <a:lnTo>
                    <a:pt x="300" y="467"/>
                  </a:lnTo>
                  <a:lnTo>
                    <a:pt x="304" y="467"/>
                  </a:lnTo>
                  <a:lnTo>
                    <a:pt x="311" y="465"/>
                  </a:lnTo>
                  <a:lnTo>
                    <a:pt x="315" y="465"/>
                  </a:lnTo>
                  <a:lnTo>
                    <a:pt x="320" y="465"/>
                  </a:lnTo>
                  <a:lnTo>
                    <a:pt x="322" y="465"/>
                  </a:lnTo>
                  <a:lnTo>
                    <a:pt x="324" y="465"/>
                  </a:lnTo>
                  <a:lnTo>
                    <a:pt x="327" y="467"/>
                  </a:lnTo>
                  <a:lnTo>
                    <a:pt x="329" y="467"/>
                  </a:lnTo>
                  <a:lnTo>
                    <a:pt x="329" y="469"/>
                  </a:lnTo>
                  <a:lnTo>
                    <a:pt x="331" y="469"/>
                  </a:lnTo>
                  <a:lnTo>
                    <a:pt x="329" y="469"/>
                  </a:lnTo>
                  <a:lnTo>
                    <a:pt x="324" y="469"/>
                  </a:lnTo>
                  <a:lnTo>
                    <a:pt x="320" y="472"/>
                  </a:lnTo>
                  <a:lnTo>
                    <a:pt x="315" y="472"/>
                  </a:lnTo>
                  <a:lnTo>
                    <a:pt x="311" y="472"/>
                  </a:lnTo>
                  <a:lnTo>
                    <a:pt x="306" y="474"/>
                  </a:lnTo>
                  <a:lnTo>
                    <a:pt x="302" y="476"/>
                  </a:lnTo>
                  <a:lnTo>
                    <a:pt x="300" y="481"/>
                  </a:lnTo>
                  <a:lnTo>
                    <a:pt x="304" y="478"/>
                  </a:lnTo>
                  <a:lnTo>
                    <a:pt x="309" y="478"/>
                  </a:lnTo>
                  <a:lnTo>
                    <a:pt x="313" y="478"/>
                  </a:lnTo>
                  <a:lnTo>
                    <a:pt x="315" y="476"/>
                  </a:lnTo>
                  <a:lnTo>
                    <a:pt x="320" y="476"/>
                  </a:lnTo>
                  <a:lnTo>
                    <a:pt x="324" y="476"/>
                  </a:lnTo>
                  <a:lnTo>
                    <a:pt x="329" y="474"/>
                  </a:lnTo>
                  <a:lnTo>
                    <a:pt x="333" y="474"/>
                  </a:lnTo>
                  <a:lnTo>
                    <a:pt x="336" y="476"/>
                  </a:lnTo>
                  <a:lnTo>
                    <a:pt x="338" y="478"/>
                  </a:lnTo>
                  <a:lnTo>
                    <a:pt x="338" y="483"/>
                  </a:lnTo>
                  <a:lnTo>
                    <a:pt x="340" y="485"/>
                  </a:lnTo>
                  <a:lnTo>
                    <a:pt x="342" y="490"/>
                  </a:lnTo>
                  <a:lnTo>
                    <a:pt x="345" y="492"/>
                  </a:lnTo>
                  <a:lnTo>
                    <a:pt x="345" y="494"/>
                  </a:lnTo>
                  <a:lnTo>
                    <a:pt x="345" y="497"/>
                  </a:lnTo>
                  <a:lnTo>
                    <a:pt x="342" y="499"/>
                  </a:lnTo>
                  <a:lnTo>
                    <a:pt x="340" y="499"/>
                  </a:lnTo>
                  <a:lnTo>
                    <a:pt x="338" y="501"/>
                  </a:lnTo>
                  <a:lnTo>
                    <a:pt x="333" y="501"/>
                  </a:lnTo>
                  <a:lnTo>
                    <a:pt x="329" y="503"/>
                  </a:lnTo>
                  <a:lnTo>
                    <a:pt x="327" y="503"/>
                  </a:lnTo>
                  <a:lnTo>
                    <a:pt x="322" y="503"/>
                  </a:lnTo>
                  <a:lnTo>
                    <a:pt x="318" y="506"/>
                  </a:lnTo>
                  <a:lnTo>
                    <a:pt x="320" y="506"/>
                  </a:lnTo>
                  <a:lnTo>
                    <a:pt x="324" y="506"/>
                  </a:lnTo>
                  <a:lnTo>
                    <a:pt x="329" y="506"/>
                  </a:lnTo>
                  <a:lnTo>
                    <a:pt x="333" y="506"/>
                  </a:lnTo>
                  <a:lnTo>
                    <a:pt x="338" y="503"/>
                  </a:lnTo>
                  <a:lnTo>
                    <a:pt x="342" y="503"/>
                  </a:lnTo>
                  <a:lnTo>
                    <a:pt x="345" y="501"/>
                  </a:lnTo>
                  <a:lnTo>
                    <a:pt x="349" y="501"/>
                  </a:lnTo>
                  <a:lnTo>
                    <a:pt x="351" y="501"/>
                  </a:lnTo>
                  <a:lnTo>
                    <a:pt x="354" y="503"/>
                  </a:lnTo>
                  <a:lnTo>
                    <a:pt x="356" y="506"/>
                  </a:lnTo>
                  <a:lnTo>
                    <a:pt x="358" y="506"/>
                  </a:lnTo>
                  <a:lnTo>
                    <a:pt x="358" y="508"/>
                  </a:lnTo>
                  <a:lnTo>
                    <a:pt x="361" y="510"/>
                  </a:lnTo>
                  <a:lnTo>
                    <a:pt x="363" y="512"/>
                  </a:lnTo>
                  <a:lnTo>
                    <a:pt x="363" y="515"/>
                  </a:lnTo>
                  <a:lnTo>
                    <a:pt x="365" y="515"/>
                  </a:lnTo>
                  <a:lnTo>
                    <a:pt x="367" y="517"/>
                  </a:lnTo>
                  <a:lnTo>
                    <a:pt x="372" y="519"/>
                  </a:lnTo>
                  <a:lnTo>
                    <a:pt x="376" y="521"/>
                  </a:lnTo>
                  <a:lnTo>
                    <a:pt x="379" y="521"/>
                  </a:lnTo>
                  <a:lnTo>
                    <a:pt x="381" y="524"/>
                  </a:lnTo>
                  <a:lnTo>
                    <a:pt x="383" y="524"/>
                  </a:lnTo>
                  <a:lnTo>
                    <a:pt x="385" y="524"/>
                  </a:lnTo>
                  <a:lnTo>
                    <a:pt x="388" y="524"/>
                  </a:lnTo>
                  <a:lnTo>
                    <a:pt x="392" y="524"/>
                  </a:lnTo>
                  <a:lnTo>
                    <a:pt x="394" y="524"/>
                  </a:lnTo>
                  <a:lnTo>
                    <a:pt x="399" y="524"/>
                  </a:lnTo>
                  <a:lnTo>
                    <a:pt x="401" y="524"/>
                  </a:lnTo>
                  <a:lnTo>
                    <a:pt x="403" y="524"/>
                  </a:lnTo>
                  <a:lnTo>
                    <a:pt x="406" y="524"/>
                  </a:lnTo>
                  <a:lnTo>
                    <a:pt x="408" y="524"/>
                  </a:lnTo>
                  <a:lnTo>
                    <a:pt x="410" y="524"/>
                  </a:lnTo>
                  <a:lnTo>
                    <a:pt x="403" y="526"/>
                  </a:lnTo>
                  <a:lnTo>
                    <a:pt x="399" y="530"/>
                  </a:lnTo>
                  <a:lnTo>
                    <a:pt x="394" y="533"/>
                  </a:lnTo>
                  <a:lnTo>
                    <a:pt x="388" y="535"/>
                  </a:lnTo>
                  <a:lnTo>
                    <a:pt x="383" y="537"/>
                  </a:lnTo>
                  <a:lnTo>
                    <a:pt x="374" y="539"/>
                  </a:lnTo>
                  <a:lnTo>
                    <a:pt x="361" y="542"/>
                  </a:lnTo>
                  <a:lnTo>
                    <a:pt x="345" y="546"/>
                  </a:lnTo>
                  <a:lnTo>
                    <a:pt x="336" y="546"/>
                  </a:lnTo>
                  <a:lnTo>
                    <a:pt x="322" y="551"/>
                  </a:lnTo>
                  <a:lnTo>
                    <a:pt x="306" y="553"/>
                  </a:lnTo>
                  <a:lnTo>
                    <a:pt x="291" y="557"/>
                  </a:lnTo>
                  <a:lnTo>
                    <a:pt x="273" y="562"/>
                  </a:lnTo>
                  <a:lnTo>
                    <a:pt x="257" y="566"/>
                  </a:lnTo>
                  <a:lnTo>
                    <a:pt x="243" y="569"/>
                  </a:lnTo>
                  <a:lnTo>
                    <a:pt x="234" y="569"/>
                  </a:lnTo>
                  <a:lnTo>
                    <a:pt x="214" y="573"/>
                  </a:lnTo>
                  <a:lnTo>
                    <a:pt x="194" y="576"/>
                  </a:lnTo>
                  <a:lnTo>
                    <a:pt x="176" y="576"/>
                  </a:lnTo>
                  <a:lnTo>
                    <a:pt x="158" y="573"/>
                  </a:lnTo>
                  <a:lnTo>
                    <a:pt x="142" y="571"/>
                  </a:lnTo>
                  <a:lnTo>
                    <a:pt x="131" y="569"/>
                  </a:lnTo>
                  <a:lnTo>
                    <a:pt x="119" y="564"/>
                  </a:lnTo>
                  <a:lnTo>
                    <a:pt x="115" y="562"/>
                  </a:lnTo>
                  <a:lnTo>
                    <a:pt x="126" y="557"/>
                  </a:lnTo>
                  <a:lnTo>
                    <a:pt x="131" y="555"/>
                  </a:lnTo>
                  <a:lnTo>
                    <a:pt x="131" y="553"/>
                  </a:lnTo>
                  <a:lnTo>
                    <a:pt x="131" y="548"/>
                  </a:lnTo>
                  <a:lnTo>
                    <a:pt x="128" y="546"/>
                  </a:lnTo>
                  <a:lnTo>
                    <a:pt x="124" y="544"/>
                  </a:lnTo>
                  <a:lnTo>
                    <a:pt x="122" y="544"/>
                  </a:lnTo>
                  <a:lnTo>
                    <a:pt x="117" y="544"/>
                  </a:lnTo>
                  <a:lnTo>
                    <a:pt x="110" y="546"/>
                  </a:lnTo>
                  <a:lnTo>
                    <a:pt x="108" y="546"/>
                  </a:lnTo>
                  <a:lnTo>
                    <a:pt x="104" y="548"/>
                  </a:lnTo>
                  <a:lnTo>
                    <a:pt x="97" y="548"/>
                  </a:lnTo>
                  <a:lnTo>
                    <a:pt x="92" y="548"/>
                  </a:lnTo>
                  <a:lnTo>
                    <a:pt x="86" y="548"/>
                  </a:lnTo>
                  <a:lnTo>
                    <a:pt x="81" y="546"/>
                  </a:lnTo>
                  <a:lnTo>
                    <a:pt x="77" y="546"/>
                  </a:lnTo>
                  <a:lnTo>
                    <a:pt x="72" y="546"/>
                  </a:lnTo>
                  <a:close/>
                  <a:moveTo>
                    <a:pt x="232" y="431"/>
                  </a:moveTo>
                  <a:lnTo>
                    <a:pt x="234" y="440"/>
                  </a:lnTo>
                  <a:lnTo>
                    <a:pt x="237" y="447"/>
                  </a:lnTo>
                  <a:lnTo>
                    <a:pt x="243" y="449"/>
                  </a:lnTo>
                  <a:lnTo>
                    <a:pt x="250" y="449"/>
                  </a:lnTo>
                  <a:lnTo>
                    <a:pt x="259" y="451"/>
                  </a:lnTo>
                  <a:lnTo>
                    <a:pt x="268" y="454"/>
                  </a:lnTo>
                  <a:lnTo>
                    <a:pt x="277" y="458"/>
                  </a:lnTo>
                  <a:lnTo>
                    <a:pt x="288" y="467"/>
                  </a:lnTo>
                  <a:lnTo>
                    <a:pt x="295" y="463"/>
                  </a:lnTo>
                  <a:lnTo>
                    <a:pt x="300" y="458"/>
                  </a:lnTo>
                  <a:lnTo>
                    <a:pt x="306" y="454"/>
                  </a:lnTo>
                  <a:lnTo>
                    <a:pt x="313" y="449"/>
                  </a:lnTo>
                  <a:lnTo>
                    <a:pt x="318" y="445"/>
                  </a:lnTo>
                  <a:lnTo>
                    <a:pt x="322" y="438"/>
                  </a:lnTo>
                  <a:lnTo>
                    <a:pt x="329" y="431"/>
                  </a:lnTo>
                  <a:lnTo>
                    <a:pt x="331" y="424"/>
                  </a:lnTo>
                  <a:lnTo>
                    <a:pt x="329" y="427"/>
                  </a:lnTo>
                  <a:lnTo>
                    <a:pt x="324" y="431"/>
                  </a:lnTo>
                  <a:lnTo>
                    <a:pt x="322" y="433"/>
                  </a:lnTo>
                  <a:lnTo>
                    <a:pt x="318" y="438"/>
                  </a:lnTo>
                  <a:lnTo>
                    <a:pt x="313" y="440"/>
                  </a:lnTo>
                  <a:lnTo>
                    <a:pt x="309" y="442"/>
                  </a:lnTo>
                  <a:lnTo>
                    <a:pt x="304" y="445"/>
                  </a:lnTo>
                  <a:lnTo>
                    <a:pt x="302" y="445"/>
                  </a:lnTo>
                  <a:lnTo>
                    <a:pt x="302" y="440"/>
                  </a:lnTo>
                  <a:lnTo>
                    <a:pt x="304" y="438"/>
                  </a:lnTo>
                  <a:lnTo>
                    <a:pt x="306" y="433"/>
                  </a:lnTo>
                  <a:lnTo>
                    <a:pt x="309" y="431"/>
                  </a:lnTo>
                  <a:lnTo>
                    <a:pt x="313" y="427"/>
                  </a:lnTo>
                  <a:lnTo>
                    <a:pt x="315" y="424"/>
                  </a:lnTo>
                  <a:lnTo>
                    <a:pt x="320" y="422"/>
                  </a:lnTo>
                  <a:lnTo>
                    <a:pt x="322" y="420"/>
                  </a:lnTo>
                  <a:lnTo>
                    <a:pt x="320" y="420"/>
                  </a:lnTo>
                  <a:lnTo>
                    <a:pt x="315" y="422"/>
                  </a:lnTo>
                  <a:lnTo>
                    <a:pt x="313" y="422"/>
                  </a:lnTo>
                  <a:lnTo>
                    <a:pt x="309" y="424"/>
                  </a:lnTo>
                  <a:lnTo>
                    <a:pt x="306" y="424"/>
                  </a:lnTo>
                  <a:lnTo>
                    <a:pt x="304" y="427"/>
                  </a:lnTo>
                  <a:lnTo>
                    <a:pt x="302" y="429"/>
                  </a:lnTo>
                  <a:lnTo>
                    <a:pt x="300" y="429"/>
                  </a:lnTo>
                  <a:lnTo>
                    <a:pt x="297" y="429"/>
                  </a:lnTo>
                  <a:lnTo>
                    <a:pt x="293" y="429"/>
                  </a:lnTo>
                  <a:lnTo>
                    <a:pt x="291" y="431"/>
                  </a:lnTo>
                  <a:lnTo>
                    <a:pt x="288" y="431"/>
                  </a:lnTo>
                  <a:lnTo>
                    <a:pt x="286" y="431"/>
                  </a:lnTo>
                  <a:lnTo>
                    <a:pt x="284" y="431"/>
                  </a:lnTo>
                  <a:lnTo>
                    <a:pt x="279" y="431"/>
                  </a:lnTo>
                  <a:lnTo>
                    <a:pt x="277" y="433"/>
                  </a:lnTo>
                  <a:lnTo>
                    <a:pt x="273" y="433"/>
                  </a:lnTo>
                  <a:lnTo>
                    <a:pt x="268" y="436"/>
                  </a:lnTo>
                  <a:lnTo>
                    <a:pt x="264" y="438"/>
                  </a:lnTo>
                  <a:lnTo>
                    <a:pt x="259" y="438"/>
                  </a:lnTo>
                  <a:lnTo>
                    <a:pt x="252" y="440"/>
                  </a:lnTo>
                  <a:lnTo>
                    <a:pt x="248" y="442"/>
                  </a:lnTo>
                  <a:lnTo>
                    <a:pt x="243" y="442"/>
                  </a:lnTo>
                  <a:lnTo>
                    <a:pt x="239" y="442"/>
                  </a:lnTo>
                  <a:lnTo>
                    <a:pt x="234" y="433"/>
                  </a:lnTo>
                  <a:lnTo>
                    <a:pt x="232" y="431"/>
                  </a:lnTo>
                  <a:close/>
                  <a:moveTo>
                    <a:pt x="557" y="469"/>
                  </a:moveTo>
                  <a:lnTo>
                    <a:pt x="557" y="476"/>
                  </a:lnTo>
                  <a:lnTo>
                    <a:pt x="559" y="485"/>
                  </a:lnTo>
                  <a:lnTo>
                    <a:pt x="559" y="494"/>
                  </a:lnTo>
                  <a:lnTo>
                    <a:pt x="561" y="506"/>
                  </a:lnTo>
                  <a:lnTo>
                    <a:pt x="563" y="519"/>
                  </a:lnTo>
                  <a:lnTo>
                    <a:pt x="563" y="528"/>
                  </a:lnTo>
                  <a:lnTo>
                    <a:pt x="563" y="537"/>
                  </a:lnTo>
                  <a:lnTo>
                    <a:pt x="561" y="542"/>
                  </a:lnTo>
                  <a:lnTo>
                    <a:pt x="561" y="539"/>
                  </a:lnTo>
                  <a:lnTo>
                    <a:pt x="559" y="535"/>
                  </a:lnTo>
                  <a:lnTo>
                    <a:pt x="559" y="533"/>
                  </a:lnTo>
                  <a:lnTo>
                    <a:pt x="557" y="528"/>
                  </a:lnTo>
                  <a:lnTo>
                    <a:pt x="554" y="524"/>
                  </a:lnTo>
                  <a:lnTo>
                    <a:pt x="554" y="521"/>
                  </a:lnTo>
                  <a:lnTo>
                    <a:pt x="552" y="519"/>
                  </a:lnTo>
                  <a:lnTo>
                    <a:pt x="550" y="517"/>
                  </a:lnTo>
                  <a:lnTo>
                    <a:pt x="532" y="517"/>
                  </a:lnTo>
                  <a:lnTo>
                    <a:pt x="514" y="519"/>
                  </a:lnTo>
                  <a:lnTo>
                    <a:pt x="500" y="521"/>
                  </a:lnTo>
                  <a:lnTo>
                    <a:pt x="489" y="524"/>
                  </a:lnTo>
                  <a:lnTo>
                    <a:pt x="475" y="526"/>
                  </a:lnTo>
                  <a:lnTo>
                    <a:pt x="464" y="526"/>
                  </a:lnTo>
                  <a:lnTo>
                    <a:pt x="448" y="526"/>
                  </a:lnTo>
                  <a:lnTo>
                    <a:pt x="430" y="524"/>
                  </a:lnTo>
                  <a:lnTo>
                    <a:pt x="442" y="528"/>
                  </a:lnTo>
                  <a:lnTo>
                    <a:pt x="453" y="533"/>
                  </a:lnTo>
                  <a:lnTo>
                    <a:pt x="462" y="535"/>
                  </a:lnTo>
                  <a:lnTo>
                    <a:pt x="471" y="537"/>
                  </a:lnTo>
                  <a:lnTo>
                    <a:pt x="480" y="535"/>
                  </a:lnTo>
                  <a:lnTo>
                    <a:pt x="489" y="535"/>
                  </a:lnTo>
                  <a:lnTo>
                    <a:pt x="498" y="533"/>
                  </a:lnTo>
                  <a:lnTo>
                    <a:pt x="509" y="528"/>
                  </a:lnTo>
                  <a:lnTo>
                    <a:pt x="514" y="539"/>
                  </a:lnTo>
                  <a:lnTo>
                    <a:pt x="518" y="553"/>
                  </a:lnTo>
                  <a:lnTo>
                    <a:pt x="525" y="566"/>
                  </a:lnTo>
                  <a:lnTo>
                    <a:pt x="532" y="582"/>
                  </a:lnTo>
                  <a:lnTo>
                    <a:pt x="536" y="600"/>
                  </a:lnTo>
                  <a:lnTo>
                    <a:pt x="541" y="616"/>
                  </a:lnTo>
                  <a:lnTo>
                    <a:pt x="545" y="632"/>
                  </a:lnTo>
                  <a:lnTo>
                    <a:pt x="545" y="645"/>
                  </a:lnTo>
                  <a:lnTo>
                    <a:pt x="552" y="650"/>
                  </a:lnTo>
                  <a:lnTo>
                    <a:pt x="559" y="652"/>
                  </a:lnTo>
                  <a:lnTo>
                    <a:pt x="566" y="652"/>
                  </a:lnTo>
                  <a:lnTo>
                    <a:pt x="575" y="650"/>
                  </a:lnTo>
                  <a:lnTo>
                    <a:pt x="584" y="648"/>
                  </a:lnTo>
                  <a:lnTo>
                    <a:pt x="590" y="645"/>
                  </a:lnTo>
                  <a:lnTo>
                    <a:pt x="597" y="641"/>
                  </a:lnTo>
                  <a:lnTo>
                    <a:pt x="602" y="636"/>
                  </a:lnTo>
                  <a:lnTo>
                    <a:pt x="602" y="630"/>
                  </a:lnTo>
                  <a:lnTo>
                    <a:pt x="602" y="625"/>
                  </a:lnTo>
                  <a:lnTo>
                    <a:pt x="602" y="621"/>
                  </a:lnTo>
                  <a:lnTo>
                    <a:pt x="602" y="616"/>
                  </a:lnTo>
                  <a:lnTo>
                    <a:pt x="602" y="614"/>
                  </a:lnTo>
                  <a:lnTo>
                    <a:pt x="602" y="609"/>
                  </a:lnTo>
                  <a:lnTo>
                    <a:pt x="602" y="605"/>
                  </a:lnTo>
                  <a:lnTo>
                    <a:pt x="599" y="600"/>
                  </a:lnTo>
                  <a:lnTo>
                    <a:pt x="597" y="589"/>
                  </a:lnTo>
                  <a:lnTo>
                    <a:pt x="595" y="578"/>
                  </a:lnTo>
                  <a:lnTo>
                    <a:pt x="593" y="564"/>
                  </a:lnTo>
                  <a:lnTo>
                    <a:pt x="590" y="553"/>
                  </a:lnTo>
                  <a:lnTo>
                    <a:pt x="586" y="539"/>
                  </a:lnTo>
                  <a:lnTo>
                    <a:pt x="584" y="526"/>
                  </a:lnTo>
                  <a:lnTo>
                    <a:pt x="581" y="517"/>
                  </a:lnTo>
                  <a:lnTo>
                    <a:pt x="579" y="508"/>
                  </a:lnTo>
                  <a:lnTo>
                    <a:pt x="577" y="503"/>
                  </a:lnTo>
                  <a:lnTo>
                    <a:pt x="575" y="499"/>
                  </a:lnTo>
                  <a:lnTo>
                    <a:pt x="572" y="494"/>
                  </a:lnTo>
                  <a:lnTo>
                    <a:pt x="570" y="490"/>
                  </a:lnTo>
                  <a:lnTo>
                    <a:pt x="566" y="485"/>
                  </a:lnTo>
                  <a:lnTo>
                    <a:pt x="563" y="481"/>
                  </a:lnTo>
                  <a:lnTo>
                    <a:pt x="559" y="476"/>
                  </a:lnTo>
                  <a:lnTo>
                    <a:pt x="557" y="469"/>
                  </a:lnTo>
                  <a:close/>
                  <a:moveTo>
                    <a:pt x="550" y="790"/>
                  </a:moveTo>
                  <a:lnTo>
                    <a:pt x="554" y="783"/>
                  </a:lnTo>
                  <a:lnTo>
                    <a:pt x="557" y="781"/>
                  </a:lnTo>
                  <a:lnTo>
                    <a:pt x="559" y="779"/>
                  </a:lnTo>
                  <a:lnTo>
                    <a:pt x="561" y="776"/>
                  </a:lnTo>
                  <a:lnTo>
                    <a:pt x="563" y="776"/>
                  </a:lnTo>
                  <a:lnTo>
                    <a:pt x="566" y="776"/>
                  </a:lnTo>
                  <a:lnTo>
                    <a:pt x="572" y="776"/>
                  </a:lnTo>
                  <a:lnTo>
                    <a:pt x="579" y="776"/>
                  </a:lnTo>
                  <a:lnTo>
                    <a:pt x="586" y="776"/>
                  </a:lnTo>
                  <a:lnTo>
                    <a:pt x="588" y="781"/>
                  </a:lnTo>
                  <a:lnTo>
                    <a:pt x="588" y="783"/>
                  </a:lnTo>
                  <a:lnTo>
                    <a:pt x="586" y="790"/>
                  </a:lnTo>
                  <a:lnTo>
                    <a:pt x="581" y="801"/>
                  </a:lnTo>
                  <a:lnTo>
                    <a:pt x="572" y="817"/>
                  </a:lnTo>
                  <a:lnTo>
                    <a:pt x="568" y="824"/>
                  </a:lnTo>
                  <a:lnTo>
                    <a:pt x="566" y="828"/>
                  </a:lnTo>
                  <a:lnTo>
                    <a:pt x="566" y="835"/>
                  </a:lnTo>
                  <a:lnTo>
                    <a:pt x="568" y="840"/>
                  </a:lnTo>
                  <a:lnTo>
                    <a:pt x="572" y="842"/>
                  </a:lnTo>
                  <a:lnTo>
                    <a:pt x="579" y="844"/>
                  </a:lnTo>
                  <a:lnTo>
                    <a:pt x="590" y="844"/>
                  </a:lnTo>
                  <a:lnTo>
                    <a:pt x="606" y="842"/>
                  </a:lnTo>
                  <a:lnTo>
                    <a:pt x="633" y="815"/>
                  </a:lnTo>
                  <a:lnTo>
                    <a:pt x="633" y="812"/>
                  </a:lnTo>
                  <a:lnTo>
                    <a:pt x="633" y="808"/>
                  </a:lnTo>
                  <a:lnTo>
                    <a:pt x="633" y="803"/>
                  </a:lnTo>
                  <a:lnTo>
                    <a:pt x="633" y="799"/>
                  </a:lnTo>
                  <a:lnTo>
                    <a:pt x="633" y="797"/>
                  </a:lnTo>
                  <a:lnTo>
                    <a:pt x="633" y="792"/>
                  </a:lnTo>
                  <a:lnTo>
                    <a:pt x="633" y="788"/>
                  </a:lnTo>
                  <a:lnTo>
                    <a:pt x="633" y="783"/>
                  </a:lnTo>
                  <a:lnTo>
                    <a:pt x="622" y="799"/>
                  </a:lnTo>
                  <a:lnTo>
                    <a:pt x="611" y="806"/>
                  </a:lnTo>
                  <a:lnTo>
                    <a:pt x="606" y="810"/>
                  </a:lnTo>
                  <a:lnTo>
                    <a:pt x="604" y="808"/>
                  </a:lnTo>
                  <a:lnTo>
                    <a:pt x="604" y="801"/>
                  </a:lnTo>
                  <a:lnTo>
                    <a:pt x="608" y="792"/>
                  </a:lnTo>
                  <a:lnTo>
                    <a:pt x="615" y="783"/>
                  </a:lnTo>
                  <a:lnTo>
                    <a:pt x="626" y="774"/>
                  </a:lnTo>
                  <a:lnTo>
                    <a:pt x="626" y="767"/>
                  </a:lnTo>
                  <a:lnTo>
                    <a:pt x="626" y="763"/>
                  </a:lnTo>
                  <a:lnTo>
                    <a:pt x="624" y="761"/>
                  </a:lnTo>
                  <a:lnTo>
                    <a:pt x="624" y="756"/>
                  </a:lnTo>
                  <a:lnTo>
                    <a:pt x="622" y="752"/>
                  </a:lnTo>
                  <a:lnTo>
                    <a:pt x="622" y="749"/>
                  </a:lnTo>
                  <a:lnTo>
                    <a:pt x="620" y="745"/>
                  </a:lnTo>
                  <a:lnTo>
                    <a:pt x="615" y="743"/>
                  </a:lnTo>
                  <a:lnTo>
                    <a:pt x="613" y="720"/>
                  </a:lnTo>
                  <a:lnTo>
                    <a:pt x="611" y="704"/>
                  </a:lnTo>
                  <a:lnTo>
                    <a:pt x="611" y="688"/>
                  </a:lnTo>
                  <a:lnTo>
                    <a:pt x="611" y="675"/>
                  </a:lnTo>
                  <a:lnTo>
                    <a:pt x="608" y="664"/>
                  </a:lnTo>
                  <a:lnTo>
                    <a:pt x="608" y="652"/>
                  </a:lnTo>
                  <a:lnTo>
                    <a:pt x="608" y="641"/>
                  </a:lnTo>
                  <a:lnTo>
                    <a:pt x="608" y="630"/>
                  </a:lnTo>
                  <a:lnTo>
                    <a:pt x="608" y="632"/>
                  </a:lnTo>
                  <a:lnTo>
                    <a:pt x="606" y="636"/>
                  </a:lnTo>
                  <a:lnTo>
                    <a:pt x="606" y="639"/>
                  </a:lnTo>
                  <a:lnTo>
                    <a:pt x="604" y="641"/>
                  </a:lnTo>
                  <a:lnTo>
                    <a:pt x="602" y="643"/>
                  </a:lnTo>
                  <a:lnTo>
                    <a:pt x="597" y="645"/>
                  </a:lnTo>
                  <a:lnTo>
                    <a:pt x="595" y="645"/>
                  </a:lnTo>
                  <a:lnTo>
                    <a:pt x="593" y="648"/>
                  </a:lnTo>
                  <a:lnTo>
                    <a:pt x="593" y="679"/>
                  </a:lnTo>
                  <a:lnTo>
                    <a:pt x="584" y="679"/>
                  </a:lnTo>
                  <a:lnTo>
                    <a:pt x="577" y="679"/>
                  </a:lnTo>
                  <a:lnTo>
                    <a:pt x="572" y="677"/>
                  </a:lnTo>
                  <a:lnTo>
                    <a:pt x="570" y="677"/>
                  </a:lnTo>
                  <a:lnTo>
                    <a:pt x="568" y="677"/>
                  </a:lnTo>
                  <a:lnTo>
                    <a:pt x="566" y="677"/>
                  </a:lnTo>
                  <a:lnTo>
                    <a:pt x="561" y="682"/>
                  </a:lnTo>
                  <a:lnTo>
                    <a:pt x="563" y="682"/>
                  </a:lnTo>
                  <a:lnTo>
                    <a:pt x="566" y="682"/>
                  </a:lnTo>
                  <a:lnTo>
                    <a:pt x="570" y="682"/>
                  </a:lnTo>
                  <a:lnTo>
                    <a:pt x="575" y="682"/>
                  </a:lnTo>
                  <a:lnTo>
                    <a:pt x="579" y="682"/>
                  </a:lnTo>
                  <a:lnTo>
                    <a:pt x="584" y="684"/>
                  </a:lnTo>
                  <a:lnTo>
                    <a:pt x="590" y="686"/>
                  </a:lnTo>
                  <a:lnTo>
                    <a:pt x="590" y="695"/>
                  </a:lnTo>
                  <a:lnTo>
                    <a:pt x="590" y="702"/>
                  </a:lnTo>
                  <a:lnTo>
                    <a:pt x="590" y="709"/>
                  </a:lnTo>
                  <a:lnTo>
                    <a:pt x="590" y="713"/>
                  </a:lnTo>
                  <a:lnTo>
                    <a:pt x="590" y="720"/>
                  </a:lnTo>
                  <a:lnTo>
                    <a:pt x="590" y="724"/>
                  </a:lnTo>
                  <a:lnTo>
                    <a:pt x="593" y="729"/>
                  </a:lnTo>
                  <a:lnTo>
                    <a:pt x="597" y="733"/>
                  </a:lnTo>
                  <a:lnTo>
                    <a:pt x="593" y="733"/>
                  </a:lnTo>
                  <a:lnTo>
                    <a:pt x="588" y="733"/>
                  </a:lnTo>
                  <a:lnTo>
                    <a:pt x="586" y="733"/>
                  </a:lnTo>
                  <a:lnTo>
                    <a:pt x="584" y="736"/>
                  </a:lnTo>
                  <a:lnTo>
                    <a:pt x="584" y="738"/>
                  </a:lnTo>
                  <a:lnTo>
                    <a:pt x="584" y="743"/>
                  </a:lnTo>
                  <a:lnTo>
                    <a:pt x="584" y="747"/>
                  </a:lnTo>
                  <a:lnTo>
                    <a:pt x="584" y="754"/>
                  </a:lnTo>
                  <a:lnTo>
                    <a:pt x="581" y="758"/>
                  </a:lnTo>
                  <a:lnTo>
                    <a:pt x="577" y="761"/>
                  </a:lnTo>
                  <a:lnTo>
                    <a:pt x="570" y="763"/>
                  </a:lnTo>
                  <a:lnTo>
                    <a:pt x="566" y="767"/>
                  </a:lnTo>
                  <a:lnTo>
                    <a:pt x="559" y="772"/>
                  </a:lnTo>
                  <a:lnTo>
                    <a:pt x="554" y="776"/>
                  </a:lnTo>
                  <a:lnTo>
                    <a:pt x="552" y="781"/>
                  </a:lnTo>
                  <a:lnTo>
                    <a:pt x="550" y="79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6" name="Freeform 292"/>
            <p:cNvSpPr>
              <a:spLocks/>
            </p:cNvSpPr>
            <p:nvPr/>
          </p:nvSpPr>
          <p:spPr bwMode="auto">
            <a:xfrm>
              <a:off x="670" y="1555"/>
              <a:ext cx="320" cy="411"/>
            </a:xfrm>
            <a:custGeom>
              <a:avLst/>
              <a:gdLst>
                <a:gd name="T0" fmla="*/ 226 w 320"/>
                <a:gd name="T1" fmla="*/ 213 h 411"/>
                <a:gd name="T2" fmla="*/ 230 w 320"/>
                <a:gd name="T3" fmla="*/ 208 h 411"/>
                <a:gd name="T4" fmla="*/ 239 w 320"/>
                <a:gd name="T5" fmla="*/ 201 h 411"/>
                <a:gd name="T6" fmla="*/ 246 w 320"/>
                <a:gd name="T7" fmla="*/ 197 h 411"/>
                <a:gd name="T8" fmla="*/ 246 w 320"/>
                <a:gd name="T9" fmla="*/ 190 h 411"/>
                <a:gd name="T10" fmla="*/ 246 w 320"/>
                <a:gd name="T11" fmla="*/ 181 h 411"/>
                <a:gd name="T12" fmla="*/ 264 w 320"/>
                <a:gd name="T13" fmla="*/ 174 h 411"/>
                <a:gd name="T14" fmla="*/ 266 w 320"/>
                <a:gd name="T15" fmla="*/ 156 h 411"/>
                <a:gd name="T16" fmla="*/ 275 w 320"/>
                <a:gd name="T17" fmla="*/ 127 h 411"/>
                <a:gd name="T18" fmla="*/ 282 w 320"/>
                <a:gd name="T19" fmla="*/ 118 h 411"/>
                <a:gd name="T20" fmla="*/ 291 w 320"/>
                <a:gd name="T21" fmla="*/ 104 h 411"/>
                <a:gd name="T22" fmla="*/ 300 w 320"/>
                <a:gd name="T23" fmla="*/ 84 h 411"/>
                <a:gd name="T24" fmla="*/ 311 w 320"/>
                <a:gd name="T25" fmla="*/ 59 h 411"/>
                <a:gd name="T26" fmla="*/ 320 w 320"/>
                <a:gd name="T27" fmla="*/ 34 h 411"/>
                <a:gd name="T28" fmla="*/ 268 w 320"/>
                <a:gd name="T29" fmla="*/ 27 h 411"/>
                <a:gd name="T30" fmla="*/ 208 w 320"/>
                <a:gd name="T31" fmla="*/ 12 h 411"/>
                <a:gd name="T32" fmla="*/ 192 w 320"/>
                <a:gd name="T33" fmla="*/ 0 h 411"/>
                <a:gd name="T34" fmla="*/ 185 w 320"/>
                <a:gd name="T35" fmla="*/ 0 h 411"/>
                <a:gd name="T36" fmla="*/ 181 w 320"/>
                <a:gd name="T37" fmla="*/ 18 h 411"/>
                <a:gd name="T38" fmla="*/ 178 w 320"/>
                <a:gd name="T39" fmla="*/ 39 h 411"/>
                <a:gd name="T40" fmla="*/ 147 w 320"/>
                <a:gd name="T41" fmla="*/ 46 h 411"/>
                <a:gd name="T42" fmla="*/ 129 w 320"/>
                <a:gd name="T43" fmla="*/ 68 h 411"/>
                <a:gd name="T44" fmla="*/ 106 w 320"/>
                <a:gd name="T45" fmla="*/ 59 h 411"/>
                <a:gd name="T46" fmla="*/ 90 w 320"/>
                <a:gd name="T47" fmla="*/ 39 h 411"/>
                <a:gd name="T48" fmla="*/ 86 w 320"/>
                <a:gd name="T49" fmla="*/ 30 h 411"/>
                <a:gd name="T50" fmla="*/ 75 w 320"/>
                <a:gd name="T51" fmla="*/ 18 h 411"/>
                <a:gd name="T52" fmla="*/ 63 w 320"/>
                <a:gd name="T53" fmla="*/ 18 h 411"/>
                <a:gd name="T54" fmla="*/ 54 w 320"/>
                <a:gd name="T55" fmla="*/ 25 h 411"/>
                <a:gd name="T56" fmla="*/ 45 w 320"/>
                <a:gd name="T57" fmla="*/ 43 h 411"/>
                <a:gd name="T58" fmla="*/ 43 w 320"/>
                <a:gd name="T59" fmla="*/ 50 h 411"/>
                <a:gd name="T60" fmla="*/ 41 w 320"/>
                <a:gd name="T61" fmla="*/ 59 h 411"/>
                <a:gd name="T62" fmla="*/ 45 w 320"/>
                <a:gd name="T63" fmla="*/ 73 h 411"/>
                <a:gd name="T64" fmla="*/ 50 w 320"/>
                <a:gd name="T65" fmla="*/ 82 h 411"/>
                <a:gd name="T66" fmla="*/ 54 w 320"/>
                <a:gd name="T67" fmla="*/ 86 h 411"/>
                <a:gd name="T68" fmla="*/ 54 w 320"/>
                <a:gd name="T69" fmla="*/ 106 h 411"/>
                <a:gd name="T70" fmla="*/ 36 w 320"/>
                <a:gd name="T71" fmla="*/ 147 h 411"/>
                <a:gd name="T72" fmla="*/ 23 w 320"/>
                <a:gd name="T73" fmla="*/ 174 h 411"/>
                <a:gd name="T74" fmla="*/ 7 w 320"/>
                <a:gd name="T75" fmla="*/ 197 h 411"/>
                <a:gd name="T76" fmla="*/ 7 w 320"/>
                <a:gd name="T77" fmla="*/ 226 h 411"/>
                <a:gd name="T78" fmla="*/ 39 w 320"/>
                <a:gd name="T79" fmla="*/ 276 h 411"/>
                <a:gd name="T80" fmla="*/ 68 w 320"/>
                <a:gd name="T81" fmla="*/ 298 h 411"/>
                <a:gd name="T82" fmla="*/ 90 w 320"/>
                <a:gd name="T83" fmla="*/ 325 h 411"/>
                <a:gd name="T84" fmla="*/ 115 w 320"/>
                <a:gd name="T85" fmla="*/ 348 h 411"/>
                <a:gd name="T86" fmla="*/ 147 w 320"/>
                <a:gd name="T87" fmla="*/ 382 h 411"/>
                <a:gd name="T88" fmla="*/ 167 w 320"/>
                <a:gd name="T89" fmla="*/ 404 h 411"/>
                <a:gd name="T90" fmla="*/ 178 w 320"/>
                <a:gd name="T91" fmla="*/ 411 h 411"/>
                <a:gd name="T92" fmla="*/ 181 w 320"/>
                <a:gd name="T93" fmla="*/ 382 h 411"/>
                <a:gd name="T94" fmla="*/ 181 w 320"/>
                <a:gd name="T95" fmla="*/ 330 h 411"/>
                <a:gd name="T96" fmla="*/ 183 w 320"/>
                <a:gd name="T97" fmla="*/ 291 h 411"/>
                <a:gd name="T98" fmla="*/ 187 w 320"/>
                <a:gd name="T99" fmla="*/ 260 h 411"/>
                <a:gd name="T100" fmla="*/ 196 w 320"/>
                <a:gd name="T101" fmla="*/ 242 h 411"/>
                <a:gd name="T102" fmla="*/ 210 w 320"/>
                <a:gd name="T103" fmla="*/ 228 h 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0"/>
                <a:gd name="T157" fmla="*/ 0 h 411"/>
                <a:gd name="T158" fmla="*/ 320 w 320"/>
                <a:gd name="T159" fmla="*/ 411 h 4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0" h="411">
                  <a:moveTo>
                    <a:pt x="221" y="215"/>
                  </a:moveTo>
                  <a:lnTo>
                    <a:pt x="223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30" y="210"/>
                  </a:lnTo>
                  <a:lnTo>
                    <a:pt x="230" y="208"/>
                  </a:lnTo>
                  <a:lnTo>
                    <a:pt x="232" y="203"/>
                  </a:lnTo>
                  <a:lnTo>
                    <a:pt x="235" y="203"/>
                  </a:lnTo>
                  <a:lnTo>
                    <a:pt x="237" y="201"/>
                  </a:lnTo>
                  <a:lnTo>
                    <a:pt x="239" y="201"/>
                  </a:lnTo>
                  <a:lnTo>
                    <a:pt x="241" y="199"/>
                  </a:lnTo>
                  <a:lnTo>
                    <a:pt x="244" y="199"/>
                  </a:lnTo>
                  <a:lnTo>
                    <a:pt x="244" y="197"/>
                  </a:lnTo>
                  <a:lnTo>
                    <a:pt x="246" y="197"/>
                  </a:lnTo>
                  <a:lnTo>
                    <a:pt x="246" y="194"/>
                  </a:lnTo>
                  <a:lnTo>
                    <a:pt x="246" y="192"/>
                  </a:lnTo>
                  <a:lnTo>
                    <a:pt x="246" y="190"/>
                  </a:lnTo>
                  <a:lnTo>
                    <a:pt x="246" y="188"/>
                  </a:lnTo>
                  <a:lnTo>
                    <a:pt x="246" y="183"/>
                  </a:lnTo>
                  <a:lnTo>
                    <a:pt x="246" y="181"/>
                  </a:lnTo>
                  <a:lnTo>
                    <a:pt x="248" y="176"/>
                  </a:lnTo>
                  <a:lnTo>
                    <a:pt x="255" y="176"/>
                  </a:lnTo>
                  <a:lnTo>
                    <a:pt x="262" y="174"/>
                  </a:lnTo>
                  <a:lnTo>
                    <a:pt x="264" y="174"/>
                  </a:lnTo>
                  <a:lnTo>
                    <a:pt x="266" y="170"/>
                  </a:lnTo>
                  <a:lnTo>
                    <a:pt x="268" y="167"/>
                  </a:lnTo>
                  <a:lnTo>
                    <a:pt x="268" y="163"/>
                  </a:lnTo>
                  <a:lnTo>
                    <a:pt x="266" y="156"/>
                  </a:lnTo>
                  <a:lnTo>
                    <a:pt x="266" y="152"/>
                  </a:lnTo>
                  <a:lnTo>
                    <a:pt x="271" y="140"/>
                  </a:lnTo>
                  <a:lnTo>
                    <a:pt x="273" y="131"/>
                  </a:lnTo>
                  <a:lnTo>
                    <a:pt x="275" y="127"/>
                  </a:lnTo>
                  <a:lnTo>
                    <a:pt x="277" y="125"/>
                  </a:lnTo>
                  <a:lnTo>
                    <a:pt x="280" y="125"/>
                  </a:lnTo>
                  <a:lnTo>
                    <a:pt x="280" y="122"/>
                  </a:lnTo>
                  <a:lnTo>
                    <a:pt x="282" y="118"/>
                  </a:lnTo>
                  <a:lnTo>
                    <a:pt x="282" y="113"/>
                  </a:lnTo>
                  <a:lnTo>
                    <a:pt x="284" y="111"/>
                  </a:lnTo>
                  <a:lnTo>
                    <a:pt x="286" y="106"/>
                  </a:lnTo>
                  <a:lnTo>
                    <a:pt x="291" y="104"/>
                  </a:lnTo>
                  <a:lnTo>
                    <a:pt x="293" y="100"/>
                  </a:lnTo>
                  <a:lnTo>
                    <a:pt x="298" y="95"/>
                  </a:lnTo>
                  <a:lnTo>
                    <a:pt x="300" y="91"/>
                  </a:lnTo>
                  <a:lnTo>
                    <a:pt x="300" y="84"/>
                  </a:lnTo>
                  <a:lnTo>
                    <a:pt x="302" y="77"/>
                  </a:lnTo>
                  <a:lnTo>
                    <a:pt x="304" y="70"/>
                  </a:lnTo>
                  <a:lnTo>
                    <a:pt x="309" y="66"/>
                  </a:lnTo>
                  <a:lnTo>
                    <a:pt x="311" y="59"/>
                  </a:lnTo>
                  <a:lnTo>
                    <a:pt x="316" y="55"/>
                  </a:lnTo>
                  <a:lnTo>
                    <a:pt x="316" y="48"/>
                  </a:lnTo>
                  <a:lnTo>
                    <a:pt x="318" y="41"/>
                  </a:lnTo>
                  <a:lnTo>
                    <a:pt x="320" y="34"/>
                  </a:lnTo>
                  <a:lnTo>
                    <a:pt x="320" y="25"/>
                  </a:lnTo>
                  <a:lnTo>
                    <a:pt x="302" y="27"/>
                  </a:lnTo>
                  <a:lnTo>
                    <a:pt x="286" y="27"/>
                  </a:lnTo>
                  <a:lnTo>
                    <a:pt x="268" y="27"/>
                  </a:lnTo>
                  <a:lnTo>
                    <a:pt x="253" y="25"/>
                  </a:lnTo>
                  <a:lnTo>
                    <a:pt x="237" y="23"/>
                  </a:lnTo>
                  <a:lnTo>
                    <a:pt x="221" y="18"/>
                  </a:lnTo>
                  <a:lnTo>
                    <a:pt x="208" y="12"/>
                  </a:lnTo>
                  <a:lnTo>
                    <a:pt x="196" y="3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1" y="7"/>
                  </a:lnTo>
                  <a:lnTo>
                    <a:pt x="181" y="12"/>
                  </a:lnTo>
                  <a:lnTo>
                    <a:pt x="181" y="18"/>
                  </a:lnTo>
                  <a:lnTo>
                    <a:pt x="183" y="23"/>
                  </a:lnTo>
                  <a:lnTo>
                    <a:pt x="183" y="30"/>
                  </a:lnTo>
                  <a:lnTo>
                    <a:pt x="181" y="34"/>
                  </a:lnTo>
                  <a:lnTo>
                    <a:pt x="178" y="39"/>
                  </a:lnTo>
                  <a:lnTo>
                    <a:pt x="174" y="43"/>
                  </a:lnTo>
                  <a:lnTo>
                    <a:pt x="162" y="41"/>
                  </a:lnTo>
                  <a:lnTo>
                    <a:pt x="153" y="43"/>
                  </a:lnTo>
                  <a:lnTo>
                    <a:pt x="147" y="46"/>
                  </a:lnTo>
                  <a:lnTo>
                    <a:pt x="140" y="50"/>
                  </a:lnTo>
                  <a:lnTo>
                    <a:pt x="135" y="55"/>
                  </a:lnTo>
                  <a:lnTo>
                    <a:pt x="133" y="61"/>
                  </a:lnTo>
                  <a:lnTo>
                    <a:pt x="129" y="68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3" y="66"/>
                  </a:lnTo>
                  <a:lnTo>
                    <a:pt x="106" y="59"/>
                  </a:lnTo>
                  <a:lnTo>
                    <a:pt x="102" y="50"/>
                  </a:lnTo>
                  <a:lnTo>
                    <a:pt x="97" y="46"/>
                  </a:lnTo>
                  <a:lnTo>
                    <a:pt x="93" y="41"/>
                  </a:lnTo>
                  <a:lnTo>
                    <a:pt x="90" y="39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79" y="18"/>
                  </a:lnTo>
                  <a:lnTo>
                    <a:pt x="75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1" y="52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1" y="59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8" y="79"/>
                  </a:lnTo>
                  <a:lnTo>
                    <a:pt x="50" y="82"/>
                  </a:lnTo>
                  <a:lnTo>
                    <a:pt x="52" y="84"/>
                  </a:lnTo>
                  <a:lnTo>
                    <a:pt x="54" y="86"/>
                  </a:lnTo>
                  <a:lnTo>
                    <a:pt x="57" y="86"/>
                  </a:lnTo>
                  <a:lnTo>
                    <a:pt x="57" y="97"/>
                  </a:lnTo>
                  <a:lnTo>
                    <a:pt x="54" y="106"/>
                  </a:lnTo>
                  <a:lnTo>
                    <a:pt x="50" y="118"/>
                  </a:lnTo>
                  <a:lnTo>
                    <a:pt x="48" y="129"/>
                  </a:lnTo>
                  <a:lnTo>
                    <a:pt x="43" y="138"/>
                  </a:lnTo>
                  <a:lnTo>
                    <a:pt x="36" y="147"/>
                  </a:lnTo>
                  <a:lnTo>
                    <a:pt x="32" y="156"/>
                  </a:lnTo>
                  <a:lnTo>
                    <a:pt x="30" y="163"/>
                  </a:lnTo>
                  <a:lnTo>
                    <a:pt x="25" y="170"/>
                  </a:lnTo>
                  <a:lnTo>
                    <a:pt x="23" y="174"/>
                  </a:lnTo>
                  <a:lnTo>
                    <a:pt x="18" y="181"/>
                  </a:lnTo>
                  <a:lnTo>
                    <a:pt x="16" y="188"/>
                  </a:lnTo>
                  <a:lnTo>
                    <a:pt x="11" y="192"/>
                  </a:lnTo>
                  <a:lnTo>
                    <a:pt x="7" y="197"/>
                  </a:lnTo>
                  <a:lnTo>
                    <a:pt x="5" y="199"/>
                  </a:lnTo>
                  <a:lnTo>
                    <a:pt x="0" y="201"/>
                  </a:lnTo>
                  <a:lnTo>
                    <a:pt x="2" y="215"/>
                  </a:lnTo>
                  <a:lnTo>
                    <a:pt x="7" y="226"/>
                  </a:lnTo>
                  <a:lnTo>
                    <a:pt x="11" y="240"/>
                  </a:lnTo>
                  <a:lnTo>
                    <a:pt x="21" y="253"/>
                  </a:lnTo>
                  <a:lnTo>
                    <a:pt x="30" y="264"/>
                  </a:lnTo>
                  <a:lnTo>
                    <a:pt x="39" y="276"/>
                  </a:lnTo>
                  <a:lnTo>
                    <a:pt x="48" y="285"/>
                  </a:lnTo>
                  <a:lnTo>
                    <a:pt x="57" y="289"/>
                  </a:lnTo>
                  <a:lnTo>
                    <a:pt x="63" y="291"/>
                  </a:lnTo>
                  <a:lnTo>
                    <a:pt x="68" y="298"/>
                  </a:lnTo>
                  <a:lnTo>
                    <a:pt x="75" y="305"/>
                  </a:lnTo>
                  <a:lnTo>
                    <a:pt x="79" y="312"/>
                  </a:lnTo>
                  <a:lnTo>
                    <a:pt x="84" y="319"/>
                  </a:lnTo>
                  <a:lnTo>
                    <a:pt x="90" y="325"/>
                  </a:lnTo>
                  <a:lnTo>
                    <a:pt x="95" y="332"/>
                  </a:lnTo>
                  <a:lnTo>
                    <a:pt x="102" y="337"/>
                  </a:lnTo>
                  <a:lnTo>
                    <a:pt x="108" y="341"/>
                  </a:lnTo>
                  <a:lnTo>
                    <a:pt x="115" y="348"/>
                  </a:lnTo>
                  <a:lnTo>
                    <a:pt x="124" y="355"/>
                  </a:lnTo>
                  <a:lnTo>
                    <a:pt x="131" y="364"/>
                  </a:lnTo>
                  <a:lnTo>
                    <a:pt x="138" y="373"/>
                  </a:lnTo>
                  <a:lnTo>
                    <a:pt x="147" y="382"/>
                  </a:lnTo>
                  <a:lnTo>
                    <a:pt x="153" y="391"/>
                  </a:lnTo>
                  <a:lnTo>
                    <a:pt x="160" y="398"/>
                  </a:lnTo>
                  <a:lnTo>
                    <a:pt x="162" y="402"/>
                  </a:lnTo>
                  <a:lnTo>
                    <a:pt x="167" y="404"/>
                  </a:lnTo>
                  <a:lnTo>
                    <a:pt x="169" y="409"/>
                  </a:lnTo>
                  <a:lnTo>
                    <a:pt x="172" y="409"/>
                  </a:lnTo>
                  <a:lnTo>
                    <a:pt x="176" y="411"/>
                  </a:lnTo>
                  <a:lnTo>
                    <a:pt x="178" y="411"/>
                  </a:lnTo>
                  <a:lnTo>
                    <a:pt x="181" y="409"/>
                  </a:lnTo>
                  <a:lnTo>
                    <a:pt x="185" y="404"/>
                  </a:lnTo>
                  <a:lnTo>
                    <a:pt x="183" y="393"/>
                  </a:lnTo>
                  <a:lnTo>
                    <a:pt x="181" y="382"/>
                  </a:lnTo>
                  <a:lnTo>
                    <a:pt x="181" y="368"/>
                  </a:lnTo>
                  <a:lnTo>
                    <a:pt x="181" y="355"/>
                  </a:lnTo>
                  <a:lnTo>
                    <a:pt x="181" y="341"/>
                  </a:lnTo>
                  <a:lnTo>
                    <a:pt x="181" y="330"/>
                  </a:lnTo>
                  <a:lnTo>
                    <a:pt x="183" y="319"/>
                  </a:lnTo>
                  <a:lnTo>
                    <a:pt x="183" y="307"/>
                  </a:lnTo>
                  <a:lnTo>
                    <a:pt x="183" y="301"/>
                  </a:lnTo>
                  <a:lnTo>
                    <a:pt x="183" y="291"/>
                  </a:lnTo>
                  <a:lnTo>
                    <a:pt x="183" y="285"/>
                  </a:lnTo>
                  <a:lnTo>
                    <a:pt x="185" y="276"/>
                  </a:lnTo>
                  <a:lnTo>
                    <a:pt x="187" y="269"/>
                  </a:lnTo>
                  <a:lnTo>
                    <a:pt x="187" y="260"/>
                  </a:lnTo>
                  <a:lnTo>
                    <a:pt x="190" y="253"/>
                  </a:lnTo>
                  <a:lnTo>
                    <a:pt x="190" y="244"/>
                  </a:lnTo>
                  <a:lnTo>
                    <a:pt x="194" y="244"/>
                  </a:lnTo>
                  <a:lnTo>
                    <a:pt x="196" y="242"/>
                  </a:lnTo>
                  <a:lnTo>
                    <a:pt x="201" y="240"/>
                  </a:lnTo>
                  <a:lnTo>
                    <a:pt x="203" y="237"/>
                  </a:lnTo>
                  <a:lnTo>
                    <a:pt x="208" y="233"/>
                  </a:lnTo>
                  <a:lnTo>
                    <a:pt x="210" y="228"/>
                  </a:lnTo>
                  <a:lnTo>
                    <a:pt x="212" y="226"/>
                  </a:lnTo>
                  <a:lnTo>
                    <a:pt x="214" y="222"/>
                  </a:lnTo>
                  <a:lnTo>
                    <a:pt x="221" y="215"/>
                  </a:ln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7" name="Freeform 293"/>
            <p:cNvSpPr>
              <a:spLocks/>
            </p:cNvSpPr>
            <p:nvPr/>
          </p:nvSpPr>
          <p:spPr bwMode="auto">
            <a:xfrm>
              <a:off x="670" y="1555"/>
              <a:ext cx="320" cy="411"/>
            </a:xfrm>
            <a:custGeom>
              <a:avLst/>
              <a:gdLst>
                <a:gd name="T0" fmla="*/ 228 w 320"/>
                <a:gd name="T1" fmla="*/ 213 h 411"/>
                <a:gd name="T2" fmla="*/ 235 w 320"/>
                <a:gd name="T3" fmla="*/ 203 h 411"/>
                <a:gd name="T4" fmla="*/ 244 w 320"/>
                <a:gd name="T5" fmla="*/ 199 h 411"/>
                <a:gd name="T6" fmla="*/ 246 w 320"/>
                <a:gd name="T7" fmla="*/ 192 h 411"/>
                <a:gd name="T8" fmla="*/ 246 w 320"/>
                <a:gd name="T9" fmla="*/ 181 h 411"/>
                <a:gd name="T10" fmla="*/ 264 w 320"/>
                <a:gd name="T11" fmla="*/ 174 h 411"/>
                <a:gd name="T12" fmla="*/ 266 w 320"/>
                <a:gd name="T13" fmla="*/ 156 h 411"/>
                <a:gd name="T14" fmla="*/ 275 w 320"/>
                <a:gd name="T15" fmla="*/ 127 h 411"/>
                <a:gd name="T16" fmla="*/ 282 w 320"/>
                <a:gd name="T17" fmla="*/ 118 h 411"/>
                <a:gd name="T18" fmla="*/ 291 w 320"/>
                <a:gd name="T19" fmla="*/ 104 h 411"/>
                <a:gd name="T20" fmla="*/ 300 w 320"/>
                <a:gd name="T21" fmla="*/ 84 h 411"/>
                <a:gd name="T22" fmla="*/ 311 w 320"/>
                <a:gd name="T23" fmla="*/ 59 h 411"/>
                <a:gd name="T24" fmla="*/ 320 w 320"/>
                <a:gd name="T25" fmla="*/ 34 h 411"/>
                <a:gd name="T26" fmla="*/ 268 w 320"/>
                <a:gd name="T27" fmla="*/ 27 h 411"/>
                <a:gd name="T28" fmla="*/ 208 w 320"/>
                <a:gd name="T29" fmla="*/ 12 h 411"/>
                <a:gd name="T30" fmla="*/ 190 w 320"/>
                <a:gd name="T31" fmla="*/ 0 h 411"/>
                <a:gd name="T32" fmla="*/ 181 w 320"/>
                <a:gd name="T33" fmla="*/ 7 h 411"/>
                <a:gd name="T34" fmla="*/ 183 w 320"/>
                <a:gd name="T35" fmla="*/ 30 h 411"/>
                <a:gd name="T36" fmla="*/ 162 w 320"/>
                <a:gd name="T37" fmla="*/ 41 h 411"/>
                <a:gd name="T38" fmla="*/ 135 w 320"/>
                <a:gd name="T39" fmla="*/ 55 h 411"/>
                <a:gd name="T40" fmla="*/ 120 w 320"/>
                <a:gd name="T41" fmla="*/ 73 h 411"/>
                <a:gd name="T42" fmla="*/ 97 w 320"/>
                <a:gd name="T43" fmla="*/ 46 h 411"/>
                <a:gd name="T44" fmla="*/ 86 w 320"/>
                <a:gd name="T45" fmla="*/ 37 h 411"/>
                <a:gd name="T46" fmla="*/ 84 w 320"/>
                <a:gd name="T47" fmla="*/ 23 h 411"/>
                <a:gd name="T48" fmla="*/ 66 w 320"/>
                <a:gd name="T49" fmla="*/ 18 h 411"/>
                <a:gd name="T50" fmla="*/ 57 w 320"/>
                <a:gd name="T51" fmla="*/ 23 h 411"/>
                <a:gd name="T52" fmla="*/ 45 w 320"/>
                <a:gd name="T53" fmla="*/ 43 h 411"/>
                <a:gd name="T54" fmla="*/ 41 w 320"/>
                <a:gd name="T55" fmla="*/ 52 h 411"/>
                <a:gd name="T56" fmla="*/ 43 w 320"/>
                <a:gd name="T57" fmla="*/ 64 h 411"/>
                <a:gd name="T58" fmla="*/ 45 w 320"/>
                <a:gd name="T59" fmla="*/ 75 h 411"/>
                <a:gd name="T60" fmla="*/ 54 w 320"/>
                <a:gd name="T61" fmla="*/ 86 h 411"/>
                <a:gd name="T62" fmla="*/ 50 w 320"/>
                <a:gd name="T63" fmla="*/ 118 h 411"/>
                <a:gd name="T64" fmla="*/ 32 w 320"/>
                <a:gd name="T65" fmla="*/ 156 h 411"/>
                <a:gd name="T66" fmla="*/ 18 w 320"/>
                <a:gd name="T67" fmla="*/ 181 h 411"/>
                <a:gd name="T68" fmla="*/ 5 w 320"/>
                <a:gd name="T69" fmla="*/ 199 h 411"/>
                <a:gd name="T70" fmla="*/ 11 w 320"/>
                <a:gd name="T71" fmla="*/ 240 h 411"/>
                <a:gd name="T72" fmla="*/ 48 w 320"/>
                <a:gd name="T73" fmla="*/ 285 h 411"/>
                <a:gd name="T74" fmla="*/ 75 w 320"/>
                <a:gd name="T75" fmla="*/ 305 h 411"/>
                <a:gd name="T76" fmla="*/ 95 w 320"/>
                <a:gd name="T77" fmla="*/ 332 h 411"/>
                <a:gd name="T78" fmla="*/ 124 w 320"/>
                <a:gd name="T79" fmla="*/ 355 h 411"/>
                <a:gd name="T80" fmla="*/ 153 w 320"/>
                <a:gd name="T81" fmla="*/ 391 h 411"/>
                <a:gd name="T82" fmla="*/ 169 w 320"/>
                <a:gd name="T83" fmla="*/ 409 h 411"/>
                <a:gd name="T84" fmla="*/ 181 w 320"/>
                <a:gd name="T85" fmla="*/ 409 h 411"/>
                <a:gd name="T86" fmla="*/ 181 w 320"/>
                <a:gd name="T87" fmla="*/ 368 h 411"/>
                <a:gd name="T88" fmla="*/ 183 w 320"/>
                <a:gd name="T89" fmla="*/ 319 h 411"/>
                <a:gd name="T90" fmla="*/ 183 w 320"/>
                <a:gd name="T91" fmla="*/ 285 h 411"/>
                <a:gd name="T92" fmla="*/ 190 w 320"/>
                <a:gd name="T93" fmla="*/ 253 h 411"/>
                <a:gd name="T94" fmla="*/ 201 w 320"/>
                <a:gd name="T95" fmla="*/ 240 h 411"/>
                <a:gd name="T96" fmla="*/ 212 w 320"/>
                <a:gd name="T97" fmla="*/ 226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0"/>
                <a:gd name="T148" fmla="*/ 0 h 411"/>
                <a:gd name="T149" fmla="*/ 320 w 320"/>
                <a:gd name="T150" fmla="*/ 411 h 4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0" h="411">
                  <a:moveTo>
                    <a:pt x="221" y="215"/>
                  </a:moveTo>
                  <a:lnTo>
                    <a:pt x="223" y="213"/>
                  </a:lnTo>
                  <a:lnTo>
                    <a:pt x="226" y="213"/>
                  </a:lnTo>
                  <a:lnTo>
                    <a:pt x="228" y="213"/>
                  </a:lnTo>
                  <a:lnTo>
                    <a:pt x="230" y="210"/>
                  </a:lnTo>
                  <a:lnTo>
                    <a:pt x="230" y="208"/>
                  </a:lnTo>
                  <a:lnTo>
                    <a:pt x="232" y="203"/>
                  </a:lnTo>
                  <a:lnTo>
                    <a:pt x="235" y="203"/>
                  </a:lnTo>
                  <a:lnTo>
                    <a:pt x="237" y="201"/>
                  </a:lnTo>
                  <a:lnTo>
                    <a:pt x="239" y="201"/>
                  </a:lnTo>
                  <a:lnTo>
                    <a:pt x="241" y="199"/>
                  </a:lnTo>
                  <a:lnTo>
                    <a:pt x="244" y="199"/>
                  </a:lnTo>
                  <a:lnTo>
                    <a:pt x="244" y="197"/>
                  </a:lnTo>
                  <a:lnTo>
                    <a:pt x="246" y="197"/>
                  </a:lnTo>
                  <a:lnTo>
                    <a:pt x="246" y="194"/>
                  </a:lnTo>
                  <a:lnTo>
                    <a:pt x="246" y="192"/>
                  </a:lnTo>
                  <a:lnTo>
                    <a:pt x="246" y="190"/>
                  </a:lnTo>
                  <a:lnTo>
                    <a:pt x="246" y="188"/>
                  </a:lnTo>
                  <a:lnTo>
                    <a:pt x="246" y="183"/>
                  </a:lnTo>
                  <a:lnTo>
                    <a:pt x="246" y="181"/>
                  </a:lnTo>
                  <a:lnTo>
                    <a:pt x="248" y="176"/>
                  </a:lnTo>
                  <a:lnTo>
                    <a:pt x="255" y="176"/>
                  </a:lnTo>
                  <a:lnTo>
                    <a:pt x="262" y="174"/>
                  </a:lnTo>
                  <a:lnTo>
                    <a:pt x="264" y="174"/>
                  </a:lnTo>
                  <a:lnTo>
                    <a:pt x="266" y="170"/>
                  </a:lnTo>
                  <a:lnTo>
                    <a:pt x="268" y="167"/>
                  </a:lnTo>
                  <a:lnTo>
                    <a:pt x="268" y="163"/>
                  </a:lnTo>
                  <a:lnTo>
                    <a:pt x="266" y="156"/>
                  </a:lnTo>
                  <a:lnTo>
                    <a:pt x="266" y="152"/>
                  </a:lnTo>
                  <a:lnTo>
                    <a:pt x="271" y="140"/>
                  </a:lnTo>
                  <a:lnTo>
                    <a:pt x="273" y="131"/>
                  </a:lnTo>
                  <a:lnTo>
                    <a:pt x="275" y="127"/>
                  </a:lnTo>
                  <a:lnTo>
                    <a:pt x="277" y="125"/>
                  </a:lnTo>
                  <a:lnTo>
                    <a:pt x="280" y="125"/>
                  </a:lnTo>
                  <a:lnTo>
                    <a:pt x="280" y="122"/>
                  </a:lnTo>
                  <a:lnTo>
                    <a:pt x="282" y="118"/>
                  </a:lnTo>
                  <a:lnTo>
                    <a:pt x="282" y="113"/>
                  </a:lnTo>
                  <a:lnTo>
                    <a:pt x="284" y="111"/>
                  </a:lnTo>
                  <a:lnTo>
                    <a:pt x="286" y="106"/>
                  </a:lnTo>
                  <a:lnTo>
                    <a:pt x="291" y="104"/>
                  </a:lnTo>
                  <a:lnTo>
                    <a:pt x="293" y="100"/>
                  </a:lnTo>
                  <a:lnTo>
                    <a:pt x="298" y="95"/>
                  </a:lnTo>
                  <a:lnTo>
                    <a:pt x="300" y="91"/>
                  </a:lnTo>
                  <a:lnTo>
                    <a:pt x="300" y="84"/>
                  </a:lnTo>
                  <a:lnTo>
                    <a:pt x="302" y="77"/>
                  </a:lnTo>
                  <a:lnTo>
                    <a:pt x="304" y="70"/>
                  </a:lnTo>
                  <a:lnTo>
                    <a:pt x="309" y="66"/>
                  </a:lnTo>
                  <a:lnTo>
                    <a:pt x="311" y="59"/>
                  </a:lnTo>
                  <a:lnTo>
                    <a:pt x="316" y="55"/>
                  </a:lnTo>
                  <a:lnTo>
                    <a:pt x="316" y="48"/>
                  </a:lnTo>
                  <a:lnTo>
                    <a:pt x="318" y="41"/>
                  </a:lnTo>
                  <a:lnTo>
                    <a:pt x="320" y="34"/>
                  </a:lnTo>
                  <a:lnTo>
                    <a:pt x="320" y="25"/>
                  </a:lnTo>
                  <a:lnTo>
                    <a:pt x="302" y="27"/>
                  </a:lnTo>
                  <a:lnTo>
                    <a:pt x="286" y="27"/>
                  </a:lnTo>
                  <a:lnTo>
                    <a:pt x="268" y="27"/>
                  </a:lnTo>
                  <a:lnTo>
                    <a:pt x="253" y="25"/>
                  </a:lnTo>
                  <a:lnTo>
                    <a:pt x="237" y="23"/>
                  </a:lnTo>
                  <a:lnTo>
                    <a:pt x="221" y="18"/>
                  </a:lnTo>
                  <a:lnTo>
                    <a:pt x="208" y="12"/>
                  </a:lnTo>
                  <a:lnTo>
                    <a:pt x="196" y="3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1" y="7"/>
                  </a:lnTo>
                  <a:lnTo>
                    <a:pt x="181" y="12"/>
                  </a:lnTo>
                  <a:lnTo>
                    <a:pt x="181" y="18"/>
                  </a:lnTo>
                  <a:lnTo>
                    <a:pt x="183" y="23"/>
                  </a:lnTo>
                  <a:lnTo>
                    <a:pt x="183" y="30"/>
                  </a:lnTo>
                  <a:lnTo>
                    <a:pt x="181" y="34"/>
                  </a:lnTo>
                  <a:lnTo>
                    <a:pt x="178" y="39"/>
                  </a:lnTo>
                  <a:lnTo>
                    <a:pt x="174" y="43"/>
                  </a:lnTo>
                  <a:lnTo>
                    <a:pt x="162" y="41"/>
                  </a:lnTo>
                  <a:lnTo>
                    <a:pt x="153" y="43"/>
                  </a:lnTo>
                  <a:lnTo>
                    <a:pt x="147" y="46"/>
                  </a:lnTo>
                  <a:lnTo>
                    <a:pt x="140" y="50"/>
                  </a:lnTo>
                  <a:lnTo>
                    <a:pt x="135" y="55"/>
                  </a:lnTo>
                  <a:lnTo>
                    <a:pt x="133" y="61"/>
                  </a:lnTo>
                  <a:lnTo>
                    <a:pt x="129" y="68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3" y="66"/>
                  </a:lnTo>
                  <a:lnTo>
                    <a:pt x="106" y="59"/>
                  </a:lnTo>
                  <a:lnTo>
                    <a:pt x="102" y="50"/>
                  </a:lnTo>
                  <a:lnTo>
                    <a:pt x="97" y="46"/>
                  </a:lnTo>
                  <a:lnTo>
                    <a:pt x="93" y="41"/>
                  </a:lnTo>
                  <a:lnTo>
                    <a:pt x="90" y="39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79" y="18"/>
                  </a:lnTo>
                  <a:lnTo>
                    <a:pt x="75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1" y="52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1" y="59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8" y="79"/>
                  </a:lnTo>
                  <a:lnTo>
                    <a:pt x="50" y="82"/>
                  </a:lnTo>
                  <a:lnTo>
                    <a:pt x="52" y="84"/>
                  </a:lnTo>
                  <a:lnTo>
                    <a:pt x="54" y="86"/>
                  </a:lnTo>
                  <a:lnTo>
                    <a:pt x="57" y="86"/>
                  </a:lnTo>
                  <a:lnTo>
                    <a:pt x="57" y="97"/>
                  </a:lnTo>
                  <a:lnTo>
                    <a:pt x="54" y="106"/>
                  </a:lnTo>
                  <a:lnTo>
                    <a:pt x="50" y="118"/>
                  </a:lnTo>
                  <a:lnTo>
                    <a:pt x="48" y="129"/>
                  </a:lnTo>
                  <a:lnTo>
                    <a:pt x="43" y="138"/>
                  </a:lnTo>
                  <a:lnTo>
                    <a:pt x="36" y="147"/>
                  </a:lnTo>
                  <a:lnTo>
                    <a:pt x="32" y="156"/>
                  </a:lnTo>
                  <a:lnTo>
                    <a:pt x="30" y="163"/>
                  </a:lnTo>
                  <a:lnTo>
                    <a:pt x="25" y="170"/>
                  </a:lnTo>
                  <a:lnTo>
                    <a:pt x="23" y="174"/>
                  </a:lnTo>
                  <a:lnTo>
                    <a:pt x="18" y="181"/>
                  </a:lnTo>
                  <a:lnTo>
                    <a:pt x="16" y="188"/>
                  </a:lnTo>
                  <a:lnTo>
                    <a:pt x="11" y="192"/>
                  </a:lnTo>
                  <a:lnTo>
                    <a:pt x="7" y="197"/>
                  </a:lnTo>
                  <a:lnTo>
                    <a:pt x="5" y="199"/>
                  </a:lnTo>
                  <a:lnTo>
                    <a:pt x="0" y="201"/>
                  </a:lnTo>
                  <a:lnTo>
                    <a:pt x="2" y="215"/>
                  </a:lnTo>
                  <a:lnTo>
                    <a:pt x="7" y="226"/>
                  </a:lnTo>
                  <a:lnTo>
                    <a:pt x="11" y="240"/>
                  </a:lnTo>
                  <a:lnTo>
                    <a:pt x="21" y="253"/>
                  </a:lnTo>
                  <a:lnTo>
                    <a:pt x="30" y="264"/>
                  </a:lnTo>
                  <a:lnTo>
                    <a:pt x="39" y="276"/>
                  </a:lnTo>
                  <a:lnTo>
                    <a:pt x="48" y="285"/>
                  </a:lnTo>
                  <a:lnTo>
                    <a:pt x="57" y="289"/>
                  </a:lnTo>
                  <a:lnTo>
                    <a:pt x="63" y="291"/>
                  </a:lnTo>
                  <a:lnTo>
                    <a:pt x="68" y="298"/>
                  </a:lnTo>
                  <a:lnTo>
                    <a:pt x="75" y="305"/>
                  </a:lnTo>
                  <a:lnTo>
                    <a:pt x="79" y="312"/>
                  </a:lnTo>
                  <a:lnTo>
                    <a:pt x="84" y="319"/>
                  </a:lnTo>
                  <a:lnTo>
                    <a:pt x="90" y="325"/>
                  </a:lnTo>
                  <a:lnTo>
                    <a:pt x="95" y="332"/>
                  </a:lnTo>
                  <a:lnTo>
                    <a:pt x="102" y="337"/>
                  </a:lnTo>
                  <a:lnTo>
                    <a:pt x="108" y="341"/>
                  </a:lnTo>
                  <a:lnTo>
                    <a:pt x="115" y="348"/>
                  </a:lnTo>
                  <a:lnTo>
                    <a:pt x="124" y="355"/>
                  </a:lnTo>
                  <a:lnTo>
                    <a:pt x="131" y="364"/>
                  </a:lnTo>
                  <a:lnTo>
                    <a:pt x="138" y="373"/>
                  </a:lnTo>
                  <a:lnTo>
                    <a:pt x="147" y="382"/>
                  </a:lnTo>
                  <a:lnTo>
                    <a:pt x="153" y="391"/>
                  </a:lnTo>
                  <a:lnTo>
                    <a:pt x="160" y="398"/>
                  </a:lnTo>
                  <a:lnTo>
                    <a:pt x="162" y="402"/>
                  </a:lnTo>
                  <a:lnTo>
                    <a:pt x="167" y="404"/>
                  </a:lnTo>
                  <a:lnTo>
                    <a:pt x="169" y="409"/>
                  </a:lnTo>
                  <a:lnTo>
                    <a:pt x="172" y="409"/>
                  </a:lnTo>
                  <a:lnTo>
                    <a:pt x="176" y="411"/>
                  </a:lnTo>
                  <a:lnTo>
                    <a:pt x="178" y="411"/>
                  </a:lnTo>
                  <a:lnTo>
                    <a:pt x="181" y="409"/>
                  </a:lnTo>
                  <a:lnTo>
                    <a:pt x="185" y="404"/>
                  </a:lnTo>
                  <a:lnTo>
                    <a:pt x="183" y="393"/>
                  </a:lnTo>
                  <a:lnTo>
                    <a:pt x="181" y="382"/>
                  </a:lnTo>
                  <a:lnTo>
                    <a:pt x="181" y="368"/>
                  </a:lnTo>
                  <a:lnTo>
                    <a:pt x="181" y="355"/>
                  </a:lnTo>
                  <a:lnTo>
                    <a:pt x="181" y="341"/>
                  </a:lnTo>
                  <a:lnTo>
                    <a:pt x="181" y="330"/>
                  </a:lnTo>
                  <a:lnTo>
                    <a:pt x="183" y="319"/>
                  </a:lnTo>
                  <a:lnTo>
                    <a:pt x="183" y="307"/>
                  </a:lnTo>
                  <a:lnTo>
                    <a:pt x="183" y="301"/>
                  </a:lnTo>
                  <a:lnTo>
                    <a:pt x="183" y="291"/>
                  </a:lnTo>
                  <a:lnTo>
                    <a:pt x="183" y="285"/>
                  </a:lnTo>
                  <a:lnTo>
                    <a:pt x="185" y="276"/>
                  </a:lnTo>
                  <a:lnTo>
                    <a:pt x="187" y="269"/>
                  </a:lnTo>
                  <a:lnTo>
                    <a:pt x="187" y="260"/>
                  </a:lnTo>
                  <a:lnTo>
                    <a:pt x="190" y="253"/>
                  </a:lnTo>
                  <a:lnTo>
                    <a:pt x="190" y="244"/>
                  </a:lnTo>
                  <a:lnTo>
                    <a:pt x="194" y="244"/>
                  </a:lnTo>
                  <a:lnTo>
                    <a:pt x="196" y="242"/>
                  </a:lnTo>
                  <a:lnTo>
                    <a:pt x="201" y="240"/>
                  </a:lnTo>
                  <a:lnTo>
                    <a:pt x="203" y="237"/>
                  </a:lnTo>
                  <a:lnTo>
                    <a:pt x="208" y="233"/>
                  </a:lnTo>
                  <a:lnTo>
                    <a:pt x="210" y="228"/>
                  </a:lnTo>
                  <a:lnTo>
                    <a:pt x="212" y="226"/>
                  </a:lnTo>
                  <a:lnTo>
                    <a:pt x="214" y="222"/>
                  </a:lnTo>
                  <a:lnTo>
                    <a:pt x="221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8" name="Freeform 294"/>
            <p:cNvSpPr>
              <a:spLocks/>
            </p:cNvSpPr>
            <p:nvPr/>
          </p:nvSpPr>
          <p:spPr bwMode="auto">
            <a:xfrm>
              <a:off x="837" y="1628"/>
              <a:ext cx="135" cy="79"/>
            </a:xfrm>
            <a:custGeom>
              <a:avLst/>
              <a:gdLst>
                <a:gd name="T0" fmla="*/ 88 w 135"/>
                <a:gd name="T1" fmla="*/ 47 h 79"/>
                <a:gd name="T2" fmla="*/ 90 w 135"/>
                <a:gd name="T3" fmla="*/ 56 h 79"/>
                <a:gd name="T4" fmla="*/ 95 w 135"/>
                <a:gd name="T5" fmla="*/ 65 h 79"/>
                <a:gd name="T6" fmla="*/ 97 w 135"/>
                <a:gd name="T7" fmla="*/ 74 h 79"/>
                <a:gd name="T8" fmla="*/ 115 w 135"/>
                <a:gd name="T9" fmla="*/ 40 h 79"/>
                <a:gd name="T10" fmla="*/ 122 w 135"/>
                <a:gd name="T11" fmla="*/ 33 h 79"/>
                <a:gd name="T12" fmla="*/ 128 w 135"/>
                <a:gd name="T13" fmla="*/ 27 h 79"/>
                <a:gd name="T14" fmla="*/ 133 w 135"/>
                <a:gd name="T15" fmla="*/ 18 h 79"/>
                <a:gd name="T16" fmla="*/ 135 w 135"/>
                <a:gd name="T17" fmla="*/ 4 h 79"/>
                <a:gd name="T18" fmla="*/ 124 w 135"/>
                <a:gd name="T19" fmla="*/ 18 h 79"/>
                <a:gd name="T20" fmla="*/ 115 w 135"/>
                <a:gd name="T21" fmla="*/ 24 h 79"/>
                <a:gd name="T22" fmla="*/ 104 w 135"/>
                <a:gd name="T23" fmla="*/ 27 h 79"/>
                <a:gd name="T24" fmla="*/ 92 w 135"/>
                <a:gd name="T25" fmla="*/ 29 h 79"/>
                <a:gd name="T26" fmla="*/ 81 w 135"/>
                <a:gd name="T27" fmla="*/ 27 h 79"/>
                <a:gd name="T28" fmla="*/ 77 w 135"/>
                <a:gd name="T29" fmla="*/ 20 h 79"/>
                <a:gd name="T30" fmla="*/ 72 w 135"/>
                <a:gd name="T31" fmla="*/ 15 h 79"/>
                <a:gd name="T32" fmla="*/ 70 w 135"/>
                <a:gd name="T33" fmla="*/ 13 h 79"/>
                <a:gd name="T34" fmla="*/ 61 w 135"/>
                <a:gd name="T35" fmla="*/ 11 h 79"/>
                <a:gd name="T36" fmla="*/ 52 w 135"/>
                <a:gd name="T37" fmla="*/ 9 h 79"/>
                <a:gd name="T38" fmla="*/ 43 w 135"/>
                <a:gd name="T39" fmla="*/ 6 h 79"/>
                <a:gd name="T40" fmla="*/ 38 w 135"/>
                <a:gd name="T41" fmla="*/ 4 h 79"/>
                <a:gd name="T42" fmla="*/ 18 w 135"/>
                <a:gd name="T43" fmla="*/ 0 h 79"/>
                <a:gd name="T44" fmla="*/ 9 w 135"/>
                <a:gd name="T45" fmla="*/ 0 h 79"/>
                <a:gd name="T46" fmla="*/ 5 w 135"/>
                <a:gd name="T47" fmla="*/ 2 h 79"/>
                <a:gd name="T48" fmla="*/ 0 w 135"/>
                <a:gd name="T49" fmla="*/ 4 h 79"/>
                <a:gd name="T50" fmla="*/ 11 w 135"/>
                <a:gd name="T51" fmla="*/ 4 h 79"/>
                <a:gd name="T52" fmla="*/ 23 w 135"/>
                <a:gd name="T53" fmla="*/ 6 h 79"/>
                <a:gd name="T54" fmla="*/ 36 w 135"/>
                <a:gd name="T55" fmla="*/ 9 h 79"/>
                <a:gd name="T56" fmla="*/ 47 w 135"/>
                <a:gd name="T57" fmla="*/ 13 h 79"/>
                <a:gd name="T58" fmla="*/ 54 w 135"/>
                <a:gd name="T59" fmla="*/ 15 h 79"/>
                <a:gd name="T60" fmla="*/ 59 w 135"/>
                <a:gd name="T61" fmla="*/ 18 h 79"/>
                <a:gd name="T62" fmla="*/ 63 w 135"/>
                <a:gd name="T63" fmla="*/ 20 h 79"/>
                <a:gd name="T64" fmla="*/ 65 w 135"/>
                <a:gd name="T65" fmla="*/ 24 h 79"/>
                <a:gd name="T66" fmla="*/ 68 w 135"/>
                <a:gd name="T67" fmla="*/ 36 h 79"/>
                <a:gd name="T68" fmla="*/ 65 w 135"/>
                <a:gd name="T69" fmla="*/ 42 h 79"/>
                <a:gd name="T70" fmla="*/ 50 w 135"/>
                <a:gd name="T71" fmla="*/ 47 h 79"/>
                <a:gd name="T72" fmla="*/ 27 w 135"/>
                <a:gd name="T73" fmla="*/ 42 h 79"/>
                <a:gd name="T74" fmla="*/ 11 w 135"/>
                <a:gd name="T75" fmla="*/ 31 h 79"/>
                <a:gd name="T76" fmla="*/ 23 w 135"/>
                <a:gd name="T77" fmla="*/ 47 h 79"/>
                <a:gd name="T78" fmla="*/ 38 w 135"/>
                <a:gd name="T79" fmla="*/ 54 h 79"/>
                <a:gd name="T80" fmla="*/ 54 w 135"/>
                <a:gd name="T81" fmla="*/ 56 h 79"/>
                <a:gd name="T82" fmla="*/ 65 w 135"/>
                <a:gd name="T83" fmla="*/ 54 h 79"/>
                <a:gd name="T84" fmla="*/ 68 w 135"/>
                <a:gd name="T85" fmla="*/ 52 h 79"/>
                <a:gd name="T86" fmla="*/ 68 w 135"/>
                <a:gd name="T87" fmla="*/ 49 h 79"/>
                <a:gd name="T88" fmla="*/ 70 w 135"/>
                <a:gd name="T89" fmla="*/ 47 h 79"/>
                <a:gd name="T90" fmla="*/ 70 w 135"/>
                <a:gd name="T91" fmla="*/ 42 h 79"/>
                <a:gd name="T92" fmla="*/ 74 w 135"/>
                <a:gd name="T93" fmla="*/ 38 h 79"/>
                <a:gd name="T94" fmla="*/ 79 w 135"/>
                <a:gd name="T95" fmla="*/ 36 h 79"/>
                <a:gd name="T96" fmla="*/ 86 w 135"/>
                <a:gd name="T97" fmla="*/ 38 h 79"/>
                <a:gd name="T98" fmla="*/ 88 w 135"/>
                <a:gd name="T99" fmla="*/ 42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79"/>
                <a:gd name="T152" fmla="*/ 135 w 135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79">
                  <a:moveTo>
                    <a:pt x="88" y="42"/>
                  </a:moveTo>
                  <a:lnTo>
                    <a:pt x="88" y="47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92" y="61"/>
                  </a:lnTo>
                  <a:lnTo>
                    <a:pt x="95" y="65"/>
                  </a:lnTo>
                  <a:lnTo>
                    <a:pt x="95" y="70"/>
                  </a:lnTo>
                  <a:lnTo>
                    <a:pt x="97" y="74"/>
                  </a:lnTo>
                  <a:lnTo>
                    <a:pt x="99" y="79"/>
                  </a:lnTo>
                  <a:lnTo>
                    <a:pt x="115" y="40"/>
                  </a:lnTo>
                  <a:lnTo>
                    <a:pt x="117" y="38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8" y="27"/>
                  </a:lnTo>
                  <a:lnTo>
                    <a:pt x="131" y="22"/>
                  </a:lnTo>
                  <a:lnTo>
                    <a:pt x="133" y="18"/>
                  </a:lnTo>
                  <a:lnTo>
                    <a:pt x="135" y="11"/>
                  </a:lnTo>
                  <a:lnTo>
                    <a:pt x="135" y="4"/>
                  </a:lnTo>
                  <a:lnTo>
                    <a:pt x="131" y="11"/>
                  </a:lnTo>
                  <a:lnTo>
                    <a:pt x="124" y="18"/>
                  </a:lnTo>
                  <a:lnTo>
                    <a:pt x="119" y="22"/>
                  </a:lnTo>
                  <a:lnTo>
                    <a:pt x="115" y="24"/>
                  </a:lnTo>
                  <a:lnTo>
                    <a:pt x="108" y="27"/>
                  </a:lnTo>
                  <a:lnTo>
                    <a:pt x="104" y="27"/>
                  </a:lnTo>
                  <a:lnTo>
                    <a:pt x="97" y="29"/>
                  </a:lnTo>
                  <a:lnTo>
                    <a:pt x="92" y="29"/>
                  </a:lnTo>
                  <a:lnTo>
                    <a:pt x="86" y="29"/>
                  </a:lnTo>
                  <a:lnTo>
                    <a:pt x="81" y="27"/>
                  </a:lnTo>
                  <a:lnTo>
                    <a:pt x="79" y="24"/>
                  </a:lnTo>
                  <a:lnTo>
                    <a:pt x="77" y="20"/>
                  </a:lnTo>
                  <a:lnTo>
                    <a:pt x="74" y="18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0" y="13"/>
                  </a:lnTo>
                  <a:lnTo>
                    <a:pt x="65" y="11"/>
                  </a:lnTo>
                  <a:lnTo>
                    <a:pt x="61" y="11"/>
                  </a:lnTo>
                  <a:lnTo>
                    <a:pt x="56" y="9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27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11" y="4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9" y="9"/>
                  </a:lnTo>
                  <a:lnTo>
                    <a:pt x="36" y="9"/>
                  </a:lnTo>
                  <a:lnTo>
                    <a:pt x="43" y="11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3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8" y="31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59" y="47"/>
                  </a:lnTo>
                  <a:lnTo>
                    <a:pt x="50" y="47"/>
                  </a:lnTo>
                  <a:lnTo>
                    <a:pt x="38" y="47"/>
                  </a:lnTo>
                  <a:lnTo>
                    <a:pt x="27" y="42"/>
                  </a:lnTo>
                  <a:lnTo>
                    <a:pt x="18" y="38"/>
                  </a:lnTo>
                  <a:lnTo>
                    <a:pt x="11" y="31"/>
                  </a:lnTo>
                  <a:lnTo>
                    <a:pt x="16" y="40"/>
                  </a:lnTo>
                  <a:lnTo>
                    <a:pt x="23" y="47"/>
                  </a:lnTo>
                  <a:lnTo>
                    <a:pt x="32" y="52"/>
                  </a:lnTo>
                  <a:lnTo>
                    <a:pt x="38" y="54"/>
                  </a:lnTo>
                  <a:lnTo>
                    <a:pt x="47" y="56"/>
                  </a:lnTo>
                  <a:lnTo>
                    <a:pt x="54" y="56"/>
                  </a:lnTo>
                  <a:lnTo>
                    <a:pt x="61" y="56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49"/>
                  </a:lnTo>
                  <a:lnTo>
                    <a:pt x="68" y="47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2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83" y="38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9" name="Freeform 295"/>
            <p:cNvSpPr>
              <a:spLocks/>
            </p:cNvSpPr>
            <p:nvPr/>
          </p:nvSpPr>
          <p:spPr bwMode="auto">
            <a:xfrm>
              <a:off x="851" y="1754"/>
              <a:ext cx="51" cy="16"/>
            </a:xfrm>
            <a:custGeom>
              <a:avLst/>
              <a:gdLst>
                <a:gd name="T0" fmla="*/ 51 w 51"/>
                <a:gd name="T1" fmla="*/ 4 h 16"/>
                <a:gd name="T2" fmla="*/ 49 w 51"/>
                <a:gd name="T3" fmla="*/ 9 h 16"/>
                <a:gd name="T4" fmla="*/ 49 w 51"/>
                <a:gd name="T5" fmla="*/ 11 h 16"/>
                <a:gd name="T6" fmla="*/ 47 w 51"/>
                <a:gd name="T7" fmla="*/ 11 h 16"/>
                <a:gd name="T8" fmla="*/ 47 w 51"/>
                <a:gd name="T9" fmla="*/ 14 h 16"/>
                <a:gd name="T10" fmla="*/ 45 w 51"/>
                <a:gd name="T11" fmla="*/ 14 h 16"/>
                <a:gd name="T12" fmla="*/ 42 w 51"/>
                <a:gd name="T13" fmla="*/ 14 h 16"/>
                <a:gd name="T14" fmla="*/ 42 w 51"/>
                <a:gd name="T15" fmla="*/ 14 h 16"/>
                <a:gd name="T16" fmla="*/ 40 w 51"/>
                <a:gd name="T17" fmla="*/ 16 h 16"/>
                <a:gd name="T18" fmla="*/ 38 w 51"/>
                <a:gd name="T19" fmla="*/ 16 h 16"/>
                <a:gd name="T20" fmla="*/ 36 w 51"/>
                <a:gd name="T21" fmla="*/ 16 h 16"/>
                <a:gd name="T22" fmla="*/ 33 w 51"/>
                <a:gd name="T23" fmla="*/ 16 h 16"/>
                <a:gd name="T24" fmla="*/ 31 w 51"/>
                <a:gd name="T25" fmla="*/ 16 h 16"/>
                <a:gd name="T26" fmla="*/ 29 w 51"/>
                <a:gd name="T27" fmla="*/ 16 h 16"/>
                <a:gd name="T28" fmla="*/ 24 w 51"/>
                <a:gd name="T29" fmla="*/ 14 h 16"/>
                <a:gd name="T30" fmla="*/ 22 w 51"/>
                <a:gd name="T31" fmla="*/ 14 h 16"/>
                <a:gd name="T32" fmla="*/ 20 w 51"/>
                <a:gd name="T33" fmla="*/ 14 h 16"/>
                <a:gd name="T34" fmla="*/ 15 w 51"/>
                <a:gd name="T35" fmla="*/ 9 h 16"/>
                <a:gd name="T36" fmla="*/ 13 w 51"/>
                <a:gd name="T37" fmla="*/ 7 h 16"/>
                <a:gd name="T38" fmla="*/ 11 w 51"/>
                <a:gd name="T39" fmla="*/ 4 h 16"/>
                <a:gd name="T40" fmla="*/ 6 w 51"/>
                <a:gd name="T41" fmla="*/ 4 h 16"/>
                <a:gd name="T42" fmla="*/ 4 w 51"/>
                <a:gd name="T43" fmla="*/ 2 h 16"/>
                <a:gd name="T44" fmla="*/ 2 w 51"/>
                <a:gd name="T45" fmla="*/ 2 h 16"/>
                <a:gd name="T46" fmla="*/ 2 w 51"/>
                <a:gd name="T47" fmla="*/ 0 h 16"/>
                <a:gd name="T48" fmla="*/ 0 w 51"/>
                <a:gd name="T49" fmla="*/ 0 h 16"/>
                <a:gd name="T50" fmla="*/ 6 w 51"/>
                <a:gd name="T51" fmla="*/ 0 h 16"/>
                <a:gd name="T52" fmla="*/ 13 w 51"/>
                <a:gd name="T53" fmla="*/ 2 h 16"/>
                <a:gd name="T54" fmla="*/ 18 w 51"/>
                <a:gd name="T55" fmla="*/ 2 h 16"/>
                <a:gd name="T56" fmla="*/ 22 w 51"/>
                <a:gd name="T57" fmla="*/ 4 h 16"/>
                <a:gd name="T58" fmla="*/ 27 w 51"/>
                <a:gd name="T59" fmla="*/ 4 h 16"/>
                <a:gd name="T60" fmla="*/ 33 w 51"/>
                <a:gd name="T61" fmla="*/ 7 h 16"/>
                <a:gd name="T62" fmla="*/ 40 w 51"/>
                <a:gd name="T63" fmla="*/ 7 h 16"/>
                <a:gd name="T64" fmla="*/ 51 w 51"/>
                <a:gd name="T65" fmla="*/ 4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6"/>
                <a:gd name="T101" fmla="*/ 51 w 5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6">
                  <a:moveTo>
                    <a:pt x="51" y="4"/>
                  </a:moveTo>
                  <a:lnTo>
                    <a:pt x="49" y="9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40" y="7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0" name="Freeform 296"/>
            <p:cNvSpPr>
              <a:spLocks noEditPoints="1"/>
            </p:cNvSpPr>
            <p:nvPr/>
          </p:nvSpPr>
          <p:spPr bwMode="auto">
            <a:xfrm>
              <a:off x="670" y="1641"/>
              <a:ext cx="503" cy="657"/>
            </a:xfrm>
            <a:custGeom>
              <a:avLst/>
              <a:gdLst>
                <a:gd name="T0" fmla="*/ 72 w 503"/>
                <a:gd name="T1" fmla="*/ 41 h 657"/>
                <a:gd name="T2" fmla="*/ 70 w 503"/>
                <a:gd name="T3" fmla="*/ 79 h 657"/>
                <a:gd name="T4" fmla="*/ 81 w 503"/>
                <a:gd name="T5" fmla="*/ 154 h 657"/>
                <a:gd name="T6" fmla="*/ 90 w 503"/>
                <a:gd name="T7" fmla="*/ 178 h 657"/>
                <a:gd name="T8" fmla="*/ 81 w 503"/>
                <a:gd name="T9" fmla="*/ 176 h 657"/>
                <a:gd name="T10" fmla="*/ 45 w 503"/>
                <a:gd name="T11" fmla="*/ 165 h 657"/>
                <a:gd name="T12" fmla="*/ 11 w 503"/>
                <a:gd name="T13" fmla="*/ 154 h 657"/>
                <a:gd name="T14" fmla="*/ 0 w 503"/>
                <a:gd name="T15" fmla="*/ 122 h 657"/>
                <a:gd name="T16" fmla="*/ 16 w 503"/>
                <a:gd name="T17" fmla="*/ 102 h 657"/>
                <a:gd name="T18" fmla="*/ 32 w 503"/>
                <a:gd name="T19" fmla="*/ 70 h 657"/>
                <a:gd name="T20" fmla="*/ 54 w 503"/>
                <a:gd name="T21" fmla="*/ 23 h 657"/>
                <a:gd name="T22" fmla="*/ 61 w 503"/>
                <a:gd name="T23" fmla="*/ 5 h 657"/>
                <a:gd name="T24" fmla="*/ 75 w 503"/>
                <a:gd name="T25" fmla="*/ 14 h 657"/>
                <a:gd name="T26" fmla="*/ 75 w 503"/>
                <a:gd name="T27" fmla="*/ 194 h 657"/>
                <a:gd name="T28" fmla="*/ 54 w 503"/>
                <a:gd name="T29" fmla="*/ 201 h 657"/>
                <a:gd name="T30" fmla="*/ 70 w 503"/>
                <a:gd name="T31" fmla="*/ 215 h 657"/>
                <a:gd name="T32" fmla="*/ 106 w 503"/>
                <a:gd name="T33" fmla="*/ 221 h 657"/>
                <a:gd name="T34" fmla="*/ 122 w 503"/>
                <a:gd name="T35" fmla="*/ 226 h 657"/>
                <a:gd name="T36" fmla="*/ 126 w 503"/>
                <a:gd name="T37" fmla="*/ 215 h 657"/>
                <a:gd name="T38" fmla="*/ 120 w 503"/>
                <a:gd name="T39" fmla="*/ 208 h 657"/>
                <a:gd name="T40" fmla="*/ 108 w 503"/>
                <a:gd name="T41" fmla="*/ 196 h 657"/>
                <a:gd name="T42" fmla="*/ 350 w 503"/>
                <a:gd name="T43" fmla="*/ 497 h 657"/>
                <a:gd name="T44" fmla="*/ 363 w 503"/>
                <a:gd name="T45" fmla="*/ 485 h 657"/>
                <a:gd name="T46" fmla="*/ 359 w 503"/>
                <a:gd name="T47" fmla="*/ 458 h 657"/>
                <a:gd name="T48" fmla="*/ 336 w 503"/>
                <a:gd name="T49" fmla="*/ 470 h 657"/>
                <a:gd name="T50" fmla="*/ 325 w 503"/>
                <a:gd name="T51" fmla="*/ 490 h 657"/>
                <a:gd name="T52" fmla="*/ 291 w 503"/>
                <a:gd name="T53" fmla="*/ 503 h 657"/>
                <a:gd name="T54" fmla="*/ 266 w 503"/>
                <a:gd name="T55" fmla="*/ 524 h 657"/>
                <a:gd name="T56" fmla="*/ 250 w 503"/>
                <a:gd name="T57" fmla="*/ 546 h 657"/>
                <a:gd name="T58" fmla="*/ 221 w 503"/>
                <a:gd name="T59" fmla="*/ 567 h 657"/>
                <a:gd name="T60" fmla="*/ 162 w 503"/>
                <a:gd name="T61" fmla="*/ 576 h 657"/>
                <a:gd name="T62" fmla="*/ 149 w 503"/>
                <a:gd name="T63" fmla="*/ 598 h 657"/>
                <a:gd name="T64" fmla="*/ 149 w 503"/>
                <a:gd name="T65" fmla="*/ 618 h 657"/>
                <a:gd name="T66" fmla="*/ 147 w 503"/>
                <a:gd name="T67" fmla="*/ 623 h 657"/>
                <a:gd name="T68" fmla="*/ 153 w 503"/>
                <a:gd name="T69" fmla="*/ 634 h 657"/>
                <a:gd name="T70" fmla="*/ 160 w 503"/>
                <a:gd name="T71" fmla="*/ 657 h 657"/>
                <a:gd name="T72" fmla="*/ 172 w 503"/>
                <a:gd name="T73" fmla="*/ 648 h 657"/>
                <a:gd name="T74" fmla="*/ 196 w 503"/>
                <a:gd name="T75" fmla="*/ 634 h 657"/>
                <a:gd name="T76" fmla="*/ 226 w 503"/>
                <a:gd name="T77" fmla="*/ 623 h 657"/>
                <a:gd name="T78" fmla="*/ 259 w 503"/>
                <a:gd name="T79" fmla="*/ 614 h 657"/>
                <a:gd name="T80" fmla="*/ 293 w 503"/>
                <a:gd name="T81" fmla="*/ 600 h 657"/>
                <a:gd name="T82" fmla="*/ 332 w 503"/>
                <a:gd name="T83" fmla="*/ 569 h 657"/>
                <a:gd name="T84" fmla="*/ 377 w 503"/>
                <a:gd name="T85" fmla="*/ 535 h 657"/>
                <a:gd name="T86" fmla="*/ 397 w 503"/>
                <a:gd name="T87" fmla="*/ 526 h 657"/>
                <a:gd name="T88" fmla="*/ 455 w 503"/>
                <a:gd name="T89" fmla="*/ 497 h 657"/>
                <a:gd name="T90" fmla="*/ 480 w 503"/>
                <a:gd name="T91" fmla="*/ 476 h 657"/>
                <a:gd name="T92" fmla="*/ 496 w 503"/>
                <a:gd name="T93" fmla="*/ 467 h 657"/>
                <a:gd name="T94" fmla="*/ 503 w 503"/>
                <a:gd name="T95" fmla="*/ 458 h 657"/>
                <a:gd name="T96" fmla="*/ 501 w 503"/>
                <a:gd name="T97" fmla="*/ 449 h 657"/>
                <a:gd name="T98" fmla="*/ 492 w 503"/>
                <a:gd name="T99" fmla="*/ 445 h 657"/>
                <a:gd name="T100" fmla="*/ 474 w 503"/>
                <a:gd name="T101" fmla="*/ 449 h 657"/>
                <a:gd name="T102" fmla="*/ 464 w 503"/>
                <a:gd name="T103" fmla="*/ 445 h 657"/>
                <a:gd name="T104" fmla="*/ 449 w 503"/>
                <a:gd name="T105" fmla="*/ 449 h 657"/>
                <a:gd name="T106" fmla="*/ 428 w 503"/>
                <a:gd name="T107" fmla="*/ 460 h 657"/>
                <a:gd name="T108" fmla="*/ 399 w 503"/>
                <a:gd name="T109" fmla="*/ 479 h 657"/>
                <a:gd name="T110" fmla="*/ 370 w 503"/>
                <a:gd name="T111" fmla="*/ 490 h 657"/>
                <a:gd name="T112" fmla="*/ 347 w 503"/>
                <a:gd name="T113" fmla="*/ 503 h 6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657"/>
                <a:gd name="T173" fmla="*/ 503 w 503"/>
                <a:gd name="T174" fmla="*/ 657 h 6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3" h="657">
                  <a:moveTo>
                    <a:pt x="75" y="14"/>
                  </a:moveTo>
                  <a:lnTo>
                    <a:pt x="75" y="20"/>
                  </a:lnTo>
                  <a:lnTo>
                    <a:pt x="75" y="27"/>
                  </a:lnTo>
                  <a:lnTo>
                    <a:pt x="72" y="34"/>
                  </a:lnTo>
                  <a:lnTo>
                    <a:pt x="72" y="41"/>
                  </a:lnTo>
                  <a:lnTo>
                    <a:pt x="70" y="48"/>
                  </a:lnTo>
                  <a:lnTo>
                    <a:pt x="70" y="54"/>
                  </a:lnTo>
                  <a:lnTo>
                    <a:pt x="70" y="59"/>
                  </a:lnTo>
                  <a:lnTo>
                    <a:pt x="70" y="66"/>
                  </a:lnTo>
                  <a:lnTo>
                    <a:pt x="70" y="79"/>
                  </a:lnTo>
                  <a:lnTo>
                    <a:pt x="70" y="93"/>
                  </a:lnTo>
                  <a:lnTo>
                    <a:pt x="72" y="108"/>
                  </a:lnTo>
                  <a:lnTo>
                    <a:pt x="75" y="124"/>
                  </a:lnTo>
                  <a:lnTo>
                    <a:pt x="77" y="138"/>
                  </a:lnTo>
                  <a:lnTo>
                    <a:pt x="81" y="154"/>
                  </a:lnTo>
                  <a:lnTo>
                    <a:pt x="88" y="167"/>
                  </a:lnTo>
                  <a:lnTo>
                    <a:pt x="95" y="178"/>
                  </a:lnTo>
                  <a:lnTo>
                    <a:pt x="93" y="178"/>
                  </a:lnTo>
                  <a:lnTo>
                    <a:pt x="90" y="178"/>
                  </a:lnTo>
                  <a:lnTo>
                    <a:pt x="88" y="178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1" y="176"/>
                  </a:lnTo>
                  <a:lnTo>
                    <a:pt x="72" y="174"/>
                  </a:lnTo>
                  <a:lnTo>
                    <a:pt x="66" y="172"/>
                  </a:lnTo>
                  <a:lnTo>
                    <a:pt x="59" y="169"/>
                  </a:lnTo>
                  <a:lnTo>
                    <a:pt x="52" y="167"/>
                  </a:lnTo>
                  <a:lnTo>
                    <a:pt x="45" y="165"/>
                  </a:lnTo>
                  <a:lnTo>
                    <a:pt x="39" y="163"/>
                  </a:lnTo>
                  <a:lnTo>
                    <a:pt x="30" y="165"/>
                  </a:lnTo>
                  <a:lnTo>
                    <a:pt x="21" y="167"/>
                  </a:lnTo>
                  <a:lnTo>
                    <a:pt x="16" y="160"/>
                  </a:lnTo>
                  <a:lnTo>
                    <a:pt x="11" y="154"/>
                  </a:lnTo>
                  <a:lnTo>
                    <a:pt x="9" y="147"/>
                  </a:lnTo>
                  <a:lnTo>
                    <a:pt x="5" y="140"/>
                  </a:lnTo>
                  <a:lnTo>
                    <a:pt x="2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5"/>
                  </a:lnTo>
                  <a:lnTo>
                    <a:pt x="5" y="113"/>
                  </a:lnTo>
                  <a:lnTo>
                    <a:pt x="9" y="111"/>
                  </a:lnTo>
                  <a:lnTo>
                    <a:pt x="11" y="106"/>
                  </a:lnTo>
                  <a:lnTo>
                    <a:pt x="16" y="102"/>
                  </a:lnTo>
                  <a:lnTo>
                    <a:pt x="18" y="97"/>
                  </a:lnTo>
                  <a:lnTo>
                    <a:pt x="23" y="90"/>
                  </a:lnTo>
                  <a:lnTo>
                    <a:pt x="25" y="86"/>
                  </a:lnTo>
                  <a:lnTo>
                    <a:pt x="30" y="79"/>
                  </a:lnTo>
                  <a:lnTo>
                    <a:pt x="32" y="70"/>
                  </a:lnTo>
                  <a:lnTo>
                    <a:pt x="36" y="63"/>
                  </a:lnTo>
                  <a:lnTo>
                    <a:pt x="41" y="54"/>
                  </a:lnTo>
                  <a:lnTo>
                    <a:pt x="45" y="43"/>
                  </a:lnTo>
                  <a:lnTo>
                    <a:pt x="50" y="34"/>
                  </a:lnTo>
                  <a:lnTo>
                    <a:pt x="54" y="23"/>
                  </a:lnTo>
                  <a:lnTo>
                    <a:pt x="57" y="11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6" y="11"/>
                  </a:lnTo>
                  <a:lnTo>
                    <a:pt x="70" y="14"/>
                  </a:lnTo>
                  <a:lnTo>
                    <a:pt x="75" y="14"/>
                  </a:lnTo>
                  <a:close/>
                  <a:moveTo>
                    <a:pt x="102" y="192"/>
                  </a:moveTo>
                  <a:lnTo>
                    <a:pt x="97" y="190"/>
                  </a:lnTo>
                  <a:lnTo>
                    <a:pt x="90" y="192"/>
                  </a:lnTo>
                  <a:lnTo>
                    <a:pt x="81" y="192"/>
                  </a:lnTo>
                  <a:lnTo>
                    <a:pt x="75" y="194"/>
                  </a:lnTo>
                  <a:lnTo>
                    <a:pt x="68" y="196"/>
                  </a:lnTo>
                  <a:lnTo>
                    <a:pt x="61" y="196"/>
                  </a:lnTo>
                  <a:lnTo>
                    <a:pt x="54" y="199"/>
                  </a:lnTo>
                  <a:lnTo>
                    <a:pt x="50" y="199"/>
                  </a:lnTo>
                  <a:lnTo>
                    <a:pt x="54" y="201"/>
                  </a:lnTo>
                  <a:lnTo>
                    <a:pt x="59" y="203"/>
                  </a:lnTo>
                  <a:lnTo>
                    <a:pt x="61" y="205"/>
                  </a:lnTo>
                  <a:lnTo>
                    <a:pt x="63" y="208"/>
                  </a:lnTo>
                  <a:lnTo>
                    <a:pt x="68" y="210"/>
                  </a:lnTo>
                  <a:lnTo>
                    <a:pt x="70" y="215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102" y="217"/>
                  </a:lnTo>
                  <a:lnTo>
                    <a:pt x="104" y="219"/>
                  </a:lnTo>
                  <a:lnTo>
                    <a:pt x="106" y="221"/>
                  </a:lnTo>
                  <a:lnTo>
                    <a:pt x="111" y="224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7" y="226"/>
                  </a:lnTo>
                  <a:lnTo>
                    <a:pt x="122" y="226"/>
                  </a:lnTo>
                  <a:lnTo>
                    <a:pt x="122" y="228"/>
                  </a:lnTo>
                  <a:lnTo>
                    <a:pt x="124" y="224"/>
                  </a:lnTo>
                  <a:lnTo>
                    <a:pt x="124" y="221"/>
                  </a:lnTo>
                  <a:lnTo>
                    <a:pt x="126" y="217"/>
                  </a:lnTo>
                  <a:lnTo>
                    <a:pt x="126" y="215"/>
                  </a:lnTo>
                  <a:lnTo>
                    <a:pt x="124" y="212"/>
                  </a:lnTo>
                  <a:lnTo>
                    <a:pt x="124" y="210"/>
                  </a:lnTo>
                  <a:lnTo>
                    <a:pt x="122" y="210"/>
                  </a:lnTo>
                  <a:lnTo>
                    <a:pt x="122" y="208"/>
                  </a:lnTo>
                  <a:lnTo>
                    <a:pt x="120" y="208"/>
                  </a:lnTo>
                  <a:lnTo>
                    <a:pt x="117" y="205"/>
                  </a:lnTo>
                  <a:lnTo>
                    <a:pt x="115" y="203"/>
                  </a:lnTo>
                  <a:lnTo>
                    <a:pt x="113" y="201"/>
                  </a:lnTo>
                  <a:lnTo>
                    <a:pt x="111" y="199"/>
                  </a:lnTo>
                  <a:lnTo>
                    <a:pt x="108" y="196"/>
                  </a:lnTo>
                  <a:lnTo>
                    <a:pt x="104" y="194"/>
                  </a:lnTo>
                  <a:lnTo>
                    <a:pt x="102" y="192"/>
                  </a:lnTo>
                  <a:close/>
                  <a:moveTo>
                    <a:pt x="347" y="503"/>
                  </a:moveTo>
                  <a:lnTo>
                    <a:pt x="347" y="501"/>
                  </a:lnTo>
                  <a:lnTo>
                    <a:pt x="350" y="497"/>
                  </a:lnTo>
                  <a:lnTo>
                    <a:pt x="352" y="494"/>
                  </a:lnTo>
                  <a:lnTo>
                    <a:pt x="356" y="492"/>
                  </a:lnTo>
                  <a:lnTo>
                    <a:pt x="359" y="490"/>
                  </a:lnTo>
                  <a:lnTo>
                    <a:pt x="361" y="488"/>
                  </a:lnTo>
                  <a:lnTo>
                    <a:pt x="363" y="485"/>
                  </a:lnTo>
                  <a:lnTo>
                    <a:pt x="365" y="481"/>
                  </a:lnTo>
                  <a:lnTo>
                    <a:pt x="365" y="472"/>
                  </a:lnTo>
                  <a:lnTo>
                    <a:pt x="365" y="465"/>
                  </a:lnTo>
                  <a:lnTo>
                    <a:pt x="363" y="460"/>
                  </a:lnTo>
                  <a:lnTo>
                    <a:pt x="359" y="458"/>
                  </a:lnTo>
                  <a:lnTo>
                    <a:pt x="354" y="456"/>
                  </a:lnTo>
                  <a:lnTo>
                    <a:pt x="350" y="458"/>
                  </a:lnTo>
                  <a:lnTo>
                    <a:pt x="345" y="460"/>
                  </a:lnTo>
                  <a:lnTo>
                    <a:pt x="341" y="465"/>
                  </a:lnTo>
                  <a:lnTo>
                    <a:pt x="336" y="470"/>
                  </a:lnTo>
                  <a:lnTo>
                    <a:pt x="334" y="474"/>
                  </a:lnTo>
                  <a:lnTo>
                    <a:pt x="332" y="479"/>
                  </a:lnTo>
                  <a:lnTo>
                    <a:pt x="329" y="481"/>
                  </a:lnTo>
                  <a:lnTo>
                    <a:pt x="327" y="485"/>
                  </a:lnTo>
                  <a:lnTo>
                    <a:pt x="325" y="490"/>
                  </a:lnTo>
                  <a:lnTo>
                    <a:pt x="320" y="492"/>
                  </a:lnTo>
                  <a:lnTo>
                    <a:pt x="313" y="497"/>
                  </a:lnTo>
                  <a:lnTo>
                    <a:pt x="304" y="499"/>
                  </a:lnTo>
                  <a:lnTo>
                    <a:pt x="298" y="501"/>
                  </a:lnTo>
                  <a:lnTo>
                    <a:pt x="291" y="503"/>
                  </a:lnTo>
                  <a:lnTo>
                    <a:pt x="284" y="508"/>
                  </a:lnTo>
                  <a:lnTo>
                    <a:pt x="280" y="512"/>
                  </a:lnTo>
                  <a:lnTo>
                    <a:pt x="275" y="517"/>
                  </a:lnTo>
                  <a:lnTo>
                    <a:pt x="271" y="521"/>
                  </a:lnTo>
                  <a:lnTo>
                    <a:pt x="266" y="524"/>
                  </a:lnTo>
                  <a:lnTo>
                    <a:pt x="264" y="528"/>
                  </a:lnTo>
                  <a:lnTo>
                    <a:pt x="262" y="533"/>
                  </a:lnTo>
                  <a:lnTo>
                    <a:pt x="257" y="537"/>
                  </a:lnTo>
                  <a:lnTo>
                    <a:pt x="255" y="542"/>
                  </a:lnTo>
                  <a:lnTo>
                    <a:pt x="250" y="546"/>
                  </a:lnTo>
                  <a:lnTo>
                    <a:pt x="248" y="551"/>
                  </a:lnTo>
                  <a:lnTo>
                    <a:pt x="246" y="555"/>
                  </a:lnTo>
                  <a:lnTo>
                    <a:pt x="244" y="560"/>
                  </a:lnTo>
                  <a:lnTo>
                    <a:pt x="232" y="562"/>
                  </a:lnTo>
                  <a:lnTo>
                    <a:pt x="221" y="567"/>
                  </a:lnTo>
                  <a:lnTo>
                    <a:pt x="210" y="569"/>
                  </a:lnTo>
                  <a:lnTo>
                    <a:pt x="196" y="571"/>
                  </a:lnTo>
                  <a:lnTo>
                    <a:pt x="185" y="573"/>
                  </a:lnTo>
                  <a:lnTo>
                    <a:pt x="174" y="573"/>
                  </a:lnTo>
                  <a:lnTo>
                    <a:pt x="162" y="576"/>
                  </a:lnTo>
                  <a:lnTo>
                    <a:pt x="151" y="576"/>
                  </a:lnTo>
                  <a:lnTo>
                    <a:pt x="151" y="580"/>
                  </a:lnTo>
                  <a:lnTo>
                    <a:pt x="151" y="587"/>
                  </a:lnTo>
                  <a:lnTo>
                    <a:pt x="149" y="591"/>
                  </a:lnTo>
                  <a:lnTo>
                    <a:pt x="149" y="598"/>
                  </a:lnTo>
                  <a:lnTo>
                    <a:pt x="149" y="603"/>
                  </a:lnTo>
                  <a:lnTo>
                    <a:pt x="149" y="607"/>
                  </a:lnTo>
                  <a:lnTo>
                    <a:pt x="149" y="612"/>
                  </a:lnTo>
                  <a:lnTo>
                    <a:pt x="149" y="616"/>
                  </a:lnTo>
                  <a:lnTo>
                    <a:pt x="149" y="618"/>
                  </a:lnTo>
                  <a:lnTo>
                    <a:pt x="147" y="618"/>
                  </a:lnTo>
                  <a:lnTo>
                    <a:pt x="147" y="621"/>
                  </a:lnTo>
                  <a:lnTo>
                    <a:pt x="147" y="623"/>
                  </a:lnTo>
                  <a:lnTo>
                    <a:pt x="144" y="625"/>
                  </a:lnTo>
                  <a:lnTo>
                    <a:pt x="149" y="627"/>
                  </a:lnTo>
                  <a:lnTo>
                    <a:pt x="151" y="632"/>
                  </a:lnTo>
                  <a:lnTo>
                    <a:pt x="153" y="634"/>
                  </a:lnTo>
                  <a:lnTo>
                    <a:pt x="156" y="639"/>
                  </a:lnTo>
                  <a:lnTo>
                    <a:pt x="158" y="643"/>
                  </a:lnTo>
                  <a:lnTo>
                    <a:pt x="158" y="646"/>
                  </a:lnTo>
                  <a:lnTo>
                    <a:pt x="160" y="650"/>
                  </a:lnTo>
                  <a:lnTo>
                    <a:pt x="160" y="657"/>
                  </a:lnTo>
                  <a:lnTo>
                    <a:pt x="162" y="655"/>
                  </a:lnTo>
                  <a:lnTo>
                    <a:pt x="165" y="652"/>
                  </a:lnTo>
                  <a:lnTo>
                    <a:pt x="167" y="650"/>
                  </a:lnTo>
                  <a:lnTo>
                    <a:pt x="169" y="648"/>
                  </a:lnTo>
                  <a:lnTo>
                    <a:pt x="172" y="648"/>
                  </a:lnTo>
                  <a:lnTo>
                    <a:pt x="174" y="646"/>
                  </a:lnTo>
                  <a:lnTo>
                    <a:pt x="176" y="643"/>
                  </a:lnTo>
                  <a:lnTo>
                    <a:pt x="178" y="643"/>
                  </a:lnTo>
                  <a:lnTo>
                    <a:pt x="190" y="636"/>
                  </a:lnTo>
                  <a:lnTo>
                    <a:pt x="196" y="634"/>
                  </a:lnTo>
                  <a:lnTo>
                    <a:pt x="203" y="632"/>
                  </a:lnTo>
                  <a:lnTo>
                    <a:pt x="210" y="630"/>
                  </a:lnTo>
                  <a:lnTo>
                    <a:pt x="214" y="627"/>
                  </a:lnTo>
                  <a:lnTo>
                    <a:pt x="219" y="625"/>
                  </a:lnTo>
                  <a:lnTo>
                    <a:pt x="226" y="623"/>
                  </a:lnTo>
                  <a:lnTo>
                    <a:pt x="235" y="621"/>
                  </a:lnTo>
                  <a:lnTo>
                    <a:pt x="239" y="618"/>
                  </a:lnTo>
                  <a:lnTo>
                    <a:pt x="246" y="618"/>
                  </a:lnTo>
                  <a:lnTo>
                    <a:pt x="253" y="616"/>
                  </a:lnTo>
                  <a:lnTo>
                    <a:pt x="259" y="614"/>
                  </a:lnTo>
                  <a:lnTo>
                    <a:pt x="264" y="612"/>
                  </a:lnTo>
                  <a:lnTo>
                    <a:pt x="271" y="609"/>
                  </a:lnTo>
                  <a:lnTo>
                    <a:pt x="277" y="607"/>
                  </a:lnTo>
                  <a:lnTo>
                    <a:pt x="284" y="605"/>
                  </a:lnTo>
                  <a:lnTo>
                    <a:pt x="293" y="600"/>
                  </a:lnTo>
                  <a:lnTo>
                    <a:pt x="302" y="594"/>
                  </a:lnTo>
                  <a:lnTo>
                    <a:pt x="311" y="587"/>
                  </a:lnTo>
                  <a:lnTo>
                    <a:pt x="318" y="580"/>
                  </a:lnTo>
                  <a:lnTo>
                    <a:pt x="325" y="573"/>
                  </a:lnTo>
                  <a:lnTo>
                    <a:pt x="332" y="569"/>
                  </a:lnTo>
                  <a:lnTo>
                    <a:pt x="336" y="564"/>
                  </a:lnTo>
                  <a:lnTo>
                    <a:pt x="338" y="562"/>
                  </a:lnTo>
                  <a:lnTo>
                    <a:pt x="370" y="542"/>
                  </a:lnTo>
                  <a:lnTo>
                    <a:pt x="372" y="537"/>
                  </a:lnTo>
                  <a:lnTo>
                    <a:pt x="377" y="535"/>
                  </a:lnTo>
                  <a:lnTo>
                    <a:pt x="379" y="533"/>
                  </a:lnTo>
                  <a:lnTo>
                    <a:pt x="383" y="533"/>
                  </a:lnTo>
                  <a:lnTo>
                    <a:pt x="388" y="530"/>
                  </a:lnTo>
                  <a:lnTo>
                    <a:pt x="392" y="528"/>
                  </a:lnTo>
                  <a:lnTo>
                    <a:pt x="397" y="526"/>
                  </a:lnTo>
                  <a:lnTo>
                    <a:pt x="401" y="521"/>
                  </a:lnTo>
                  <a:lnTo>
                    <a:pt x="417" y="515"/>
                  </a:lnTo>
                  <a:lnTo>
                    <a:pt x="431" y="508"/>
                  </a:lnTo>
                  <a:lnTo>
                    <a:pt x="444" y="501"/>
                  </a:lnTo>
                  <a:lnTo>
                    <a:pt x="455" y="497"/>
                  </a:lnTo>
                  <a:lnTo>
                    <a:pt x="464" y="490"/>
                  </a:lnTo>
                  <a:lnTo>
                    <a:pt x="471" y="485"/>
                  </a:lnTo>
                  <a:lnTo>
                    <a:pt x="476" y="483"/>
                  </a:lnTo>
                  <a:lnTo>
                    <a:pt x="478" y="479"/>
                  </a:lnTo>
                  <a:lnTo>
                    <a:pt x="480" y="476"/>
                  </a:lnTo>
                  <a:lnTo>
                    <a:pt x="483" y="474"/>
                  </a:lnTo>
                  <a:lnTo>
                    <a:pt x="487" y="472"/>
                  </a:lnTo>
                  <a:lnTo>
                    <a:pt x="489" y="472"/>
                  </a:lnTo>
                  <a:lnTo>
                    <a:pt x="494" y="470"/>
                  </a:lnTo>
                  <a:lnTo>
                    <a:pt x="496" y="467"/>
                  </a:lnTo>
                  <a:lnTo>
                    <a:pt x="498" y="465"/>
                  </a:lnTo>
                  <a:lnTo>
                    <a:pt x="498" y="463"/>
                  </a:lnTo>
                  <a:lnTo>
                    <a:pt x="501" y="463"/>
                  </a:lnTo>
                  <a:lnTo>
                    <a:pt x="503" y="460"/>
                  </a:lnTo>
                  <a:lnTo>
                    <a:pt x="503" y="458"/>
                  </a:lnTo>
                  <a:lnTo>
                    <a:pt x="503" y="456"/>
                  </a:lnTo>
                  <a:lnTo>
                    <a:pt x="503" y="454"/>
                  </a:lnTo>
                  <a:lnTo>
                    <a:pt x="503" y="451"/>
                  </a:lnTo>
                  <a:lnTo>
                    <a:pt x="501" y="449"/>
                  </a:lnTo>
                  <a:lnTo>
                    <a:pt x="498" y="447"/>
                  </a:lnTo>
                  <a:lnTo>
                    <a:pt x="496" y="445"/>
                  </a:lnTo>
                  <a:lnTo>
                    <a:pt x="494" y="445"/>
                  </a:lnTo>
                  <a:lnTo>
                    <a:pt x="492" y="445"/>
                  </a:lnTo>
                  <a:lnTo>
                    <a:pt x="487" y="447"/>
                  </a:lnTo>
                  <a:lnTo>
                    <a:pt x="483" y="449"/>
                  </a:lnTo>
                  <a:lnTo>
                    <a:pt x="476" y="454"/>
                  </a:lnTo>
                  <a:lnTo>
                    <a:pt x="474" y="451"/>
                  </a:lnTo>
                  <a:lnTo>
                    <a:pt x="474" y="449"/>
                  </a:lnTo>
                  <a:lnTo>
                    <a:pt x="471" y="449"/>
                  </a:lnTo>
                  <a:lnTo>
                    <a:pt x="471" y="447"/>
                  </a:lnTo>
                  <a:lnTo>
                    <a:pt x="469" y="447"/>
                  </a:lnTo>
                  <a:lnTo>
                    <a:pt x="467" y="447"/>
                  </a:lnTo>
                  <a:lnTo>
                    <a:pt x="464" y="445"/>
                  </a:lnTo>
                  <a:lnTo>
                    <a:pt x="462" y="445"/>
                  </a:lnTo>
                  <a:lnTo>
                    <a:pt x="458" y="447"/>
                  </a:lnTo>
                  <a:lnTo>
                    <a:pt x="455" y="447"/>
                  </a:lnTo>
                  <a:lnTo>
                    <a:pt x="453" y="447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2" y="451"/>
                  </a:lnTo>
                  <a:lnTo>
                    <a:pt x="440" y="454"/>
                  </a:lnTo>
                  <a:lnTo>
                    <a:pt x="435" y="458"/>
                  </a:lnTo>
                  <a:lnTo>
                    <a:pt x="428" y="460"/>
                  </a:lnTo>
                  <a:lnTo>
                    <a:pt x="424" y="463"/>
                  </a:lnTo>
                  <a:lnTo>
                    <a:pt x="417" y="467"/>
                  </a:lnTo>
                  <a:lnTo>
                    <a:pt x="410" y="470"/>
                  </a:lnTo>
                  <a:lnTo>
                    <a:pt x="404" y="474"/>
                  </a:lnTo>
                  <a:lnTo>
                    <a:pt x="399" y="479"/>
                  </a:lnTo>
                  <a:lnTo>
                    <a:pt x="395" y="481"/>
                  </a:lnTo>
                  <a:lnTo>
                    <a:pt x="390" y="485"/>
                  </a:lnTo>
                  <a:lnTo>
                    <a:pt x="383" y="485"/>
                  </a:lnTo>
                  <a:lnTo>
                    <a:pt x="377" y="488"/>
                  </a:lnTo>
                  <a:lnTo>
                    <a:pt x="370" y="490"/>
                  </a:lnTo>
                  <a:lnTo>
                    <a:pt x="365" y="492"/>
                  </a:lnTo>
                  <a:lnTo>
                    <a:pt x="361" y="494"/>
                  </a:lnTo>
                  <a:lnTo>
                    <a:pt x="356" y="497"/>
                  </a:lnTo>
                  <a:lnTo>
                    <a:pt x="352" y="501"/>
                  </a:lnTo>
                  <a:lnTo>
                    <a:pt x="347" y="503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297"/>
            <p:cNvSpPr>
              <a:spLocks/>
            </p:cNvSpPr>
            <p:nvPr/>
          </p:nvSpPr>
          <p:spPr bwMode="auto">
            <a:xfrm>
              <a:off x="713" y="2009"/>
              <a:ext cx="645" cy="232"/>
            </a:xfrm>
            <a:custGeom>
              <a:avLst/>
              <a:gdLst>
                <a:gd name="T0" fmla="*/ 645 w 645"/>
                <a:gd name="T1" fmla="*/ 9 h 232"/>
                <a:gd name="T2" fmla="*/ 345 w 645"/>
                <a:gd name="T3" fmla="*/ 38 h 232"/>
                <a:gd name="T4" fmla="*/ 7 w 645"/>
                <a:gd name="T5" fmla="*/ 232 h 232"/>
                <a:gd name="T6" fmla="*/ 2 w 645"/>
                <a:gd name="T7" fmla="*/ 223 h 232"/>
                <a:gd name="T8" fmla="*/ 2 w 645"/>
                <a:gd name="T9" fmla="*/ 221 h 232"/>
                <a:gd name="T10" fmla="*/ 2 w 645"/>
                <a:gd name="T11" fmla="*/ 221 h 232"/>
                <a:gd name="T12" fmla="*/ 2 w 645"/>
                <a:gd name="T13" fmla="*/ 221 h 232"/>
                <a:gd name="T14" fmla="*/ 2 w 645"/>
                <a:gd name="T15" fmla="*/ 221 h 232"/>
                <a:gd name="T16" fmla="*/ 0 w 645"/>
                <a:gd name="T17" fmla="*/ 221 h 232"/>
                <a:gd name="T18" fmla="*/ 2 w 645"/>
                <a:gd name="T19" fmla="*/ 219 h 232"/>
                <a:gd name="T20" fmla="*/ 2 w 645"/>
                <a:gd name="T21" fmla="*/ 219 h 232"/>
                <a:gd name="T22" fmla="*/ 2 w 645"/>
                <a:gd name="T23" fmla="*/ 219 h 232"/>
                <a:gd name="T24" fmla="*/ 343 w 645"/>
                <a:gd name="T25" fmla="*/ 27 h 232"/>
                <a:gd name="T26" fmla="*/ 645 w 645"/>
                <a:gd name="T27" fmla="*/ 0 h 232"/>
                <a:gd name="T28" fmla="*/ 645 w 645"/>
                <a:gd name="T29" fmla="*/ 9 h 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232"/>
                <a:gd name="T47" fmla="*/ 645 w 645"/>
                <a:gd name="T48" fmla="*/ 232 h 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232">
                  <a:moveTo>
                    <a:pt x="645" y="9"/>
                  </a:moveTo>
                  <a:lnTo>
                    <a:pt x="345" y="38"/>
                  </a:lnTo>
                  <a:lnTo>
                    <a:pt x="7" y="232"/>
                  </a:lnTo>
                  <a:lnTo>
                    <a:pt x="2" y="223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43" y="27"/>
                  </a:lnTo>
                  <a:lnTo>
                    <a:pt x="645" y="0"/>
                  </a:lnTo>
                  <a:lnTo>
                    <a:pt x="645" y="9"/>
                  </a:lnTo>
                  <a:close/>
                </a:path>
              </a:pathLst>
            </a:custGeom>
            <a:solidFill>
              <a:srgbClr val="D9B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298"/>
            <p:cNvSpPr>
              <a:spLocks/>
            </p:cNvSpPr>
            <p:nvPr/>
          </p:nvSpPr>
          <p:spPr bwMode="auto">
            <a:xfrm>
              <a:off x="713" y="2009"/>
              <a:ext cx="645" cy="232"/>
            </a:xfrm>
            <a:custGeom>
              <a:avLst/>
              <a:gdLst>
                <a:gd name="T0" fmla="*/ 645 w 645"/>
                <a:gd name="T1" fmla="*/ 9 h 232"/>
                <a:gd name="T2" fmla="*/ 345 w 645"/>
                <a:gd name="T3" fmla="*/ 38 h 232"/>
                <a:gd name="T4" fmla="*/ 7 w 645"/>
                <a:gd name="T5" fmla="*/ 232 h 232"/>
                <a:gd name="T6" fmla="*/ 2 w 645"/>
                <a:gd name="T7" fmla="*/ 223 h 232"/>
                <a:gd name="T8" fmla="*/ 2 w 645"/>
                <a:gd name="T9" fmla="*/ 221 h 232"/>
                <a:gd name="T10" fmla="*/ 0 w 645"/>
                <a:gd name="T11" fmla="*/ 221 h 232"/>
                <a:gd name="T12" fmla="*/ 2 w 645"/>
                <a:gd name="T13" fmla="*/ 219 h 232"/>
                <a:gd name="T14" fmla="*/ 343 w 645"/>
                <a:gd name="T15" fmla="*/ 27 h 232"/>
                <a:gd name="T16" fmla="*/ 645 w 645"/>
                <a:gd name="T17" fmla="*/ 0 h 232"/>
                <a:gd name="T18" fmla="*/ 645 w 645"/>
                <a:gd name="T19" fmla="*/ 9 h 2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5"/>
                <a:gd name="T31" fmla="*/ 0 h 232"/>
                <a:gd name="T32" fmla="*/ 645 w 645"/>
                <a:gd name="T33" fmla="*/ 232 h 2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5" h="232">
                  <a:moveTo>
                    <a:pt x="645" y="9"/>
                  </a:moveTo>
                  <a:lnTo>
                    <a:pt x="345" y="38"/>
                  </a:lnTo>
                  <a:lnTo>
                    <a:pt x="7" y="232"/>
                  </a:lnTo>
                  <a:lnTo>
                    <a:pt x="2" y="223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43" y="27"/>
                  </a:lnTo>
                  <a:lnTo>
                    <a:pt x="645" y="0"/>
                  </a:lnTo>
                  <a:lnTo>
                    <a:pt x="645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299"/>
            <p:cNvSpPr>
              <a:spLocks/>
            </p:cNvSpPr>
            <p:nvPr/>
          </p:nvSpPr>
          <p:spPr bwMode="auto">
            <a:xfrm>
              <a:off x="1020" y="2183"/>
              <a:ext cx="90" cy="85"/>
            </a:xfrm>
            <a:custGeom>
              <a:avLst/>
              <a:gdLst>
                <a:gd name="T0" fmla="*/ 20 w 90"/>
                <a:gd name="T1" fmla="*/ 2 h 85"/>
                <a:gd name="T2" fmla="*/ 20 w 90"/>
                <a:gd name="T3" fmla="*/ 6 h 85"/>
                <a:gd name="T4" fmla="*/ 22 w 90"/>
                <a:gd name="T5" fmla="*/ 11 h 85"/>
                <a:gd name="T6" fmla="*/ 22 w 90"/>
                <a:gd name="T7" fmla="*/ 18 h 85"/>
                <a:gd name="T8" fmla="*/ 22 w 90"/>
                <a:gd name="T9" fmla="*/ 20 h 85"/>
                <a:gd name="T10" fmla="*/ 20 w 90"/>
                <a:gd name="T11" fmla="*/ 16 h 85"/>
                <a:gd name="T12" fmla="*/ 18 w 90"/>
                <a:gd name="T13" fmla="*/ 13 h 85"/>
                <a:gd name="T14" fmla="*/ 18 w 90"/>
                <a:gd name="T15" fmla="*/ 9 h 85"/>
                <a:gd name="T16" fmla="*/ 13 w 90"/>
                <a:gd name="T17" fmla="*/ 9 h 85"/>
                <a:gd name="T18" fmla="*/ 9 w 90"/>
                <a:gd name="T19" fmla="*/ 13 h 85"/>
                <a:gd name="T20" fmla="*/ 2 w 90"/>
                <a:gd name="T21" fmla="*/ 16 h 85"/>
                <a:gd name="T22" fmla="*/ 0 w 90"/>
                <a:gd name="T23" fmla="*/ 22 h 85"/>
                <a:gd name="T24" fmla="*/ 0 w 90"/>
                <a:gd name="T25" fmla="*/ 27 h 85"/>
                <a:gd name="T26" fmla="*/ 2 w 90"/>
                <a:gd name="T27" fmla="*/ 25 h 85"/>
                <a:gd name="T28" fmla="*/ 4 w 90"/>
                <a:gd name="T29" fmla="*/ 25 h 85"/>
                <a:gd name="T30" fmla="*/ 6 w 90"/>
                <a:gd name="T31" fmla="*/ 25 h 85"/>
                <a:gd name="T32" fmla="*/ 15 w 90"/>
                <a:gd name="T33" fmla="*/ 25 h 85"/>
                <a:gd name="T34" fmla="*/ 13 w 90"/>
                <a:gd name="T35" fmla="*/ 31 h 85"/>
                <a:gd name="T36" fmla="*/ 13 w 90"/>
                <a:gd name="T37" fmla="*/ 38 h 85"/>
                <a:gd name="T38" fmla="*/ 15 w 90"/>
                <a:gd name="T39" fmla="*/ 43 h 85"/>
                <a:gd name="T40" fmla="*/ 22 w 90"/>
                <a:gd name="T41" fmla="*/ 43 h 85"/>
                <a:gd name="T42" fmla="*/ 22 w 90"/>
                <a:gd name="T43" fmla="*/ 49 h 85"/>
                <a:gd name="T44" fmla="*/ 20 w 90"/>
                <a:gd name="T45" fmla="*/ 63 h 85"/>
                <a:gd name="T46" fmla="*/ 20 w 90"/>
                <a:gd name="T47" fmla="*/ 76 h 85"/>
                <a:gd name="T48" fmla="*/ 18 w 90"/>
                <a:gd name="T49" fmla="*/ 85 h 85"/>
                <a:gd name="T50" fmla="*/ 20 w 90"/>
                <a:gd name="T51" fmla="*/ 81 h 85"/>
                <a:gd name="T52" fmla="*/ 20 w 90"/>
                <a:gd name="T53" fmla="*/ 76 h 85"/>
                <a:gd name="T54" fmla="*/ 22 w 90"/>
                <a:gd name="T55" fmla="*/ 70 h 85"/>
                <a:gd name="T56" fmla="*/ 22 w 90"/>
                <a:gd name="T57" fmla="*/ 61 h 85"/>
                <a:gd name="T58" fmla="*/ 38 w 90"/>
                <a:gd name="T59" fmla="*/ 63 h 85"/>
                <a:gd name="T60" fmla="*/ 56 w 90"/>
                <a:gd name="T61" fmla="*/ 65 h 85"/>
                <a:gd name="T62" fmla="*/ 72 w 90"/>
                <a:gd name="T63" fmla="*/ 65 h 85"/>
                <a:gd name="T64" fmla="*/ 90 w 90"/>
                <a:gd name="T65" fmla="*/ 65 h 85"/>
                <a:gd name="T66" fmla="*/ 78 w 90"/>
                <a:gd name="T67" fmla="*/ 61 h 85"/>
                <a:gd name="T68" fmla="*/ 60 w 90"/>
                <a:gd name="T69" fmla="*/ 56 h 85"/>
                <a:gd name="T70" fmla="*/ 42 w 90"/>
                <a:gd name="T71" fmla="*/ 49 h 85"/>
                <a:gd name="T72" fmla="*/ 33 w 90"/>
                <a:gd name="T73" fmla="*/ 36 h 85"/>
                <a:gd name="T74" fmla="*/ 29 w 90"/>
                <a:gd name="T75" fmla="*/ 38 h 85"/>
                <a:gd name="T76" fmla="*/ 29 w 90"/>
                <a:gd name="T77" fmla="*/ 43 h 85"/>
                <a:gd name="T78" fmla="*/ 29 w 90"/>
                <a:gd name="T79" fmla="*/ 45 h 85"/>
                <a:gd name="T80" fmla="*/ 31 w 90"/>
                <a:gd name="T81" fmla="*/ 49 h 85"/>
                <a:gd name="T82" fmla="*/ 27 w 90"/>
                <a:gd name="T83" fmla="*/ 43 h 85"/>
                <a:gd name="T84" fmla="*/ 27 w 90"/>
                <a:gd name="T85" fmla="*/ 38 h 85"/>
                <a:gd name="T86" fmla="*/ 29 w 90"/>
                <a:gd name="T87" fmla="*/ 36 h 85"/>
                <a:gd name="T88" fmla="*/ 33 w 90"/>
                <a:gd name="T89" fmla="*/ 31 h 85"/>
                <a:gd name="T90" fmla="*/ 33 w 90"/>
                <a:gd name="T91" fmla="*/ 27 h 85"/>
                <a:gd name="T92" fmla="*/ 33 w 90"/>
                <a:gd name="T93" fmla="*/ 25 h 85"/>
                <a:gd name="T94" fmla="*/ 33 w 90"/>
                <a:gd name="T95" fmla="*/ 25 h 85"/>
                <a:gd name="T96" fmla="*/ 33 w 90"/>
                <a:gd name="T97" fmla="*/ 20 h 85"/>
                <a:gd name="T98" fmla="*/ 42 w 90"/>
                <a:gd name="T99" fmla="*/ 31 h 85"/>
                <a:gd name="T100" fmla="*/ 40 w 90"/>
                <a:gd name="T101" fmla="*/ 25 h 85"/>
                <a:gd name="T102" fmla="*/ 38 w 90"/>
                <a:gd name="T103" fmla="*/ 20 h 85"/>
                <a:gd name="T104" fmla="*/ 33 w 90"/>
                <a:gd name="T105" fmla="*/ 16 h 85"/>
                <a:gd name="T106" fmla="*/ 38 w 90"/>
                <a:gd name="T107" fmla="*/ 11 h 85"/>
                <a:gd name="T108" fmla="*/ 47 w 90"/>
                <a:gd name="T109" fmla="*/ 11 h 85"/>
                <a:gd name="T110" fmla="*/ 60 w 90"/>
                <a:gd name="T111" fmla="*/ 11 h 85"/>
                <a:gd name="T112" fmla="*/ 69 w 90"/>
                <a:gd name="T113" fmla="*/ 9 h 85"/>
                <a:gd name="T114" fmla="*/ 33 w 90"/>
                <a:gd name="T115" fmla="*/ 6 h 85"/>
                <a:gd name="T116" fmla="*/ 22 w 90"/>
                <a:gd name="T117" fmla="*/ 2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85"/>
                <a:gd name="T179" fmla="*/ 90 w 90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85">
                  <a:moveTo>
                    <a:pt x="20" y="0"/>
                  </a:moveTo>
                  <a:lnTo>
                    <a:pt x="20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22" y="56"/>
                  </a:lnTo>
                  <a:lnTo>
                    <a:pt x="20" y="63"/>
                  </a:lnTo>
                  <a:lnTo>
                    <a:pt x="20" y="70"/>
                  </a:lnTo>
                  <a:lnTo>
                    <a:pt x="20" y="76"/>
                  </a:lnTo>
                  <a:lnTo>
                    <a:pt x="18" y="81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31" y="63"/>
                  </a:lnTo>
                  <a:lnTo>
                    <a:pt x="38" y="63"/>
                  </a:lnTo>
                  <a:lnTo>
                    <a:pt x="47" y="65"/>
                  </a:lnTo>
                  <a:lnTo>
                    <a:pt x="56" y="65"/>
                  </a:lnTo>
                  <a:lnTo>
                    <a:pt x="65" y="65"/>
                  </a:lnTo>
                  <a:lnTo>
                    <a:pt x="72" y="65"/>
                  </a:lnTo>
                  <a:lnTo>
                    <a:pt x="81" y="65"/>
                  </a:lnTo>
                  <a:lnTo>
                    <a:pt x="90" y="65"/>
                  </a:lnTo>
                  <a:lnTo>
                    <a:pt x="85" y="63"/>
                  </a:lnTo>
                  <a:lnTo>
                    <a:pt x="78" y="61"/>
                  </a:lnTo>
                  <a:lnTo>
                    <a:pt x="69" y="58"/>
                  </a:lnTo>
                  <a:lnTo>
                    <a:pt x="60" y="56"/>
                  </a:lnTo>
                  <a:lnTo>
                    <a:pt x="51" y="54"/>
                  </a:lnTo>
                  <a:lnTo>
                    <a:pt x="42" y="49"/>
                  </a:lnTo>
                  <a:lnTo>
                    <a:pt x="36" y="4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31" y="47"/>
                  </a:lnTo>
                  <a:lnTo>
                    <a:pt x="31" y="49"/>
                  </a:lnTo>
                  <a:lnTo>
                    <a:pt x="29" y="45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9" y="36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27"/>
                  </a:lnTo>
                  <a:lnTo>
                    <a:pt x="40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4" y="11"/>
                  </a:lnTo>
                  <a:lnTo>
                    <a:pt x="60" y="11"/>
                  </a:lnTo>
                  <a:lnTo>
                    <a:pt x="65" y="11"/>
                  </a:lnTo>
                  <a:lnTo>
                    <a:pt x="69" y="9"/>
                  </a:lnTo>
                  <a:lnTo>
                    <a:pt x="74" y="6"/>
                  </a:lnTo>
                  <a:lnTo>
                    <a:pt x="33" y="6"/>
                  </a:lnTo>
                  <a:lnTo>
                    <a:pt x="38" y="2"/>
                  </a:lnTo>
                  <a:lnTo>
                    <a:pt x="2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300"/>
            <p:cNvSpPr>
              <a:spLocks/>
            </p:cNvSpPr>
            <p:nvPr/>
          </p:nvSpPr>
          <p:spPr bwMode="auto">
            <a:xfrm>
              <a:off x="796" y="1558"/>
              <a:ext cx="140" cy="196"/>
            </a:xfrm>
            <a:custGeom>
              <a:avLst/>
              <a:gdLst>
                <a:gd name="T0" fmla="*/ 120 w 140"/>
                <a:gd name="T1" fmla="*/ 106 h 196"/>
                <a:gd name="T2" fmla="*/ 111 w 140"/>
                <a:gd name="T3" fmla="*/ 115 h 196"/>
                <a:gd name="T4" fmla="*/ 109 w 140"/>
                <a:gd name="T5" fmla="*/ 122 h 196"/>
                <a:gd name="T6" fmla="*/ 88 w 140"/>
                <a:gd name="T7" fmla="*/ 126 h 196"/>
                <a:gd name="T8" fmla="*/ 52 w 140"/>
                <a:gd name="T9" fmla="*/ 101 h 196"/>
                <a:gd name="T10" fmla="*/ 100 w 140"/>
                <a:gd name="T11" fmla="*/ 117 h 196"/>
                <a:gd name="T12" fmla="*/ 106 w 140"/>
                <a:gd name="T13" fmla="*/ 94 h 196"/>
                <a:gd name="T14" fmla="*/ 97 w 140"/>
                <a:gd name="T15" fmla="*/ 85 h 196"/>
                <a:gd name="T16" fmla="*/ 75 w 140"/>
                <a:gd name="T17" fmla="*/ 79 h 196"/>
                <a:gd name="T18" fmla="*/ 46 w 140"/>
                <a:gd name="T19" fmla="*/ 74 h 196"/>
                <a:gd name="T20" fmla="*/ 50 w 140"/>
                <a:gd name="T21" fmla="*/ 70 h 196"/>
                <a:gd name="T22" fmla="*/ 82 w 140"/>
                <a:gd name="T23" fmla="*/ 74 h 196"/>
                <a:gd name="T24" fmla="*/ 102 w 140"/>
                <a:gd name="T25" fmla="*/ 81 h 196"/>
                <a:gd name="T26" fmla="*/ 104 w 140"/>
                <a:gd name="T27" fmla="*/ 76 h 196"/>
                <a:gd name="T28" fmla="*/ 88 w 140"/>
                <a:gd name="T29" fmla="*/ 61 h 196"/>
                <a:gd name="T30" fmla="*/ 86 w 140"/>
                <a:gd name="T31" fmla="*/ 43 h 196"/>
                <a:gd name="T32" fmla="*/ 100 w 140"/>
                <a:gd name="T33" fmla="*/ 34 h 196"/>
                <a:gd name="T34" fmla="*/ 127 w 140"/>
                <a:gd name="T35" fmla="*/ 29 h 196"/>
                <a:gd name="T36" fmla="*/ 95 w 140"/>
                <a:gd name="T37" fmla="*/ 18 h 196"/>
                <a:gd name="T38" fmla="*/ 66 w 140"/>
                <a:gd name="T39" fmla="*/ 0 h 196"/>
                <a:gd name="T40" fmla="*/ 61 w 140"/>
                <a:gd name="T41" fmla="*/ 4 h 196"/>
                <a:gd name="T42" fmla="*/ 57 w 140"/>
                <a:gd name="T43" fmla="*/ 20 h 196"/>
                <a:gd name="T44" fmla="*/ 48 w 140"/>
                <a:gd name="T45" fmla="*/ 45 h 196"/>
                <a:gd name="T46" fmla="*/ 12 w 140"/>
                <a:gd name="T47" fmla="*/ 54 h 196"/>
                <a:gd name="T48" fmla="*/ 5 w 140"/>
                <a:gd name="T49" fmla="*/ 90 h 196"/>
                <a:gd name="T50" fmla="*/ 32 w 140"/>
                <a:gd name="T51" fmla="*/ 119 h 196"/>
                <a:gd name="T52" fmla="*/ 46 w 140"/>
                <a:gd name="T53" fmla="*/ 167 h 196"/>
                <a:gd name="T54" fmla="*/ 59 w 140"/>
                <a:gd name="T55" fmla="*/ 191 h 196"/>
                <a:gd name="T56" fmla="*/ 70 w 140"/>
                <a:gd name="T57" fmla="*/ 191 h 196"/>
                <a:gd name="T58" fmla="*/ 93 w 140"/>
                <a:gd name="T59" fmla="*/ 189 h 196"/>
                <a:gd name="T60" fmla="*/ 106 w 140"/>
                <a:gd name="T61" fmla="*/ 196 h 196"/>
                <a:gd name="T62" fmla="*/ 113 w 140"/>
                <a:gd name="T63" fmla="*/ 191 h 196"/>
                <a:gd name="T64" fmla="*/ 118 w 140"/>
                <a:gd name="T65" fmla="*/ 189 h 196"/>
                <a:gd name="T66" fmla="*/ 120 w 140"/>
                <a:gd name="T67" fmla="*/ 178 h 196"/>
                <a:gd name="T68" fmla="*/ 118 w 140"/>
                <a:gd name="T69" fmla="*/ 182 h 196"/>
                <a:gd name="T70" fmla="*/ 111 w 140"/>
                <a:gd name="T71" fmla="*/ 187 h 196"/>
                <a:gd name="T72" fmla="*/ 111 w 140"/>
                <a:gd name="T73" fmla="*/ 173 h 196"/>
                <a:gd name="T74" fmla="*/ 104 w 140"/>
                <a:gd name="T75" fmla="*/ 171 h 196"/>
                <a:gd name="T76" fmla="*/ 93 w 140"/>
                <a:gd name="T77" fmla="*/ 173 h 196"/>
                <a:gd name="T78" fmla="*/ 86 w 140"/>
                <a:gd name="T79" fmla="*/ 171 h 196"/>
                <a:gd name="T80" fmla="*/ 84 w 140"/>
                <a:gd name="T81" fmla="*/ 160 h 196"/>
                <a:gd name="T82" fmla="*/ 88 w 140"/>
                <a:gd name="T83" fmla="*/ 155 h 196"/>
                <a:gd name="T84" fmla="*/ 102 w 140"/>
                <a:gd name="T85" fmla="*/ 149 h 196"/>
                <a:gd name="T86" fmla="*/ 115 w 140"/>
                <a:gd name="T87" fmla="*/ 151 h 196"/>
                <a:gd name="T88" fmla="*/ 100 w 140"/>
                <a:gd name="T89" fmla="*/ 153 h 196"/>
                <a:gd name="T90" fmla="*/ 91 w 140"/>
                <a:gd name="T91" fmla="*/ 160 h 196"/>
                <a:gd name="T92" fmla="*/ 95 w 140"/>
                <a:gd name="T93" fmla="*/ 169 h 196"/>
                <a:gd name="T94" fmla="*/ 113 w 140"/>
                <a:gd name="T95" fmla="*/ 162 h 196"/>
                <a:gd name="T96" fmla="*/ 124 w 140"/>
                <a:gd name="T97" fmla="*/ 167 h 196"/>
                <a:gd name="T98" fmla="*/ 122 w 140"/>
                <a:gd name="T99" fmla="*/ 171 h 196"/>
                <a:gd name="T100" fmla="*/ 133 w 140"/>
                <a:gd name="T101" fmla="*/ 169 h 196"/>
                <a:gd name="T102" fmla="*/ 140 w 140"/>
                <a:gd name="T103" fmla="*/ 158 h 196"/>
                <a:gd name="T104" fmla="*/ 131 w 140"/>
                <a:gd name="T105" fmla="*/ 126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0"/>
                <a:gd name="T160" fmla="*/ 0 h 196"/>
                <a:gd name="T161" fmla="*/ 140 w 140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0" h="196">
                  <a:moveTo>
                    <a:pt x="129" y="112"/>
                  </a:moveTo>
                  <a:lnTo>
                    <a:pt x="127" y="110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8"/>
                  </a:lnTo>
                  <a:lnTo>
                    <a:pt x="113" y="108"/>
                  </a:lnTo>
                  <a:lnTo>
                    <a:pt x="113" y="110"/>
                  </a:lnTo>
                  <a:lnTo>
                    <a:pt x="111" y="112"/>
                  </a:lnTo>
                  <a:lnTo>
                    <a:pt x="111" y="115"/>
                  </a:lnTo>
                  <a:lnTo>
                    <a:pt x="111" y="117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9" y="122"/>
                  </a:lnTo>
                  <a:lnTo>
                    <a:pt x="106" y="122"/>
                  </a:lnTo>
                  <a:lnTo>
                    <a:pt x="106" y="124"/>
                  </a:lnTo>
                  <a:lnTo>
                    <a:pt x="102" y="126"/>
                  </a:lnTo>
                  <a:lnTo>
                    <a:pt x="95" y="126"/>
                  </a:lnTo>
                  <a:lnTo>
                    <a:pt x="88" y="126"/>
                  </a:lnTo>
                  <a:lnTo>
                    <a:pt x="79" y="124"/>
                  </a:lnTo>
                  <a:lnTo>
                    <a:pt x="73" y="122"/>
                  </a:lnTo>
                  <a:lnTo>
                    <a:pt x="64" y="117"/>
                  </a:lnTo>
                  <a:lnTo>
                    <a:pt x="57" y="110"/>
                  </a:lnTo>
                  <a:lnTo>
                    <a:pt x="52" y="101"/>
                  </a:lnTo>
                  <a:lnTo>
                    <a:pt x="59" y="108"/>
                  </a:lnTo>
                  <a:lnTo>
                    <a:pt x="68" y="112"/>
                  </a:lnTo>
                  <a:lnTo>
                    <a:pt x="79" y="117"/>
                  </a:lnTo>
                  <a:lnTo>
                    <a:pt x="91" y="117"/>
                  </a:lnTo>
                  <a:lnTo>
                    <a:pt x="100" y="117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09" y="106"/>
                  </a:lnTo>
                  <a:lnTo>
                    <a:pt x="109" y="101"/>
                  </a:lnTo>
                  <a:lnTo>
                    <a:pt x="106" y="94"/>
                  </a:lnTo>
                  <a:lnTo>
                    <a:pt x="106" y="92"/>
                  </a:lnTo>
                  <a:lnTo>
                    <a:pt x="104" y="90"/>
                  </a:lnTo>
                  <a:lnTo>
                    <a:pt x="102" y="88"/>
                  </a:lnTo>
                  <a:lnTo>
                    <a:pt x="100" y="88"/>
                  </a:lnTo>
                  <a:lnTo>
                    <a:pt x="97" y="85"/>
                  </a:lnTo>
                  <a:lnTo>
                    <a:pt x="93" y="85"/>
                  </a:lnTo>
                  <a:lnTo>
                    <a:pt x="91" y="83"/>
                  </a:lnTo>
                  <a:lnTo>
                    <a:pt x="88" y="83"/>
                  </a:lnTo>
                  <a:lnTo>
                    <a:pt x="82" y="81"/>
                  </a:lnTo>
                  <a:lnTo>
                    <a:pt x="75" y="79"/>
                  </a:lnTo>
                  <a:lnTo>
                    <a:pt x="70" y="76"/>
                  </a:lnTo>
                  <a:lnTo>
                    <a:pt x="64" y="76"/>
                  </a:lnTo>
                  <a:lnTo>
                    <a:pt x="57" y="76"/>
                  </a:lnTo>
                  <a:lnTo>
                    <a:pt x="52" y="74"/>
                  </a:lnTo>
                  <a:lnTo>
                    <a:pt x="46" y="74"/>
                  </a:lnTo>
                  <a:lnTo>
                    <a:pt x="41" y="74"/>
                  </a:lnTo>
                  <a:lnTo>
                    <a:pt x="43" y="74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5" y="70"/>
                  </a:lnTo>
                  <a:lnTo>
                    <a:pt x="59" y="70"/>
                  </a:lnTo>
                  <a:lnTo>
                    <a:pt x="68" y="72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3" y="79"/>
                  </a:lnTo>
                  <a:lnTo>
                    <a:pt x="97" y="79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11" y="83"/>
                  </a:lnTo>
                  <a:lnTo>
                    <a:pt x="109" y="81"/>
                  </a:lnTo>
                  <a:lnTo>
                    <a:pt x="106" y="79"/>
                  </a:lnTo>
                  <a:lnTo>
                    <a:pt x="104" y="76"/>
                  </a:lnTo>
                  <a:lnTo>
                    <a:pt x="100" y="72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91" y="63"/>
                  </a:lnTo>
                  <a:lnTo>
                    <a:pt x="88" y="61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49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91" y="34"/>
                  </a:lnTo>
                  <a:lnTo>
                    <a:pt x="95" y="34"/>
                  </a:lnTo>
                  <a:lnTo>
                    <a:pt x="100" y="34"/>
                  </a:lnTo>
                  <a:lnTo>
                    <a:pt x="106" y="34"/>
                  </a:lnTo>
                  <a:lnTo>
                    <a:pt x="113" y="34"/>
                  </a:lnTo>
                  <a:lnTo>
                    <a:pt x="118" y="34"/>
                  </a:lnTo>
                  <a:lnTo>
                    <a:pt x="124" y="31"/>
                  </a:lnTo>
                  <a:lnTo>
                    <a:pt x="127" y="29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2" y="20"/>
                  </a:lnTo>
                  <a:lnTo>
                    <a:pt x="95" y="18"/>
                  </a:lnTo>
                  <a:lnTo>
                    <a:pt x="88" y="15"/>
                  </a:lnTo>
                  <a:lnTo>
                    <a:pt x="82" y="11"/>
                  </a:lnTo>
                  <a:lnTo>
                    <a:pt x="75" y="6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11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27"/>
                  </a:lnTo>
                  <a:lnTo>
                    <a:pt x="57" y="31"/>
                  </a:lnTo>
                  <a:lnTo>
                    <a:pt x="57" y="38"/>
                  </a:lnTo>
                  <a:lnTo>
                    <a:pt x="55" y="43"/>
                  </a:lnTo>
                  <a:lnTo>
                    <a:pt x="48" y="45"/>
                  </a:lnTo>
                  <a:lnTo>
                    <a:pt x="39" y="43"/>
                  </a:lnTo>
                  <a:lnTo>
                    <a:pt x="30" y="43"/>
                  </a:lnTo>
                  <a:lnTo>
                    <a:pt x="23" y="45"/>
                  </a:lnTo>
                  <a:lnTo>
                    <a:pt x="16" y="49"/>
                  </a:lnTo>
                  <a:lnTo>
                    <a:pt x="12" y="54"/>
                  </a:lnTo>
                  <a:lnTo>
                    <a:pt x="7" y="58"/>
                  </a:lnTo>
                  <a:lnTo>
                    <a:pt x="3" y="65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5" y="90"/>
                  </a:lnTo>
                  <a:lnTo>
                    <a:pt x="7" y="94"/>
                  </a:lnTo>
                  <a:lnTo>
                    <a:pt x="14" y="99"/>
                  </a:lnTo>
                  <a:lnTo>
                    <a:pt x="18" y="103"/>
                  </a:lnTo>
                  <a:lnTo>
                    <a:pt x="25" y="110"/>
                  </a:lnTo>
                  <a:lnTo>
                    <a:pt x="32" y="119"/>
                  </a:lnTo>
                  <a:lnTo>
                    <a:pt x="36" y="131"/>
                  </a:lnTo>
                  <a:lnTo>
                    <a:pt x="41" y="144"/>
                  </a:lnTo>
                  <a:lnTo>
                    <a:pt x="43" y="153"/>
                  </a:lnTo>
                  <a:lnTo>
                    <a:pt x="43" y="160"/>
                  </a:lnTo>
                  <a:lnTo>
                    <a:pt x="46" y="167"/>
                  </a:lnTo>
                  <a:lnTo>
                    <a:pt x="46" y="173"/>
                  </a:lnTo>
                  <a:lnTo>
                    <a:pt x="48" y="180"/>
                  </a:lnTo>
                  <a:lnTo>
                    <a:pt x="50" y="185"/>
                  </a:lnTo>
                  <a:lnTo>
                    <a:pt x="57" y="191"/>
                  </a:lnTo>
                  <a:lnTo>
                    <a:pt x="59" y="191"/>
                  </a:lnTo>
                  <a:lnTo>
                    <a:pt x="61" y="191"/>
                  </a:lnTo>
                  <a:lnTo>
                    <a:pt x="64" y="191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0" y="191"/>
                  </a:lnTo>
                  <a:lnTo>
                    <a:pt x="75" y="191"/>
                  </a:lnTo>
                  <a:lnTo>
                    <a:pt x="79" y="191"/>
                  </a:lnTo>
                  <a:lnTo>
                    <a:pt x="84" y="191"/>
                  </a:lnTo>
                  <a:lnTo>
                    <a:pt x="88" y="191"/>
                  </a:lnTo>
                  <a:lnTo>
                    <a:pt x="93" y="189"/>
                  </a:lnTo>
                  <a:lnTo>
                    <a:pt x="95" y="189"/>
                  </a:lnTo>
                  <a:lnTo>
                    <a:pt x="100" y="189"/>
                  </a:lnTo>
                  <a:lnTo>
                    <a:pt x="102" y="191"/>
                  </a:lnTo>
                  <a:lnTo>
                    <a:pt x="104" y="194"/>
                  </a:lnTo>
                  <a:lnTo>
                    <a:pt x="106" y="196"/>
                  </a:lnTo>
                  <a:lnTo>
                    <a:pt x="109" y="196"/>
                  </a:lnTo>
                  <a:lnTo>
                    <a:pt x="111" y="194"/>
                  </a:lnTo>
                  <a:lnTo>
                    <a:pt x="113" y="194"/>
                  </a:lnTo>
                  <a:lnTo>
                    <a:pt x="113" y="191"/>
                  </a:lnTo>
                  <a:lnTo>
                    <a:pt x="115" y="191"/>
                  </a:lnTo>
                  <a:lnTo>
                    <a:pt x="118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20" y="187"/>
                  </a:lnTo>
                  <a:lnTo>
                    <a:pt x="120" y="185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0" y="178"/>
                  </a:lnTo>
                  <a:lnTo>
                    <a:pt x="118" y="178"/>
                  </a:lnTo>
                  <a:lnTo>
                    <a:pt x="118" y="180"/>
                  </a:lnTo>
                  <a:lnTo>
                    <a:pt x="118" y="182"/>
                  </a:lnTo>
                  <a:lnTo>
                    <a:pt x="115" y="185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11" y="185"/>
                  </a:lnTo>
                  <a:lnTo>
                    <a:pt x="111" y="182"/>
                  </a:lnTo>
                  <a:lnTo>
                    <a:pt x="111" y="180"/>
                  </a:lnTo>
                  <a:lnTo>
                    <a:pt x="111" y="176"/>
                  </a:lnTo>
                  <a:lnTo>
                    <a:pt x="111" y="173"/>
                  </a:lnTo>
                  <a:lnTo>
                    <a:pt x="111" y="171"/>
                  </a:lnTo>
                  <a:lnTo>
                    <a:pt x="109" y="171"/>
                  </a:lnTo>
                  <a:lnTo>
                    <a:pt x="106" y="171"/>
                  </a:lnTo>
                  <a:lnTo>
                    <a:pt x="104" y="171"/>
                  </a:lnTo>
                  <a:lnTo>
                    <a:pt x="102" y="173"/>
                  </a:lnTo>
                  <a:lnTo>
                    <a:pt x="100" y="173"/>
                  </a:lnTo>
                  <a:lnTo>
                    <a:pt x="95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8" y="171"/>
                  </a:lnTo>
                  <a:lnTo>
                    <a:pt x="86" y="171"/>
                  </a:lnTo>
                  <a:lnTo>
                    <a:pt x="84" y="169"/>
                  </a:lnTo>
                  <a:lnTo>
                    <a:pt x="82" y="167"/>
                  </a:lnTo>
                  <a:lnTo>
                    <a:pt x="84" y="162"/>
                  </a:lnTo>
                  <a:lnTo>
                    <a:pt x="84" y="160"/>
                  </a:lnTo>
                  <a:lnTo>
                    <a:pt x="84" y="158"/>
                  </a:lnTo>
                  <a:lnTo>
                    <a:pt x="86" y="158"/>
                  </a:lnTo>
                  <a:lnTo>
                    <a:pt x="86" y="155"/>
                  </a:lnTo>
                  <a:lnTo>
                    <a:pt x="88" y="155"/>
                  </a:lnTo>
                  <a:lnTo>
                    <a:pt x="91" y="155"/>
                  </a:lnTo>
                  <a:lnTo>
                    <a:pt x="93" y="151"/>
                  </a:lnTo>
                  <a:lnTo>
                    <a:pt x="97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51"/>
                  </a:lnTo>
                  <a:lnTo>
                    <a:pt x="109" y="151"/>
                  </a:lnTo>
                  <a:lnTo>
                    <a:pt x="113" y="151"/>
                  </a:lnTo>
                  <a:lnTo>
                    <a:pt x="115" y="149"/>
                  </a:lnTo>
                  <a:lnTo>
                    <a:pt x="115" y="151"/>
                  </a:lnTo>
                  <a:lnTo>
                    <a:pt x="113" y="153"/>
                  </a:lnTo>
                  <a:lnTo>
                    <a:pt x="109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0" y="153"/>
                  </a:lnTo>
                  <a:lnTo>
                    <a:pt x="97" y="153"/>
                  </a:lnTo>
                  <a:lnTo>
                    <a:pt x="95" y="155"/>
                  </a:lnTo>
                  <a:lnTo>
                    <a:pt x="93" y="155"/>
                  </a:lnTo>
                  <a:lnTo>
                    <a:pt x="91" y="158"/>
                  </a:lnTo>
                  <a:lnTo>
                    <a:pt x="91" y="160"/>
                  </a:lnTo>
                  <a:lnTo>
                    <a:pt x="91" y="162"/>
                  </a:lnTo>
                  <a:lnTo>
                    <a:pt x="91" y="164"/>
                  </a:lnTo>
                  <a:lnTo>
                    <a:pt x="91" y="167"/>
                  </a:lnTo>
                  <a:lnTo>
                    <a:pt x="93" y="169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2" y="169"/>
                  </a:lnTo>
                  <a:lnTo>
                    <a:pt x="106" y="167"/>
                  </a:lnTo>
                  <a:lnTo>
                    <a:pt x="109" y="164"/>
                  </a:lnTo>
                  <a:lnTo>
                    <a:pt x="113" y="162"/>
                  </a:lnTo>
                  <a:lnTo>
                    <a:pt x="118" y="162"/>
                  </a:lnTo>
                  <a:lnTo>
                    <a:pt x="120" y="162"/>
                  </a:lnTo>
                  <a:lnTo>
                    <a:pt x="124" y="167"/>
                  </a:lnTo>
                  <a:lnTo>
                    <a:pt x="124" y="169"/>
                  </a:lnTo>
                  <a:lnTo>
                    <a:pt x="122" y="169"/>
                  </a:lnTo>
                  <a:lnTo>
                    <a:pt x="122" y="171"/>
                  </a:lnTo>
                  <a:lnTo>
                    <a:pt x="120" y="171"/>
                  </a:lnTo>
                  <a:lnTo>
                    <a:pt x="124" y="171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69"/>
                  </a:lnTo>
                  <a:lnTo>
                    <a:pt x="138" y="169"/>
                  </a:lnTo>
                  <a:lnTo>
                    <a:pt x="138" y="167"/>
                  </a:lnTo>
                  <a:lnTo>
                    <a:pt x="140" y="164"/>
                  </a:lnTo>
                  <a:lnTo>
                    <a:pt x="140" y="158"/>
                  </a:lnTo>
                  <a:lnTo>
                    <a:pt x="138" y="151"/>
                  </a:lnTo>
                  <a:lnTo>
                    <a:pt x="138" y="146"/>
                  </a:lnTo>
                  <a:lnTo>
                    <a:pt x="136" y="140"/>
                  </a:lnTo>
                  <a:lnTo>
                    <a:pt x="133" y="133"/>
                  </a:lnTo>
                  <a:lnTo>
                    <a:pt x="131" y="126"/>
                  </a:lnTo>
                  <a:lnTo>
                    <a:pt x="129" y="119"/>
                  </a:lnTo>
                  <a:lnTo>
                    <a:pt x="129" y="112"/>
                  </a:lnTo>
                  <a:close/>
                </a:path>
              </a:pathLst>
            </a:custGeom>
            <a:solidFill>
              <a:srgbClr val="FF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301"/>
            <p:cNvSpPr>
              <a:spLocks noEditPoints="1"/>
            </p:cNvSpPr>
            <p:nvPr/>
          </p:nvSpPr>
          <p:spPr bwMode="auto">
            <a:xfrm>
              <a:off x="718" y="1580"/>
              <a:ext cx="486" cy="646"/>
            </a:xfrm>
            <a:custGeom>
              <a:avLst/>
              <a:gdLst>
                <a:gd name="T0" fmla="*/ 191 w 486"/>
                <a:gd name="T1" fmla="*/ 176 h 646"/>
                <a:gd name="T2" fmla="*/ 193 w 486"/>
                <a:gd name="T3" fmla="*/ 169 h 646"/>
                <a:gd name="T4" fmla="*/ 182 w 486"/>
                <a:gd name="T5" fmla="*/ 172 h 646"/>
                <a:gd name="T6" fmla="*/ 162 w 486"/>
                <a:gd name="T7" fmla="*/ 172 h 646"/>
                <a:gd name="T8" fmla="*/ 137 w 486"/>
                <a:gd name="T9" fmla="*/ 172 h 646"/>
                <a:gd name="T10" fmla="*/ 148 w 486"/>
                <a:gd name="T11" fmla="*/ 176 h 646"/>
                <a:gd name="T12" fmla="*/ 486 w 486"/>
                <a:gd name="T13" fmla="*/ 555 h 646"/>
                <a:gd name="T14" fmla="*/ 464 w 486"/>
                <a:gd name="T15" fmla="*/ 585 h 646"/>
                <a:gd name="T16" fmla="*/ 439 w 486"/>
                <a:gd name="T17" fmla="*/ 607 h 646"/>
                <a:gd name="T18" fmla="*/ 401 w 486"/>
                <a:gd name="T19" fmla="*/ 616 h 646"/>
                <a:gd name="T20" fmla="*/ 378 w 486"/>
                <a:gd name="T21" fmla="*/ 603 h 646"/>
                <a:gd name="T22" fmla="*/ 371 w 486"/>
                <a:gd name="T23" fmla="*/ 598 h 646"/>
                <a:gd name="T24" fmla="*/ 362 w 486"/>
                <a:gd name="T25" fmla="*/ 589 h 646"/>
                <a:gd name="T26" fmla="*/ 482 w 486"/>
                <a:gd name="T27" fmla="*/ 519 h 646"/>
                <a:gd name="T28" fmla="*/ 193 w 486"/>
                <a:gd name="T29" fmla="*/ 630 h 646"/>
                <a:gd name="T30" fmla="*/ 184 w 486"/>
                <a:gd name="T31" fmla="*/ 634 h 646"/>
                <a:gd name="T32" fmla="*/ 126 w 486"/>
                <a:gd name="T33" fmla="*/ 643 h 646"/>
                <a:gd name="T34" fmla="*/ 103 w 486"/>
                <a:gd name="T35" fmla="*/ 641 h 646"/>
                <a:gd name="T36" fmla="*/ 128 w 486"/>
                <a:gd name="T37" fmla="*/ 634 h 646"/>
                <a:gd name="T38" fmla="*/ 196 w 486"/>
                <a:gd name="T39" fmla="*/ 621 h 646"/>
                <a:gd name="T40" fmla="*/ 128 w 486"/>
                <a:gd name="T41" fmla="*/ 354 h 646"/>
                <a:gd name="T42" fmla="*/ 126 w 486"/>
                <a:gd name="T43" fmla="*/ 316 h 646"/>
                <a:gd name="T44" fmla="*/ 124 w 486"/>
                <a:gd name="T45" fmla="*/ 294 h 646"/>
                <a:gd name="T46" fmla="*/ 128 w 486"/>
                <a:gd name="T47" fmla="*/ 273 h 646"/>
                <a:gd name="T48" fmla="*/ 133 w 486"/>
                <a:gd name="T49" fmla="*/ 255 h 646"/>
                <a:gd name="T50" fmla="*/ 101 w 486"/>
                <a:gd name="T51" fmla="*/ 244 h 646"/>
                <a:gd name="T52" fmla="*/ 67 w 486"/>
                <a:gd name="T53" fmla="*/ 228 h 646"/>
                <a:gd name="T54" fmla="*/ 69 w 486"/>
                <a:gd name="T55" fmla="*/ 257 h 646"/>
                <a:gd name="T56" fmla="*/ 42 w 486"/>
                <a:gd name="T57" fmla="*/ 192 h 646"/>
                <a:gd name="T58" fmla="*/ 51 w 486"/>
                <a:gd name="T59" fmla="*/ 167 h 646"/>
                <a:gd name="T60" fmla="*/ 105 w 486"/>
                <a:gd name="T61" fmla="*/ 217 h 646"/>
                <a:gd name="T62" fmla="*/ 137 w 486"/>
                <a:gd name="T63" fmla="*/ 219 h 646"/>
                <a:gd name="T64" fmla="*/ 135 w 486"/>
                <a:gd name="T65" fmla="*/ 260 h 646"/>
                <a:gd name="T66" fmla="*/ 133 w 486"/>
                <a:gd name="T67" fmla="*/ 316 h 646"/>
                <a:gd name="T68" fmla="*/ 133 w 486"/>
                <a:gd name="T69" fmla="*/ 384 h 646"/>
                <a:gd name="T70" fmla="*/ 114 w 486"/>
                <a:gd name="T71" fmla="*/ 377 h 646"/>
                <a:gd name="T72" fmla="*/ 40 w 486"/>
                <a:gd name="T73" fmla="*/ 36 h 646"/>
                <a:gd name="T74" fmla="*/ 31 w 486"/>
                <a:gd name="T75" fmla="*/ 48 h 646"/>
                <a:gd name="T76" fmla="*/ 33 w 486"/>
                <a:gd name="T77" fmla="*/ 57 h 646"/>
                <a:gd name="T78" fmla="*/ 22 w 486"/>
                <a:gd name="T79" fmla="*/ 48 h 646"/>
                <a:gd name="T80" fmla="*/ 9 w 486"/>
                <a:gd name="T81" fmla="*/ 43 h 646"/>
                <a:gd name="T82" fmla="*/ 11 w 486"/>
                <a:gd name="T83" fmla="*/ 23 h 646"/>
                <a:gd name="T84" fmla="*/ 29 w 486"/>
                <a:gd name="T85" fmla="*/ 23 h 646"/>
                <a:gd name="T86" fmla="*/ 24 w 486"/>
                <a:gd name="T87" fmla="*/ 21 h 646"/>
                <a:gd name="T88" fmla="*/ 27 w 486"/>
                <a:gd name="T89" fmla="*/ 14 h 646"/>
                <a:gd name="T90" fmla="*/ 27 w 486"/>
                <a:gd name="T91" fmla="*/ 7 h 646"/>
                <a:gd name="T92" fmla="*/ 22 w 486"/>
                <a:gd name="T93" fmla="*/ 7 h 646"/>
                <a:gd name="T94" fmla="*/ 4 w 486"/>
                <a:gd name="T95" fmla="*/ 27 h 646"/>
                <a:gd name="T96" fmla="*/ 11 w 486"/>
                <a:gd name="T97" fmla="*/ 54 h 646"/>
                <a:gd name="T98" fmla="*/ 22 w 486"/>
                <a:gd name="T99" fmla="*/ 68 h 646"/>
                <a:gd name="T100" fmla="*/ 11 w 486"/>
                <a:gd name="T101" fmla="*/ 57 h 646"/>
                <a:gd name="T102" fmla="*/ 0 w 486"/>
                <a:gd name="T103" fmla="*/ 43 h 646"/>
                <a:gd name="T104" fmla="*/ 9 w 486"/>
                <a:gd name="T105" fmla="*/ 12 h 646"/>
                <a:gd name="T106" fmla="*/ 29 w 486"/>
                <a:gd name="T107" fmla="*/ 2 h 646"/>
                <a:gd name="T108" fmla="*/ 29 w 486"/>
                <a:gd name="T109" fmla="*/ 18 h 646"/>
                <a:gd name="T110" fmla="*/ 15 w 486"/>
                <a:gd name="T111" fmla="*/ 32 h 646"/>
                <a:gd name="T112" fmla="*/ 22 w 486"/>
                <a:gd name="T113" fmla="*/ 32 h 646"/>
                <a:gd name="T114" fmla="*/ 38 w 486"/>
                <a:gd name="T115" fmla="*/ 25 h 646"/>
                <a:gd name="T116" fmla="*/ 47 w 486"/>
                <a:gd name="T117" fmla="*/ 30 h 6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6"/>
                <a:gd name="T178" fmla="*/ 0 h 646"/>
                <a:gd name="T179" fmla="*/ 486 w 486"/>
                <a:gd name="T180" fmla="*/ 646 h 6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6" h="646">
                  <a:moveTo>
                    <a:pt x="184" y="178"/>
                  </a:moveTo>
                  <a:lnTo>
                    <a:pt x="187" y="178"/>
                  </a:lnTo>
                  <a:lnTo>
                    <a:pt x="189" y="178"/>
                  </a:lnTo>
                  <a:lnTo>
                    <a:pt x="191" y="176"/>
                  </a:lnTo>
                  <a:lnTo>
                    <a:pt x="193" y="174"/>
                  </a:lnTo>
                  <a:lnTo>
                    <a:pt x="196" y="172"/>
                  </a:lnTo>
                  <a:lnTo>
                    <a:pt x="198" y="169"/>
                  </a:lnTo>
                  <a:lnTo>
                    <a:pt x="196" y="169"/>
                  </a:lnTo>
                  <a:lnTo>
                    <a:pt x="193" y="169"/>
                  </a:lnTo>
                  <a:lnTo>
                    <a:pt x="191" y="172"/>
                  </a:lnTo>
                  <a:lnTo>
                    <a:pt x="189" y="174"/>
                  </a:lnTo>
                  <a:lnTo>
                    <a:pt x="187" y="174"/>
                  </a:lnTo>
                  <a:lnTo>
                    <a:pt x="184" y="174"/>
                  </a:lnTo>
                  <a:lnTo>
                    <a:pt x="182" y="172"/>
                  </a:lnTo>
                  <a:lnTo>
                    <a:pt x="178" y="169"/>
                  </a:lnTo>
                  <a:lnTo>
                    <a:pt x="175" y="169"/>
                  </a:lnTo>
                  <a:lnTo>
                    <a:pt x="173" y="169"/>
                  </a:lnTo>
                  <a:lnTo>
                    <a:pt x="169" y="169"/>
                  </a:lnTo>
                  <a:lnTo>
                    <a:pt x="166" y="169"/>
                  </a:lnTo>
                  <a:lnTo>
                    <a:pt x="162" y="172"/>
                  </a:lnTo>
                  <a:lnTo>
                    <a:pt x="157" y="172"/>
                  </a:lnTo>
                  <a:lnTo>
                    <a:pt x="153" y="172"/>
                  </a:lnTo>
                  <a:lnTo>
                    <a:pt x="151" y="172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37" y="172"/>
                  </a:lnTo>
                  <a:lnTo>
                    <a:pt x="133" y="172"/>
                  </a:lnTo>
                  <a:lnTo>
                    <a:pt x="128" y="172"/>
                  </a:lnTo>
                  <a:lnTo>
                    <a:pt x="124" y="174"/>
                  </a:lnTo>
                  <a:lnTo>
                    <a:pt x="133" y="174"/>
                  </a:lnTo>
                  <a:lnTo>
                    <a:pt x="142" y="174"/>
                  </a:lnTo>
                  <a:lnTo>
                    <a:pt x="148" y="176"/>
                  </a:lnTo>
                  <a:lnTo>
                    <a:pt x="153" y="178"/>
                  </a:lnTo>
                  <a:lnTo>
                    <a:pt x="160" y="178"/>
                  </a:lnTo>
                  <a:lnTo>
                    <a:pt x="166" y="181"/>
                  </a:lnTo>
                  <a:lnTo>
                    <a:pt x="173" y="181"/>
                  </a:lnTo>
                  <a:lnTo>
                    <a:pt x="184" y="178"/>
                  </a:lnTo>
                  <a:close/>
                  <a:moveTo>
                    <a:pt x="486" y="555"/>
                  </a:moveTo>
                  <a:lnTo>
                    <a:pt x="482" y="560"/>
                  </a:lnTo>
                  <a:lnTo>
                    <a:pt x="480" y="564"/>
                  </a:lnTo>
                  <a:lnTo>
                    <a:pt x="475" y="569"/>
                  </a:lnTo>
                  <a:lnTo>
                    <a:pt x="473" y="573"/>
                  </a:lnTo>
                  <a:lnTo>
                    <a:pt x="468" y="578"/>
                  </a:lnTo>
                  <a:lnTo>
                    <a:pt x="464" y="585"/>
                  </a:lnTo>
                  <a:lnTo>
                    <a:pt x="462" y="589"/>
                  </a:lnTo>
                  <a:lnTo>
                    <a:pt x="457" y="596"/>
                  </a:lnTo>
                  <a:lnTo>
                    <a:pt x="455" y="598"/>
                  </a:lnTo>
                  <a:lnTo>
                    <a:pt x="450" y="603"/>
                  </a:lnTo>
                  <a:lnTo>
                    <a:pt x="446" y="605"/>
                  </a:lnTo>
                  <a:lnTo>
                    <a:pt x="439" y="607"/>
                  </a:lnTo>
                  <a:lnTo>
                    <a:pt x="432" y="609"/>
                  </a:lnTo>
                  <a:lnTo>
                    <a:pt x="426" y="612"/>
                  </a:lnTo>
                  <a:lnTo>
                    <a:pt x="416" y="614"/>
                  </a:lnTo>
                  <a:lnTo>
                    <a:pt x="407" y="616"/>
                  </a:lnTo>
                  <a:lnTo>
                    <a:pt x="405" y="616"/>
                  </a:lnTo>
                  <a:lnTo>
                    <a:pt x="401" y="616"/>
                  </a:lnTo>
                  <a:lnTo>
                    <a:pt x="398" y="616"/>
                  </a:lnTo>
                  <a:lnTo>
                    <a:pt x="394" y="614"/>
                  </a:lnTo>
                  <a:lnTo>
                    <a:pt x="389" y="612"/>
                  </a:lnTo>
                  <a:lnTo>
                    <a:pt x="385" y="609"/>
                  </a:lnTo>
                  <a:lnTo>
                    <a:pt x="383" y="607"/>
                  </a:lnTo>
                  <a:lnTo>
                    <a:pt x="378" y="603"/>
                  </a:lnTo>
                  <a:lnTo>
                    <a:pt x="376" y="603"/>
                  </a:lnTo>
                  <a:lnTo>
                    <a:pt x="376" y="600"/>
                  </a:lnTo>
                  <a:lnTo>
                    <a:pt x="374" y="600"/>
                  </a:lnTo>
                  <a:lnTo>
                    <a:pt x="371" y="598"/>
                  </a:lnTo>
                  <a:lnTo>
                    <a:pt x="369" y="596"/>
                  </a:lnTo>
                  <a:lnTo>
                    <a:pt x="367" y="596"/>
                  </a:lnTo>
                  <a:lnTo>
                    <a:pt x="367" y="591"/>
                  </a:lnTo>
                  <a:lnTo>
                    <a:pt x="365" y="589"/>
                  </a:lnTo>
                  <a:lnTo>
                    <a:pt x="362" y="589"/>
                  </a:lnTo>
                  <a:lnTo>
                    <a:pt x="360" y="589"/>
                  </a:lnTo>
                  <a:lnTo>
                    <a:pt x="358" y="587"/>
                  </a:lnTo>
                  <a:lnTo>
                    <a:pt x="356" y="587"/>
                  </a:lnTo>
                  <a:lnTo>
                    <a:pt x="353" y="587"/>
                  </a:lnTo>
                  <a:lnTo>
                    <a:pt x="482" y="519"/>
                  </a:lnTo>
                  <a:lnTo>
                    <a:pt x="486" y="555"/>
                  </a:lnTo>
                  <a:close/>
                  <a:moveTo>
                    <a:pt x="196" y="621"/>
                  </a:moveTo>
                  <a:lnTo>
                    <a:pt x="196" y="623"/>
                  </a:lnTo>
                  <a:lnTo>
                    <a:pt x="193" y="625"/>
                  </a:lnTo>
                  <a:lnTo>
                    <a:pt x="193" y="628"/>
                  </a:lnTo>
                  <a:lnTo>
                    <a:pt x="193" y="630"/>
                  </a:lnTo>
                  <a:lnTo>
                    <a:pt x="193" y="632"/>
                  </a:lnTo>
                  <a:lnTo>
                    <a:pt x="191" y="634"/>
                  </a:lnTo>
                  <a:lnTo>
                    <a:pt x="189" y="637"/>
                  </a:lnTo>
                  <a:lnTo>
                    <a:pt x="187" y="639"/>
                  </a:lnTo>
                  <a:lnTo>
                    <a:pt x="187" y="634"/>
                  </a:lnTo>
                  <a:lnTo>
                    <a:pt x="184" y="634"/>
                  </a:lnTo>
                  <a:lnTo>
                    <a:pt x="180" y="632"/>
                  </a:lnTo>
                  <a:lnTo>
                    <a:pt x="178" y="632"/>
                  </a:lnTo>
                  <a:lnTo>
                    <a:pt x="166" y="634"/>
                  </a:lnTo>
                  <a:lnTo>
                    <a:pt x="153" y="637"/>
                  </a:lnTo>
                  <a:lnTo>
                    <a:pt x="139" y="641"/>
                  </a:lnTo>
                  <a:lnTo>
                    <a:pt x="126" y="643"/>
                  </a:lnTo>
                  <a:lnTo>
                    <a:pt x="112" y="646"/>
                  </a:lnTo>
                  <a:lnTo>
                    <a:pt x="103" y="646"/>
                  </a:lnTo>
                  <a:lnTo>
                    <a:pt x="103" y="643"/>
                  </a:lnTo>
                  <a:lnTo>
                    <a:pt x="103" y="641"/>
                  </a:lnTo>
                  <a:lnTo>
                    <a:pt x="103" y="639"/>
                  </a:lnTo>
                  <a:lnTo>
                    <a:pt x="103" y="637"/>
                  </a:lnTo>
                  <a:lnTo>
                    <a:pt x="117" y="634"/>
                  </a:lnTo>
                  <a:lnTo>
                    <a:pt x="128" y="634"/>
                  </a:lnTo>
                  <a:lnTo>
                    <a:pt x="139" y="634"/>
                  </a:lnTo>
                  <a:lnTo>
                    <a:pt x="151" y="632"/>
                  </a:lnTo>
                  <a:lnTo>
                    <a:pt x="162" y="630"/>
                  </a:lnTo>
                  <a:lnTo>
                    <a:pt x="173" y="628"/>
                  </a:lnTo>
                  <a:lnTo>
                    <a:pt x="184" y="623"/>
                  </a:lnTo>
                  <a:lnTo>
                    <a:pt x="196" y="621"/>
                  </a:lnTo>
                  <a:close/>
                  <a:moveTo>
                    <a:pt x="112" y="373"/>
                  </a:moveTo>
                  <a:lnTo>
                    <a:pt x="119" y="375"/>
                  </a:lnTo>
                  <a:lnTo>
                    <a:pt x="124" y="375"/>
                  </a:lnTo>
                  <a:lnTo>
                    <a:pt x="128" y="370"/>
                  </a:lnTo>
                  <a:lnTo>
                    <a:pt x="128" y="364"/>
                  </a:lnTo>
                  <a:lnTo>
                    <a:pt x="128" y="354"/>
                  </a:lnTo>
                  <a:lnTo>
                    <a:pt x="128" y="345"/>
                  </a:lnTo>
                  <a:lnTo>
                    <a:pt x="128" y="336"/>
                  </a:lnTo>
                  <a:lnTo>
                    <a:pt x="128" y="330"/>
                  </a:lnTo>
                  <a:lnTo>
                    <a:pt x="128" y="323"/>
                  </a:lnTo>
                  <a:lnTo>
                    <a:pt x="126" y="318"/>
                  </a:lnTo>
                  <a:lnTo>
                    <a:pt x="126" y="316"/>
                  </a:lnTo>
                  <a:lnTo>
                    <a:pt x="124" y="312"/>
                  </a:lnTo>
                  <a:lnTo>
                    <a:pt x="124" y="309"/>
                  </a:lnTo>
                  <a:lnTo>
                    <a:pt x="124" y="305"/>
                  </a:lnTo>
                  <a:lnTo>
                    <a:pt x="121" y="303"/>
                  </a:lnTo>
                  <a:lnTo>
                    <a:pt x="121" y="298"/>
                  </a:lnTo>
                  <a:lnTo>
                    <a:pt x="124" y="294"/>
                  </a:lnTo>
                  <a:lnTo>
                    <a:pt x="124" y="287"/>
                  </a:lnTo>
                  <a:lnTo>
                    <a:pt x="126" y="285"/>
                  </a:lnTo>
                  <a:lnTo>
                    <a:pt x="126" y="280"/>
                  </a:lnTo>
                  <a:lnTo>
                    <a:pt x="128" y="278"/>
                  </a:lnTo>
                  <a:lnTo>
                    <a:pt x="128" y="276"/>
                  </a:lnTo>
                  <a:lnTo>
                    <a:pt x="128" y="273"/>
                  </a:lnTo>
                  <a:lnTo>
                    <a:pt x="128" y="271"/>
                  </a:lnTo>
                  <a:lnTo>
                    <a:pt x="130" y="269"/>
                  </a:lnTo>
                  <a:lnTo>
                    <a:pt x="130" y="264"/>
                  </a:lnTo>
                  <a:lnTo>
                    <a:pt x="133" y="262"/>
                  </a:lnTo>
                  <a:lnTo>
                    <a:pt x="133" y="257"/>
                  </a:lnTo>
                  <a:lnTo>
                    <a:pt x="133" y="255"/>
                  </a:lnTo>
                  <a:lnTo>
                    <a:pt x="133" y="253"/>
                  </a:lnTo>
                  <a:lnTo>
                    <a:pt x="130" y="251"/>
                  </a:lnTo>
                  <a:lnTo>
                    <a:pt x="128" y="248"/>
                  </a:lnTo>
                  <a:lnTo>
                    <a:pt x="117" y="251"/>
                  </a:lnTo>
                  <a:lnTo>
                    <a:pt x="108" y="248"/>
                  </a:lnTo>
                  <a:lnTo>
                    <a:pt x="101" y="244"/>
                  </a:lnTo>
                  <a:lnTo>
                    <a:pt x="96" y="237"/>
                  </a:lnTo>
                  <a:lnTo>
                    <a:pt x="90" y="230"/>
                  </a:lnTo>
                  <a:lnTo>
                    <a:pt x="83" y="226"/>
                  </a:lnTo>
                  <a:lnTo>
                    <a:pt x="76" y="221"/>
                  </a:lnTo>
                  <a:lnTo>
                    <a:pt x="65" y="224"/>
                  </a:lnTo>
                  <a:lnTo>
                    <a:pt x="67" y="228"/>
                  </a:lnTo>
                  <a:lnTo>
                    <a:pt x="67" y="233"/>
                  </a:lnTo>
                  <a:lnTo>
                    <a:pt x="67" y="237"/>
                  </a:lnTo>
                  <a:lnTo>
                    <a:pt x="65" y="242"/>
                  </a:lnTo>
                  <a:lnTo>
                    <a:pt x="65" y="244"/>
                  </a:lnTo>
                  <a:lnTo>
                    <a:pt x="67" y="251"/>
                  </a:lnTo>
                  <a:lnTo>
                    <a:pt x="69" y="257"/>
                  </a:lnTo>
                  <a:lnTo>
                    <a:pt x="76" y="269"/>
                  </a:lnTo>
                  <a:lnTo>
                    <a:pt x="67" y="255"/>
                  </a:lnTo>
                  <a:lnTo>
                    <a:pt x="58" y="239"/>
                  </a:lnTo>
                  <a:lnTo>
                    <a:pt x="51" y="224"/>
                  </a:lnTo>
                  <a:lnTo>
                    <a:pt x="47" y="208"/>
                  </a:lnTo>
                  <a:lnTo>
                    <a:pt x="42" y="192"/>
                  </a:lnTo>
                  <a:lnTo>
                    <a:pt x="40" y="174"/>
                  </a:lnTo>
                  <a:lnTo>
                    <a:pt x="38" y="158"/>
                  </a:lnTo>
                  <a:lnTo>
                    <a:pt x="36" y="142"/>
                  </a:lnTo>
                  <a:lnTo>
                    <a:pt x="38" y="149"/>
                  </a:lnTo>
                  <a:lnTo>
                    <a:pt x="42" y="158"/>
                  </a:lnTo>
                  <a:lnTo>
                    <a:pt x="51" y="167"/>
                  </a:lnTo>
                  <a:lnTo>
                    <a:pt x="63" y="176"/>
                  </a:lnTo>
                  <a:lnTo>
                    <a:pt x="72" y="188"/>
                  </a:lnTo>
                  <a:lnTo>
                    <a:pt x="83" y="197"/>
                  </a:lnTo>
                  <a:lnTo>
                    <a:pt x="94" y="206"/>
                  </a:lnTo>
                  <a:lnTo>
                    <a:pt x="101" y="212"/>
                  </a:lnTo>
                  <a:lnTo>
                    <a:pt x="105" y="217"/>
                  </a:lnTo>
                  <a:lnTo>
                    <a:pt x="110" y="219"/>
                  </a:lnTo>
                  <a:lnTo>
                    <a:pt x="114" y="219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30" y="219"/>
                  </a:lnTo>
                  <a:lnTo>
                    <a:pt x="137" y="219"/>
                  </a:lnTo>
                  <a:lnTo>
                    <a:pt x="142" y="219"/>
                  </a:lnTo>
                  <a:lnTo>
                    <a:pt x="142" y="228"/>
                  </a:lnTo>
                  <a:lnTo>
                    <a:pt x="139" y="235"/>
                  </a:lnTo>
                  <a:lnTo>
                    <a:pt x="137" y="244"/>
                  </a:lnTo>
                  <a:lnTo>
                    <a:pt x="137" y="251"/>
                  </a:lnTo>
                  <a:lnTo>
                    <a:pt x="135" y="260"/>
                  </a:lnTo>
                  <a:lnTo>
                    <a:pt x="135" y="266"/>
                  </a:lnTo>
                  <a:lnTo>
                    <a:pt x="135" y="276"/>
                  </a:lnTo>
                  <a:lnTo>
                    <a:pt x="135" y="282"/>
                  </a:lnTo>
                  <a:lnTo>
                    <a:pt x="135" y="294"/>
                  </a:lnTo>
                  <a:lnTo>
                    <a:pt x="133" y="305"/>
                  </a:lnTo>
                  <a:lnTo>
                    <a:pt x="133" y="316"/>
                  </a:lnTo>
                  <a:lnTo>
                    <a:pt x="133" y="330"/>
                  </a:lnTo>
                  <a:lnTo>
                    <a:pt x="133" y="343"/>
                  </a:lnTo>
                  <a:lnTo>
                    <a:pt x="133" y="357"/>
                  </a:lnTo>
                  <a:lnTo>
                    <a:pt x="135" y="368"/>
                  </a:lnTo>
                  <a:lnTo>
                    <a:pt x="137" y="379"/>
                  </a:lnTo>
                  <a:lnTo>
                    <a:pt x="133" y="384"/>
                  </a:lnTo>
                  <a:lnTo>
                    <a:pt x="130" y="386"/>
                  </a:lnTo>
                  <a:lnTo>
                    <a:pt x="128" y="386"/>
                  </a:lnTo>
                  <a:lnTo>
                    <a:pt x="124" y="384"/>
                  </a:lnTo>
                  <a:lnTo>
                    <a:pt x="121" y="384"/>
                  </a:lnTo>
                  <a:lnTo>
                    <a:pt x="119" y="379"/>
                  </a:lnTo>
                  <a:lnTo>
                    <a:pt x="114" y="377"/>
                  </a:lnTo>
                  <a:lnTo>
                    <a:pt x="112" y="373"/>
                  </a:lnTo>
                  <a:close/>
                  <a:moveTo>
                    <a:pt x="47" y="30"/>
                  </a:moveTo>
                  <a:lnTo>
                    <a:pt x="45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36" y="43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29" y="57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6" y="18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6" y="50"/>
                  </a:lnTo>
                  <a:lnTo>
                    <a:pt x="11" y="54"/>
                  </a:lnTo>
                  <a:lnTo>
                    <a:pt x="15" y="57"/>
                  </a:lnTo>
                  <a:lnTo>
                    <a:pt x="20" y="61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1" y="57"/>
                  </a:lnTo>
                  <a:lnTo>
                    <a:pt x="9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8"/>
                  </a:lnTo>
                  <a:lnTo>
                    <a:pt x="31" y="23"/>
                  </a:lnTo>
                  <a:lnTo>
                    <a:pt x="29" y="25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5" y="32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5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5" y="27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CC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302"/>
            <p:cNvSpPr>
              <a:spLocks noEditPoints="1"/>
            </p:cNvSpPr>
            <p:nvPr/>
          </p:nvSpPr>
          <p:spPr bwMode="auto">
            <a:xfrm>
              <a:off x="1107" y="1962"/>
              <a:ext cx="151" cy="70"/>
            </a:xfrm>
            <a:custGeom>
              <a:avLst/>
              <a:gdLst>
                <a:gd name="T0" fmla="*/ 95 w 151"/>
                <a:gd name="T1" fmla="*/ 9 h 70"/>
                <a:gd name="T2" fmla="*/ 97 w 151"/>
                <a:gd name="T3" fmla="*/ 9 h 70"/>
                <a:gd name="T4" fmla="*/ 100 w 151"/>
                <a:gd name="T5" fmla="*/ 11 h 70"/>
                <a:gd name="T6" fmla="*/ 102 w 151"/>
                <a:gd name="T7" fmla="*/ 13 h 70"/>
                <a:gd name="T8" fmla="*/ 102 w 151"/>
                <a:gd name="T9" fmla="*/ 18 h 70"/>
                <a:gd name="T10" fmla="*/ 100 w 151"/>
                <a:gd name="T11" fmla="*/ 20 h 70"/>
                <a:gd name="T12" fmla="*/ 97 w 151"/>
                <a:gd name="T13" fmla="*/ 22 h 70"/>
                <a:gd name="T14" fmla="*/ 95 w 151"/>
                <a:gd name="T15" fmla="*/ 22 h 70"/>
                <a:gd name="T16" fmla="*/ 93 w 151"/>
                <a:gd name="T17" fmla="*/ 22 h 70"/>
                <a:gd name="T18" fmla="*/ 88 w 151"/>
                <a:gd name="T19" fmla="*/ 22 h 70"/>
                <a:gd name="T20" fmla="*/ 88 w 151"/>
                <a:gd name="T21" fmla="*/ 20 h 70"/>
                <a:gd name="T22" fmla="*/ 86 w 151"/>
                <a:gd name="T23" fmla="*/ 18 h 70"/>
                <a:gd name="T24" fmla="*/ 86 w 151"/>
                <a:gd name="T25" fmla="*/ 13 h 70"/>
                <a:gd name="T26" fmla="*/ 88 w 151"/>
                <a:gd name="T27" fmla="*/ 11 h 70"/>
                <a:gd name="T28" fmla="*/ 88 w 151"/>
                <a:gd name="T29" fmla="*/ 9 h 70"/>
                <a:gd name="T30" fmla="*/ 93 w 151"/>
                <a:gd name="T31" fmla="*/ 9 h 70"/>
                <a:gd name="T32" fmla="*/ 3 w 151"/>
                <a:gd name="T33" fmla="*/ 70 h 70"/>
                <a:gd name="T34" fmla="*/ 151 w 151"/>
                <a:gd name="T35" fmla="*/ 51 h 70"/>
                <a:gd name="T36" fmla="*/ 149 w 151"/>
                <a:gd name="T37" fmla="*/ 47 h 70"/>
                <a:gd name="T38" fmla="*/ 147 w 151"/>
                <a:gd name="T39" fmla="*/ 40 h 70"/>
                <a:gd name="T40" fmla="*/ 142 w 151"/>
                <a:gd name="T41" fmla="*/ 38 h 70"/>
                <a:gd name="T42" fmla="*/ 138 w 151"/>
                <a:gd name="T43" fmla="*/ 38 h 70"/>
                <a:gd name="T44" fmla="*/ 133 w 151"/>
                <a:gd name="T45" fmla="*/ 42 h 70"/>
                <a:gd name="T46" fmla="*/ 131 w 151"/>
                <a:gd name="T47" fmla="*/ 47 h 70"/>
                <a:gd name="T48" fmla="*/ 131 w 151"/>
                <a:gd name="T49" fmla="*/ 51 h 70"/>
                <a:gd name="T50" fmla="*/ 127 w 151"/>
                <a:gd name="T51" fmla="*/ 56 h 70"/>
                <a:gd name="T52" fmla="*/ 109 w 151"/>
                <a:gd name="T53" fmla="*/ 20 h 70"/>
                <a:gd name="T54" fmla="*/ 106 w 151"/>
                <a:gd name="T55" fmla="*/ 9 h 70"/>
                <a:gd name="T56" fmla="*/ 104 w 151"/>
                <a:gd name="T57" fmla="*/ 4 h 70"/>
                <a:gd name="T58" fmla="*/ 97 w 151"/>
                <a:gd name="T59" fmla="*/ 0 h 70"/>
                <a:gd name="T60" fmla="*/ 93 w 151"/>
                <a:gd name="T61" fmla="*/ 0 h 70"/>
                <a:gd name="T62" fmla="*/ 86 w 151"/>
                <a:gd name="T63" fmla="*/ 2 h 70"/>
                <a:gd name="T64" fmla="*/ 82 w 151"/>
                <a:gd name="T65" fmla="*/ 9 h 70"/>
                <a:gd name="T66" fmla="*/ 77 w 151"/>
                <a:gd name="T67" fmla="*/ 18 h 70"/>
                <a:gd name="T68" fmla="*/ 75 w 151"/>
                <a:gd name="T69" fmla="*/ 27 h 70"/>
                <a:gd name="T70" fmla="*/ 48 w 151"/>
                <a:gd name="T71" fmla="*/ 51 h 70"/>
                <a:gd name="T72" fmla="*/ 41 w 151"/>
                <a:gd name="T73" fmla="*/ 54 h 70"/>
                <a:gd name="T74" fmla="*/ 32 w 151"/>
                <a:gd name="T75" fmla="*/ 58 h 70"/>
                <a:gd name="T76" fmla="*/ 23 w 151"/>
                <a:gd name="T77" fmla="*/ 63 h 70"/>
                <a:gd name="T78" fmla="*/ 16 w 151"/>
                <a:gd name="T79" fmla="*/ 65 h 70"/>
                <a:gd name="T80" fmla="*/ 12 w 151"/>
                <a:gd name="T81" fmla="*/ 56 h 70"/>
                <a:gd name="T82" fmla="*/ 9 w 151"/>
                <a:gd name="T83" fmla="*/ 51 h 70"/>
                <a:gd name="T84" fmla="*/ 7 w 151"/>
                <a:gd name="T85" fmla="*/ 51 h 70"/>
                <a:gd name="T86" fmla="*/ 3 w 151"/>
                <a:gd name="T87" fmla="*/ 51 h 70"/>
                <a:gd name="T88" fmla="*/ 0 w 151"/>
                <a:gd name="T89" fmla="*/ 54 h 70"/>
                <a:gd name="T90" fmla="*/ 0 w 151"/>
                <a:gd name="T91" fmla="*/ 58 h 70"/>
                <a:gd name="T92" fmla="*/ 0 w 151"/>
                <a:gd name="T93" fmla="*/ 63 h 70"/>
                <a:gd name="T94" fmla="*/ 3 w 151"/>
                <a:gd name="T95" fmla="*/ 7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1"/>
                <a:gd name="T145" fmla="*/ 0 h 70"/>
                <a:gd name="T146" fmla="*/ 151 w 15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1" h="70">
                  <a:moveTo>
                    <a:pt x="93" y="9"/>
                  </a:moveTo>
                  <a:lnTo>
                    <a:pt x="95" y="9"/>
                  </a:lnTo>
                  <a:lnTo>
                    <a:pt x="97" y="9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2" y="15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91" y="9"/>
                  </a:lnTo>
                  <a:lnTo>
                    <a:pt x="93" y="9"/>
                  </a:lnTo>
                  <a:close/>
                  <a:moveTo>
                    <a:pt x="3" y="70"/>
                  </a:moveTo>
                  <a:lnTo>
                    <a:pt x="151" y="56"/>
                  </a:lnTo>
                  <a:lnTo>
                    <a:pt x="151" y="51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47" y="42"/>
                  </a:lnTo>
                  <a:lnTo>
                    <a:pt x="147" y="40"/>
                  </a:lnTo>
                  <a:lnTo>
                    <a:pt x="145" y="40"/>
                  </a:lnTo>
                  <a:lnTo>
                    <a:pt x="142" y="38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6" y="40"/>
                  </a:lnTo>
                  <a:lnTo>
                    <a:pt x="133" y="42"/>
                  </a:lnTo>
                  <a:lnTo>
                    <a:pt x="133" y="45"/>
                  </a:lnTo>
                  <a:lnTo>
                    <a:pt x="131" y="47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6"/>
                  </a:lnTo>
                  <a:lnTo>
                    <a:pt x="127" y="56"/>
                  </a:lnTo>
                  <a:lnTo>
                    <a:pt x="118" y="27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6" y="9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0" y="2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9"/>
                  </a:lnTo>
                  <a:lnTo>
                    <a:pt x="79" y="13"/>
                  </a:lnTo>
                  <a:lnTo>
                    <a:pt x="77" y="18"/>
                  </a:lnTo>
                  <a:lnTo>
                    <a:pt x="77" y="22"/>
                  </a:lnTo>
                  <a:lnTo>
                    <a:pt x="75" y="27"/>
                  </a:lnTo>
                  <a:lnTo>
                    <a:pt x="59" y="33"/>
                  </a:lnTo>
                  <a:lnTo>
                    <a:pt x="48" y="51"/>
                  </a:lnTo>
                  <a:lnTo>
                    <a:pt x="43" y="51"/>
                  </a:lnTo>
                  <a:lnTo>
                    <a:pt x="41" y="54"/>
                  </a:lnTo>
                  <a:lnTo>
                    <a:pt x="37" y="56"/>
                  </a:lnTo>
                  <a:lnTo>
                    <a:pt x="32" y="58"/>
                  </a:lnTo>
                  <a:lnTo>
                    <a:pt x="27" y="61"/>
                  </a:lnTo>
                  <a:lnTo>
                    <a:pt x="23" y="63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303"/>
            <p:cNvSpPr>
              <a:spLocks/>
            </p:cNvSpPr>
            <p:nvPr/>
          </p:nvSpPr>
          <p:spPr bwMode="auto">
            <a:xfrm>
              <a:off x="1193" y="1971"/>
              <a:ext cx="16" cy="13"/>
            </a:xfrm>
            <a:custGeom>
              <a:avLst/>
              <a:gdLst>
                <a:gd name="T0" fmla="*/ 7 w 16"/>
                <a:gd name="T1" fmla="*/ 0 h 13"/>
                <a:gd name="T2" fmla="*/ 9 w 16"/>
                <a:gd name="T3" fmla="*/ 0 h 13"/>
                <a:gd name="T4" fmla="*/ 11 w 16"/>
                <a:gd name="T5" fmla="*/ 0 h 13"/>
                <a:gd name="T6" fmla="*/ 14 w 16"/>
                <a:gd name="T7" fmla="*/ 2 h 13"/>
                <a:gd name="T8" fmla="*/ 14 w 16"/>
                <a:gd name="T9" fmla="*/ 4 h 13"/>
                <a:gd name="T10" fmla="*/ 16 w 16"/>
                <a:gd name="T11" fmla="*/ 4 h 13"/>
                <a:gd name="T12" fmla="*/ 16 w 16"/>
                <a:gd name="T13" fmla="*/ 6 h 13"/>
                <a:gd name="T14" fmla="*/ 16 w 16"/>
                <a:gd name="T15" fmla="*/ 9 h 13"/>
                <a:gd name="T16" fmla="*/ 14 w 16"/>
                <a:gd name="T17" fmla="*/ 9 h 13"/>
                <a:gd name="T18" fmla="*/ 14 w 16"/>
                <a:gd name="T19" fmla="*/ 11 h 13"/>
                <a:gd name="T20" fmla="*/ 11 w 16"/>
                <a:gd name="T21" fmla="*/ 13 h 13"/>
                <a:gd name="T22" fmla="*/ 9 w 16"/>
                <a:gd name="T23" fmla="*/ 13 h 13"/>
                <a:gd name="T24" fmla="*/ 7 w 16"/>
                <a:gd name="T25" fmla="*/ 13 h 13"/>
                <a:gd name="T26" fmla="*/ 5 w 16"/>
                <a:gd name="T27" fmla="*/ 13 h 13"/>
                <a:gd name="T28" fmla="*/ 2 w 16"/>
                <a:gd name="T29" fmla="*/ 13 h 13"/>
                <a:gd name="T30" fmla="*/ 2 w 16"/>
                <a:gd name="T31" fmla="*/ 11 h 13"/>
                <a:gd name="T32" fmla="*/ 0 w 16"/>
                <a:gd name="T33" fmla="*/ 9 h 13"/>
                <a:gd name="T34" fmla="*/ 0 w 16"/>
                <a:gd name="T35" fmla="*/ 6 h 13"/>
                <a:gd name="T36" fmla="*/ 0 w 16"/>
                <a:gd name="T37" fmla="*/ 4 h 13"/>
                <a:gd name="T38" fmla="*/ 2 w 16"/>
                <a:gd name="T39" fmla="*/ 2 h 13"/>
                <a:gd name="T40" fmla="*/ 2 w 16"/>
                <a:gd name="T41" fmla="*/ 0 h 13"/>
                <a:gd name="T42" fmla="*/ 5 w 16"/>
                <a:gd name="T43" fmla="*/ 0 h 13"/>
                <a:gd name="T44" fmla="*/ 7 w 16"/>
                <a:gd name="T45" fmla="*/ 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3"/>
                <a:gd name="T71" fmla="*/ 16 w 16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3">
                  <a:moveTo>
                    <a:pt x="7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304"/>
            <p:cNvSpPr>
              <a:spLocks/>
            </p:cNvSpPr>
            <p:nvPr/>
          </p:nvSpPr>
          <p:spPr bwMode="auto">
            <a:xfrm>
              <a:off x="1107" y="1962"/>
              <a:ext cx="151" cy="70"/>
            </a:xfrm>
            <a:custGeom>
              <a:avLst/>
              <a:gdLst>
                <a:gd name="T0" fmla="*/ 3 w 151"/>
                <a:gd name="T1" fmla="*/ 70 h 70"/>
                <a:gd name="T2" fmla="*/ 151 w 151"/>
                <a:gd name="T3" fmla="*/ 56 h 70"/>
                <a:gd name="T4" fmla="*/ 151 w 151"/>
                <a:gd name="T5" fmla="*/ 51 h 70"/>
                <a:gd name="T6" fmla="*/ 149 w 151"/>
                <a:gd name="T7" fmla="*/ 49 h 70"/>
                <a:gd name="T8" fmla="*/ 149 w 151"/>
                <a:gd name="T9" fmla="*/ 47 h 70"/>
                <a:gd name="T10" fmla="*/ 147 w 151"/>
                <a:gd name="T11" fmla="*/ 42 h 70"/>
                <a:gd name="T12" fmla="*/ 147 w 151"/>
                <a:gd name="T13" fmla="*/ 40 h 70"/>
                <a:gd name="T14" fmla="*/ 145 w 151"/>
                <a:gd name="T15" fmla="*/ 40 h 70"/>
                <a:gd name="T16" fmla="*/ 142 w 151"/>
                <a:gd name="T17" fmla="*/ 38 h 70"/>
                <a:gd name="T18" fmla="*/ 140 w 151"/>
                <a:gd name="T19" fmla="*/ 38 h 70"/>
                <a:gd name="T20" fmla="*/ 138 w 151"/>
                <a:gd name="T21" fmla="*/ 38 h 70"/>
                <a:gd name="T22" fmla="*/ 136 w 151"/>
                <a:gd name="T23" fmla="*/ 40 h 70"/>
                <a:gd name="T24" fmla="*/ 133 w 151"/>
                <a:gd name="T25" fmla="*/ 42 h 70"/>
                <a:gd name="T26" fmla="*/ 133 w 151"/>
                <a:gd name="T27" fmla="*/ 45 h 70"/>
                <a:gd name="T28" fmla="*/ 131 w 151"/>
                <a:gd name="T29" fmla="*/ 47 h 70"/>
                <a:gd name="T30" fmla="*/ 131 w 151"/>
                <a:gd name="T31" fmla="*/ 49 h 70"/>
                <a:gd name="T32" fmla="*/ 131 w 151"/>
                <a:gd name="T33" fmla="*/ 51 h 70"/>
                <a:gd name="T34" fmla="*/ 131 w 151"/>
                <a:gd name="T35" fmla="*/ 56 h 70"/>
                <a:gd name="T36" fmla="*/ 127 w 151"/>
                <a:gd name="T37" fmla="*/ 56 h 70"/>
                <a:gd name="T38" fmla="*/ 118 w 151"/>
                <a:gd name="T39" fmla="*/ 27 h 70"/>
                <a:gd name="T40" fmla="*/ 109 w 151"/>
                <a:gd name="T41" fmla="*/ 20 h 70"/>
                <a:gd name="T42" fmla="*/ 109 w 151"/>
                <a:gd name="T43" fmla="*/ 15 h 70"/>
                <a:gd name="T44" fmla="*/ 106 w 151"/>
                <a:gd name="T45" fmla="*/ 9 h 70"/>
                <a:gd name="T46" fmla="*/ 104 w 151"/>
                <a:gd name="T47" fmla="*/ 6 h 70"/>
                <a:gd name="T48" fmla="*/ 104 w 151"/>
                <a:gd name="T49" fmla="*/ 4 h 70"/>
                <a:gd name="T50" fmla="*/ 100 w 151"/>
                <a:gd name="T51" fmla="*/ 2 h 70"/>
                <a:gd name="T52" fmla="*/ 97 w 151"/>
                <a:gd name="T53" fmla="*/ 0 h 70"/>
                <a:gd name="T54" fmla="*/ 95 w 151"/>
                <a:gd name="T55" fmla="*/ 0 h 70"/>
                <a:gd name="T56" fmla="*/ 93 w 151"/>
                <a:gd name="T57" fmla="*/ 0 h 70"/>
                <a:gd name="T58" fmla="*/ 88 w 151"/>
                <a:gd name="T59" fmla="*/ 0 h 70"/>
                <a:gd name="T60" fmla="*/ 86 w 151"/>
                <a:gd name="T61" fmla="*/ 2 h 70"/>
                <a:gd name="T62" fmla="*/ 84 w 151"/>
                <a:gd name="T63" fmla="*/ 4 h 70"/>
                <a:gd name="T64" fmla="*/ 82 w 151"/>
                <a:gd name="T65" fmla="*/ 9 h 70"/>
                <a:gd name="T66" fmla="*/ 79 w 151"/>
                <a:gd name="T67" fmla="*/ 13 h 70"/>
                <a:gd name="T68" fmla="*/ 77 w 151"/>
                <a:gd name="T69" fmla="*/ 18 h 70"/>
                <a:gd name="T70" fmla="*/ 77 w 151"/>
                <a:gd name="T71" fmla="*/ 22 h 70"/>
                <a:gd name="T72" fmla="*/ 75 w 151"/>
                <a:gd name="T73" fmla="*/ 27 h 70"/>
                <a:gd name="T74" fmla="*/ 59 w 151"/>
                <a:gd name="T75" fmla="*/ 33 h 70"/>
                <a:gd name="T76" fmla="*/ 48 w 151"/>
                <a:gd name="T77" fmla="*/ 51 h 70"/>
                <a:gd name="T78" fmla="*/ 43 w 151"/>
                <a:gd name="T79" fmla="*/ 51 h 70"/>
                <a:gd name="T80" fmla="*/ 41 w 151"/>
                <a:gd name="T81" fmla="*/ 54 h 70"/>
                <a:gd name="T82" fmla="*/ 37 w 151"/>
                <a:gd name="T83" fmla="*/ 56 h 70"/>
                <a:gd name="T84" fmla="*/ 32 w 151"/>
                <a:gd name="T85" fmla="*/ 58 h 70"/>
                <a:gd name="T86" fmla="*/ 27 w 151"/>
                <a:gd name="T87" fmla="*/ 61 h 70"/>
                <a:gd name="T88" fmla="*/ 23 w 151"/>
                <a:gd name="T89" fmla="*/ 63 h 70"/>
                <a:gd name="T90" fmla="*/ 18 w 151"/>
                <a:gd name="T91" fmla="*/ 65 h 70"/>
                <a:gd name="T92" fmla="*/ 16 w 151"/>
                <a:gd name="T93" fmla="*/ 65 h 70"/>
                <a:gd name="T94" fmla="*/ 14 w 151"/>
                <a:gd name="T95" fmla="*/ 58 h 70"/>
                <a:gd name="T96" fmla="*/ 12 w 151"/>
                <a:gd name="T97" fmla="*/ 56 h 70"/>
                <a:gd name="T98" fmla="*/ 12 w 151"/>
                <a:gd name="T99" fmla="*/ 54 h 70"/>
                <a:gd name="T100" fmla="*/ 9 w 151"/>
                <a:gd name="T101" fmla="*/ 51 h 70"/>
                <a:gd name="T102" fmla="*/ 7 w 151"/>
                <a:gd name="T103" fmla="*/ 51 h 70"/>
                <a:gd name="T104" fmla="*/ 5 w 151"/>
                <a:gd name="T105" fmla="*/ 51 h 70"/>
                <a:gd name="T106" fmla="*/ 3 w 151"/>
                <a:gd name="T107" fmla="*/ 51 h 70"/>
                <a:gd name="T108" fmla="*/ 0 w 151"/>
                <a:gd name="T109" fmla="*/ 54 h 70"/>
                <a:gd name="T110" fmla="*/ 0 w 151"/>
                <a:gd name="T111" fmla="*/ 56 h 70"/>
                <a:gd name="T112" fmla="*/ 0 w 151"/>
                <a:gd name="T113" fmla="*/ 58 h 70"/>
                <a:gd name="T114" fmla="*/ 0 w 151"/>
                <a:gd name="T115" fmla="*/ 61 h 70"/>
                <a:gd name="T116" fmla="*/ 0 w 151"/>
                <a:gd name="T117" fmla="*/ 63 h 70"/>
                <a:gd name="T118" fmla="*/ 0 w 151"/>
                <a:gd name="T119" fmla="*/ 67 h 70"/>
                <a:gd name="T120" fmla="*/ 3 w 151"/>
                <a:gd name="T121" fmla="*/ 70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70"/>
                <a:gd name="T185" fmla="*/ 151 w 151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70">
                  <a:moveTo>
                    <a:pt x="3" y="70"/>
                  </a:moveTo>
                  <a:lnTo>
                    <a:pt x="151" y="56"/>
                  </a:lnTo>
                  <a:lnTo>
                    <a:pt x="151" y="51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47" y="42"/>
                  </a:lnTo>
                  <a:lnTo>
                    <a:pt x="147" y="40"/>
                  </a:lnTo>
                  <a:lnTo>
                    <a:pt x="145" y="40"/>
                  </a:lnTo>
                  <a:lnTo>
                    <a:pt x="142" y="38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6" y="40"/>
                  </a:lnTo>
                  <a:lnTo>
                    <a:pt x="133" y="42"/>
                  </a:lnTo>
                  <a:lnTo>
                    <a:pt x="133" y="45"/>
                  </a:lnTo>
                  <a:lnTo>
                    <a:pt x="131" y="47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6"/>
                  </a:lnTo>
                  <a:lnTo>
                    <a:pt x="127" y="56"/>
                  </a:lnTo>
                  <a:lnTo>
                    <a:pt x="118" y="27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6" y="9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0" y="2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9"/>
                  </a:lnTo>
                  <a:lnTo>
                    <a:pt x="79" y="13"/>
                  </a:lnTo>
                  <a:lnTo>
                    <a:pt x="77" y="18"/>
                  </a:lnTo>
                  <a:lnTo>
                    <a:pt x="77" y="22"/>
                  </a:lnTo>
                  <a:lnTo>
                    <a:pt x="75" y="27"/>
                  </a:lnTo>
                  <a:lnTo>
                    <a:pt x="59" y="33"/>
                  </a:lnTo>
                  <a:lnTo>
                    <a:pt x="48" y="51"/>
                  </a:lnTo>
                  <a:lnTo>
                    <a:pt x="43" y="51"/>
                  </a:lnTo>
                  <a:lnTo>
                    <a:pt x="41" y="54"/>
                  </a:lnTo>
                  <a:lnTo>
                    <a:pt x="37" y="56"/>
                  </a:lnTo>
                  <a:lnTo>
                    <a:pt x="32" y="58"/>
                  </a:lnTo>
                  <a:lnTo>
                    <a:pt x="27" y="61"/>
                  </a:lnTo>
                  <a:lnTo>
                    <a:pt x="23" y="63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3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305"/>
            <p:cNvSpPr>
              <a:spLocks noEditPoints="1"/>
            </p:cNvSpPr>
            <p:nvPr/>
          </p:nvSpPr>
          <p:spPr bwMode="auto">
            <a:xfrm>
              <a:off x="573" y="1628"/>
              <a:ext cx="643" cy="950"/>
            </a:xfrm>
            <a:custGeom>
              <a:avLst/>
              <a:gdLst>
                <a:gd name="T0" fmla="*/ 172 w 643"/>
                <a:gd name="T1" fmla="*/ 232 h 950"/>
                <a:gd name="T2" fmla="*/ 253 w 643"/>
                <a:gd name="T3" fmla="*/ 320 h 950"/>
                <a:gd name="T4" fmla="*/ 287 w 643"/>
                <a:gd name="T5" fmla="*/ 352 h 950"/>
                <a:gd name="T6" fmla="*/ 160 w 643"/>
                <a:gd name="T7" fmla="*/ 230 h 950"/>
                <a:gd name="T8" fmla="*/ 638 w 643"/>
                <a:gd name="T9" fmla="*/ 559 h 950"/>
                <a:gd name="T10" fmla="*/ 620 w 643"/>
                <a:gd name="T11" fmla="*/ 609 h 950"/>
                <a:gd name="T12" fmla="*/ 591 w 643"/>
                <a:gd name="T13" fmla="*/ 557 h 950"/>
                <a:gd name="T14" fmla="*/ 622 w 643"/>
                <a:gd name="T15" fmla="*/ 519 h 950"/>
                <a:gd name="T16" fmla="*/ 386 w 643"/>
                <a:gd name="T17" fmla="*/ 54 h 950"/>
                <a:gd name="T18" fmla="*/ 368 w 643"/>
                <a:gd name="T19" fmla="*/ 52 h 950"/>
                <a:gd name="T20" fmla="*/ 359 w 643"/>
                <a:gd name="T21" fmla="*/ 29 h 950"/>
                <a:gd name="T22" fmla="*/ 388 w 643"/>
                <a:gd name="T23" fmla="*/ 27 h 950"/>
                <a:gd name="T24" fmla="*/ 359 w 643"/>
                <a:gd name="T25" fmla="*/ 29 h 950"/>
                <a:gd name="T26" fmla="*/ 327 w 643"/>
                <a:gd name="T27" fmla="*/ 11 h 950"/>
                <a:gd name="T28" fmla="*/ 271 w 643"/>
                <a:gd name="T29" fmla="*/ 2 h 950"/>
                <a:gd name="T30" fmla="*/ 332 w 643"/>
                <a:gd name="T31" fmla="*/ 20 h 950"/>
                <a:gd name="T32" fmla="*/ 311 w 643"/>
                <a:gd name="T33" fmla="*/ 45 h 950"/>
                <a:gd name="T34" fmla="*/ 289 w 643"/>
                <a:gd name="T35" fmla="*/ 47 h 950"/>
                <a:gd name="T36" fmla="*/ 325 w 643"/>
                <a:gd name="T37" fmla="*/ 99 h 950"/>
                <a:gd name="T38" fmla="*/ 343 w 643"/>
                <a:gd name="T39" fmla="*/ 92 h 950"/>
                <a:gd name="T40" fmla="*/ 343 w 643"/>
                <a:gd name="T41" fmla="*/ 101 h 950"/>
                <a:gd name="T42" fmla="*/ 329 w 643"/>
                <a:gd name="T43" fmla="*/ 99 h 950"/>
                <a:gd name="T44" fmla="*/ 438 w 643"/>
                <a:gd name="T45" fmla="*/ 530 h 950"/>
                <a:gd name="T46" fmla="*/ 449 w 643"/>
                <a:gd name="T47" fmla="*/ 528 h 950"/>
                <a:gd name="T48" fmla="*/ 444 w 643"/>
                <a:gd name="T49" fmla="*/ 530 h 950"/>
                <a:gd name="T50" fmla="*/ 444 w 643"/>
                <a:gd name="T51" fmla="*/ 519 h 950"/>
                <a:gd name="T52" fmla="*/ 494 w 643"/>
                <a:gd name="T53" fmla="*/ 525 h 950"/>
                <a:gd name="T54" fmla="*/ 557 w 643"/>
                <a:gd name="T55" fmla="*/ 492 h 950"/>
                <a:gd name="T56" fmla="*/ 593 w 643"/>
                <a:gd name="T57" fmla="*/ 458 h 950"/>
                <a:gd name="T58" fmla="*/ 561 w 643"/>
                <a:gd name="T59" fmla="*/ 483 h 950"/>
                <a:gd name="T60" fmla="*/ 514 w 643"/>
                <a:gd name="T61" fmla="*/ 510 h 950"/>
                <a:gd name="T62" fmla="*/ 492 w 643"/>
                <a:gd name="T63" fmla="*/ 525 h 950"/>
                <a:gd name="T64" fmla="*/ 580 w 643"/>
                <a:gd name="T65" fmla="*/ 543 h 950"/>
                <a:gd name="T66" fmla="*/ 516 w 643"/>
                <a:gd name="T67" fmla="*/ 550 h 950"/>
                <a:gd name="T68" fmla="*/ 566 w 643"/>
                <a:gd name="T69" fmla="*/ 523 h 950"/>
                <a:gd name="T70" fmla="*/ 519 w 643"/>
                <a:gd name="T71" fmla="*/ 550 h 950"/>
                <a:gd name="T72" fmla="*/ 580 w 643"/>
                <a:gd name="T73" fmla="*/ 543 h 950"/>
                <a:gd name="T74" fmla="*/ 354 w 643"/>
                <a:gd name="T75" fmla="*/ 902 h 950"/>
                <a:gd name="T76" fmla="*/ 318 w 643"/>
                <a:gd name="T77" fmla="*/ 706 h 950"/>
                <a:gd name="T78" fmla="*/ 291 w 643"/>
                <a:gd name="T79" fmla="*/ 498 h 950"/>
                <a:gd name="T80" fmla="*/ 287 w 643"/>
                <a:gd name="T81" fmla="*/ 449 h 950"/>
                <a:gd name="T82" fmla="*/ 374 w 643"/>
                <a:gd name="T83" fmla="*/ 221 h 950"/>
                <a:gd name="T84" fmla="*/ 336 w 643"/>
                <a:gd name="T85" fmla="*/ 228 h 950"/>
                <a:gd name="T86" fmla="*/ 359 w 643"/>
                <a:gd name="T87" fmla="*/ 275 h 950"/>
                <a:gd name="T88" fmla="*/ 305 w 643"/>
                <a:gd name="T89" fmla="*/ 401 h 950"/>
                <a:gd name="T90" fmla="*/ 334 w 643"/>
                <a:gd name="T91" fmla="*/ 334 h 950"/>
                <a:gd name="T92" fmla="*/ 347 w 643"/>
                <a:gd name="T93" fmla="*/ 252 h 950"/>
                <a:gd name="T94" fmla="*/ 377 w 643"/>
                <a:gd name="T95" fmla="*/ 225 h 950"/>
                <a:gd name="T96" fmla="*/ 81 w 643"/>
                <a:gd name="T97" fmla="*/ 266 h 950"/>
                <a:gd name="T98" fmla="*/ 145 w 643"/>
                <a:gd name="T99" fmla="*/ 291 h 950"/>
                <a:gd name="T100" fmla="*/ 248 w 643"/>
                <a:gd name="T101" fmla="*/ 361 h 950"/>
                <a:gd name="T102" fmla="*/ 244 w 643"/>
                <a:gd name="T103" fmla="*/ 361 h 950"/>
                <a:gd name="T104" fmla="*/ 142 w 643"/>
                <a:gd name="T105" fmla="*/ 293 h 950"/>
                <a:gd name="T106" fmla="*/ 81 w 643"/>
                <a:gd name="T107" fmla="*/ 270 h 950"/>
                <a:gd name="T108" fmla="*/ 63 w 643"/>
                <a:gd name="T109" fmla="*/ 469 h 950"/>
                <a:gd name="T110" fmla="*/ 97 w 643"/>
                <a:gd name="T111" fmla="*/ 552 h 950"/>
                <a:gd name="T112" fmla="*/ 99 w 643"/>
                <a:gd name="T113" fmla="*/ 589 h 950"/>
                <a:gd name="T114" fmla="*/ 97 w 643"/>
                <a:gd name="T115" fmla="*/ 546 h 950"/>
                <a:gd name="T116" fmla="*/ 16 w 643"/>
                <a:gd name="T117" fmla="*/ 347 h 9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3"/>
                <a:gd name="T178" fmla="*/ 0 h 950"/>
                <a:gd name="T179" fmla="*/ 643 w 643"/>
                <a:gd name="T180" fmla="*/ 950 h 9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3" h="950">
                  <a:moveTo>
                    <a:pt x="133" y="200"/>
                  </a:moveTo>
                  <a:lnTo>
                    <a:pt x="138" y="203"/>
                  </a:lnTo>
                  <a:lnTo>
                    <a:pt x="140" y="205"/>
                  </a:lnTo>
                  <a:lnTo>
                    <a:pt x="142" y="207"/>
                  </a:lnTo>
                  <a:lnTo>
                    <a:pt x="145" y="209"/>
                  </a:lnTo>
                  <a:lnTo>
                    <a:pt x="147" y="212"/>
                  </a:lnTo>
                  <a:lnTo>
                    <a:pt x="149" y="214"/>
                  </a:lnTo>
                  <a:lnTo>
                    <a:pt x="151" y="214"/>
                  </a:lnTo>
                  <a:lnTo>
                    <a:pt x="154" y="216"/>
                  </a:lnTo>
                  <a:lnTo>
                    <a:pt x="160" y="218"/>
                  </a:lnTo>
                  <a:lnTo>
                    <a:pt x="167" y="225"/>
                  </a:lnTo>
                  <a:lnTo>
                    <a:pt x="172" y="232"/>
                  </a:lnTo>
                  <a:lnTo>
                    <a:pt x="178" y="239"/>
                  </a:lnTo>
                  <a:lnTo>
                    <a:pt x="183" y="246"/>
                  </a:lnTo>
                  <a:lnTo>
                    <a:pt x="187" y="255"/>
                  </a:lnTo>
                  <a:lnTo>
                    <a:pt x="194" y="259"/>
                  </a:lnTo>
                  <a:lnTo>
                    <a:pt x="199" y="264"/>
                  </a:lnTo>
                  <a:lnTo>
                    <a:pt x="205" y="268"/>
                  </a:lnTo>
                  <a:lnTo>
                    <a:pt x="214" y="275"/>
                  </a:lnTo>
                  <a:lnTo>
                    <a:pt x="221" y="284"/>
                  </a:lnTo>
                  <a:lnTo>
                    <a:pt x="230" y="293"/>
                  </a:lnTo>
                  <a:lnTo>
                    <a:pt x="239" y="304"/>
                  </a:lnTo>
                  <a:lnTo>
                    <a:pt x="246" y="313"/>
                  </a:lnTo>
                  <a:lnTo>
                    <a:pt x="253" y="320"/>
                  </a:lnTo>
                  <a:lnTo>
                    <a:pt x="257" y="325"/>
                  </a:lnTo>
                  <a:lnTo>
                    <a:pt x="262" y="329"/>
                  </a:lnTo>
                  <a:lnTo>
                    <a:pt x="264" y="331"/>
                  </a:lnTo>
                  <a:lnTo>
                    <a:pt x="266" y="334"/>
                  </a:lnTo>
                  <a:lnTo>
                    <a:pt x="271" y="336"/>
                  </a:lnTo>
                  <a:lnTo>
                    <a:pt x="273" y="338"/>
                  </a:lnTo>
                  <a:lnTo>
                    <a:pt x="275" y="338"/>
                  </a:lnTo>
                  <a:lnTo>
                    <a:pt x="278" y="336"/>
                  </a:lnTo>
                  <a:lnTo>
                    <a:pt x="282" y="331"/>
                  </a:lnTo>
                  <a:lnTo>
                    <a:pt x="284" y="336"/>
                  </a:lnTo>
                  <a:lnTo>
                    <a:pt x="287" y="343"/>
                  </a:lnTo>
                  <a:lnTo>
                    <a:pt x="287" y="352"/>
                  </a:lnTo>
                  <a:lnTo>
                    <a:pt x="287" y="361"/>
                  </a:lnTo>
                  <a:lnTo>
                    <a:pt x="287" y="370"/>
                  </a:lnTo>
                  <a:lnTo>
                    <a:pt x="284" y="379"/>
                  </a:lnTo>
                  <a:lnTo>
                    <a:pt x="282" y="388"/>
                  </a:lnTo>
                  <a:lnTo>
                    <a:pt x="280" y="397"/>
                  </a:lnTo>
                  <a:lnTo>
                    <a:pt x="273" y="376"/>
                  </a:lnTo>
                  <a:lnTo>
                    <a:pt x="264" y="356"/>
                  </a:lnTo>
                  <a:lnTo>
                    <a:pt x="248" y="334"/>
                  </a:lnTo>
                  <a:lnTo>
                    <a:pt x="230" y="309"/>
                  </a:lnTo>
                  <a:lnTo>
                    <a:pt x="210" y="284"/>
                  </a:lnTo>
                  <a:lnTo>
                    <a:pt x="185" y="257"/>
                  </a:lnTo>
                  <a:lnTo>
                    <a:pt x="160" y="230"/>
                  </a:lnTo>
                  <a:lnTo>
                    <a:pt x="133" y="200"/>
                  </a:lnTo>
                  <a:close/>
                  <a:moveTo>
                    <a:pt x="631" y="507"/>
                  </a:moveTo>
                  <a:lnTo>
                    <a:pt x="631" y="512"/>
                  </a:lnTo>
                  <a:lnTo>
                    <a:pt x="629" y="516"/>
                  </a:lnTo>
                  <a:lnTo>
                    <a:pt x="629" y="519"/>
                  </a:lnTo>
                  <a:lnTo>
                    <a:pt x="627" y="521"/>
                  </a:lnTo>
                  <a:lnTo>
                    <a:pt x="627" y="525"/>
                  </a:lnTo>
                  <a:lnTo>
                    <a:pt x="627" y="530"/>
                  </a:lnTo>
                  <a:lnTo>
                    <a:pt x="629" y="539"/>
                  </a:lnTo>
                  <a:lnTo>
                    <a:pt x="636" y="552"/>
                  </a:lnTo>
                  <a:lnTo>
                    <a:pt x="636" y="555"/>
                  </a:lnTo>
                  <a:lnTo>
                    <a:pt x="638" y="559"/>
                  </a:lnTo>
                  <a:lnTo>
                    <a:pt x="638" y="564"/>
                  </a:lnTo>
                  <a:lnTo>
                    <a:pt x="640" y="568"/>
                  </a:lnTo>
                  <a:lnTo>
                    <a:pt x="640" y="575"/>
                  </a:lnTo>
                  <a:lnTo>
                    <a:pt x="640" y="580"/>
                  </a:lnTo>
                  <a:lnTo>
                    <a:pt x="643" y="586"/>
                  </a:lnTo>
                  <a:lnTo>
                    <a:pt x="640" y="591"/>
                  </a:lnTo>
                  <a:lnTo>
                    <a:pt x="640" y="595"/>
                  </a:lnTo>
                  <a:lnTo>
                    <a:pt x="636" y="600"/>
                  </a:lnTo>
                  <a:lnTo>
                    <a:pt x="634" y="602"/>
                  </a:lnTo>
                  <a:lnTo>
                    <a:pt x="629" y="604"/>
                  </a:lnTo>
                  <a:lnTo>
                    <a:pt x="625" y="607"/>
                  </a:lnTo>
                  <a:lnTo>
                    <a:pt x="620" y="609"/>
                  </a:lnTo>
                  <a:lnTo>
                    <a:pt x="618" y="611"/>
                  </a:lnTo>
                  <a:lnTo>
                    <a:pt x="613" y="611"/>
                  </a:lnTo>
                  <a:lnTo>
                    <a:pt x="609" y="607"/>
                  </a:lnTo>
                  <a:lnTo>
                    <a:pt x="604" y="600"/>
                  </a:lnTo>
                  <a:lnTo>
                    <a:pt x="600" y="593"/>
                  </a:lnTo>
                  <a:lnTo>
                    <a:pt x="595" y="589"/>
                  </a:lnTo>
                  <a:lnTo>
                    <a:pt x="593" y="582"/>
                  </a:lnTo>
                  <a:lnTo>
                    <a:pt x="589" y="575"/>
                  </a:lnTo>
                  <a:lnTo>
                    <a:pt x="586" y="568"/>
                  </a:lnTo>
                  <a:lnTo>
                    <a:pt x="584" y="559"/>
                  </a:lnTo>
                  <a:lnTo>
                    <a:pt x="589" y="559"/>
                  </a:lnTo>
                  <a:lnTo>
                    <a:pt x="591" y="557"/>
                  </a:lnTo>
                  <a:lnTo>
                    <a:pt x="593" y="555"/>
                  </a:lnTo>
                  <a:lnTo>
                    <a:pt x="595" y="555"/>
                  </a:lnTo>
                  <a:lnTo>
                    <a:pt x="598" y="552"/>
                  </a:lnTo>
                  <a:lnTo>
                    <a:pt x="600" y="550"/>
                  </a:lnTo>
                  <a:lnTo>
                    <a:pt x="602" y="548"/>
                  </a:lnTo>
                  <a:lnTo>
                    <a:pt x="604" y="543"/>
                  </a:lnTo>
                  <a:lnTo>
                    <a:pt x="609" y="539"/>
                  </a:lnTo>
                  <a:lnTo>
                    <a:pt x="611" y="534"/>
                  </a:lnTo>
                  <a:lnTo>
                    <a:pt x="616" y="530"/>
                  </a:lnTo>
                  <a:lnTo>
                    <a:pt x="618" y="525"/>
                  </a:lnTo>
                  <a:lnTo>
                    <a:pt x="622" y="519"/>
                  </a:lnTo>
                  <a:lnTo>
                    <a:pt x="627" y="514"/>
                  </a:lnTo>
                  <a:lnTo>
                    <a:pt x="631" y="507"/>
                  </a:lnTo>
                  <a:close/>
                  <a:moveTo>
                    <a:pt x="368" y="56"/>
                  </a:moveTo>
                  <a:lnTo>
                    <a:pt x="370" y="56"/>
                  </a:lnTo>
                  <a:lnTo>
                    <a:pt x="372" y="56"/>
                  </a:lnTo>
                  <a:lnTo>
                    <a:pt x="374" y="56"/>
                  </a:lnTo>
                  <a:lnTo>
                    <a:pt x="377" y="56"/>
                  </a:lnTo>
                  <a:lnTo>
                    <a:pt x="381" y="56"/>
                  </a:lnTo>
                  <a:lnTo>
                    <a:pt x="383" y="54"/>
                  </a:lnTo>
                  <a:lnTo>
                    <a:pt x="386" y="54"/>
                  </a:lnTo>
                  <a:lnTo>
                    <a:pt x="388" y="54"/>
                  </a:lnTo>
                  <a:lnTo>
                    <a:pt x="386" y="54"/>
                  </a:lnTo>
                  <a:lnTo>
                    <a:pt x="383" y="52"/>
                  </a:lnTo>
                  <a:lnTo>
                    <a:pt x="381" y="52"/>
                  </a:lnTo>
                  <a:lnTo>
                    <a:pt x="381" y="49"/>
                  </a:lnTo>
                  <a:lnTo>
                    <a:pt x="379" y="49"/>
                  </a:lnTo>
                  <a:lnTo>
                    <a:pt x="379" y="47"/>
                  </a:lnTo>
                  <a:lnTo>
                    <a:pt x="377" y="47"/>
                  </a:lnTo>
                  <a:lnTo>
                    <a:pt x="377" y="49"/>
                  </a:lnTo>
                  <a:lnTo>
                    <a:pt x="374" y="52"/>
                  </a:lnTo>
                  <a:lnTo>
                    <a:pt x="372" y="52"/>
                  </a:lnTo>
                  <a:lnTo>
                    <a:pt x="370" y="52"/>
                  </a:lnTo>
                  <a:lnTo>
                    <a:pt x="368" y="52"/>
                  </a:lnTo>
                  <a:lnTo>
                    <a:pt x="363" y="49"/>
                  </a:lnTo>
                  <a:lnTo>
                    <a:pt x="359" y="49"/>
                  </a:lnTo>
                  <a:lnTo>
                    <a:pt x="354" y="49"/>
                  </a:lnTo>
                  <a:lnTo>
                    <a:pt x="356" y="49"/>
                  </a:lnTo>
                  <a:lnTo>
                    <a:pt x="356" y="52"/>
                  </a:lnTo>
                  <a:lnTo>
                    <a:pt x="359" y="54"/>
                  </a:lnTo>
                  <a:lnTo>
                    <a:pt x="361" y="54"/>
                  </a:lnTo>
                  <a:lnTo>
                    <a:pt x="363" y="56"/>
                  </a:lnTo>
                  <a:lnTo>
                    <a:pt x="365" y="56"/>
                  </a:lnTo>
                  <a:lnTo>
                    <a:pt x="368" y="56"/>
                  </a:lnTo>
                  <a:close/>
                  <a:moveTo>
                    <a:pt x="359" y="29"/>
                  </a:moveTo>
                  <a:lnTo>
                    <a:pt x="363" y="27"/>
                  </a:lnTo>
                  <a:lnTo>
                    <a:pt x="370" y="24"/>
                  </a:lnTo>
                  <a:lnTo>
                    <a:pt x="377" y="24"/>
                  </a:lnTo>
                  <a:lnTo>
                    <a:pt x="383" y="24"/>
                  </a:lnTo>
                  <a:lnTo>
                    <a:pt x="388" y="22"/>
                  </a:lnTo>
                  <a:lnTo>
                    <a:pt x="395" y="18"/>
                  </a:lnTo>
                  <a:lnTo>
                    <a:pt x="399" y="13"/>
                  </a:lnTo>
                  <a:lnTo>
                    <a:pt x="399" y="2"/>
                  </a:lnTo>
                  <a:lnTo>
                    <a:pt x="399" y="11"/>
                  </a:lnTo>
                  <a:lnTo>
                    <a:pt x="395" y="18"/>
                  </a:lnTo>
                  <a:lnTo>
                    <a:pt x="392" y="22"/>
                  </a:lnTo>
                  <a:lnTo>
                    <a:pt x="388" y="27"/>
                  </a:lnTo>
                  <a:lnTo>
                    <a:pt x="383" y="27"/>
                  </a:lnTo>
                  <a:lnTo>
                    <a:pt x="377" y="29"/>
                  </a:lnTo>
                  <a:lnTo>
                    <a:pt x="372" y="29"/>
                  </a:lnTo>
                  <a:lnTo>
                    <a:pt x="365" y="31"/>
                  </a:lnTo>
                  <a:lnTo>
                    <a:pt x="363" y="31"/>
                  </a:lnTo>
                  <a:lnTo>
                    <a:pt x="361" y="31"/>
                  </a:lnTo>
                  <a:lnTo>
                    <a:pt x="359" y="31"/>
                  </a:lnTo>
                  <a:lnTo>
                    <a:pt x="359" y="29"/>
                  </a:lnTo>
                  <a:close/>
                  <a:moveTo>
                    <a:pt x="343" y="24"/>
                  </a:moveTo>
                  <a:lnTo>
                    <a:pt x="341" y="22"/>
                  </a:lnTo>
                  <a:lnTo>
                    <a:pt x="338" y="20"/>
                  </a:lnTo>
                  <a:lnTo>
                    <a:pt x="338" y="18"/>
                  </a:lnTo>
                  <a:lnTo>
                    <a:pt x="336" y="15"/>
                  </a:lnTo>
                  <a:lnTo>
                    <a:pt x="334" y="13"/>
                  </a:lnTo>
                  <a:lnTo>
                    <a:pt x="332" y="13"/>
                  </a:lnTo>
                  <a:lnTo>
                    <a:pt x="329" y="11"/>
                  </a:lnTo>
                  <a:lnTo>
                    <a:pt x="327" y="11"/>
                  </a:lnTo>
                  <a:lnTo>
                    <a:pt x="323" y="11"/>
                  </a:lnTo>
                  <a:lnTo>
                    <a:pt x="318" y="9"/>
                  </a:lnTo>
                  <a:lnTo>
                    <a:pt x="314" y="9"/>
                  </a:lnTo>
                  <a:lnTo>
                    <a:pt x="309" y="6"/>
                  </a:lnTo>
                  <a:lnTo>
                    <a:pt x="302" y="4"/>
                  </a:lnTo>
                  <a:lnTo>
                    <a:pt x="296" y="2"/>
                  </a:lnTo>
                  <a:lnTo>
                    <a:pt x="289" y="2"/>
                  </a:lnTo>
                  <a:lnTo>
                    <a:pt x="284" y="0"/>
                  </a:lnTo>
                  <a:lnTo>
                    <a:pt x="280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71" y="2"/>
                  </a:lnTo>
                  <a:lnTo>
                    <a:pt x="273" y="2"/>
                  </a:lnTo>
                  <a:lnTo>
                    <a:pt x="280" y="2"/>
                  </a:lnTo>
                  <a:lnTo>
                    <a:pt x="287" y="2"/>
                  </a:lnTo>
                  <a:lnTo>
                    <a:pt x="296" y="4"/>
                  </a:lnTo>
                  <a:lnTo>
                    <a:pt x="302" y="6"/>
                  </a:lnTo>
                  <a:lnTo>
                    <a:pt x="311" y="9"/>
                  </a:lnTo>
                  <a:lnTo>
                    <a:pt x="318" y="11"/>
                  </a:lnTo>
                  <a:lnTo>
                    <a:pt x="323" y="13"/>
                  </a:lnTo>
                  <a:lnTo>
                    <a:pt x="327" y="15"/>
                  </a:lnTo>
                  <a:lnTo>
                    <a:pt x="329" y="18"/>
                  </a:lnTo>
                  <a:lnTo>
                    <a:pt x="332" y="20"/>
                  </a:lnTo>
                  <a:lnTo>
                    <a:pt x="334" y="22"/>
                  </a:lnTo>
                  <a:lnTo>
                    <a:pt x="336" y="22"/>
                  </a:lnTo>
                  <a:lnTo>
                    <a:pt x="338" y="24"/>
                  </a:lnTo>
                  <a:lnTo>
                    <a:pt x="341" y="24"/>
                  </a:lnTo>
                  <a:lnTo>
                    <a:pt x="343" y="24"/>
                  </a:lnTo>
                  <a:close/>
                  <a:moveTo>
                    <a:pt x="273" y="27"/>
                  </a:moveTo>
                  <a:lnTo>
                    <a:pt x="280" y="33"/>
                  </a:lnTo>
                  <a:lnTo>
                    <a:pt x="287" y="38"/>
                  </a:lnTo>
                  <a:lnTo>
                    <a:pt x="291" y="40"/>
                  </a:lnTo>
                  <a:lnTo>
                    <a:pt x="298" y="42"/>
                  </a:lnTo>
                  <a:lnTo>
                    <a:pt x="305" y="45"/>
                  </a:lnTo>
                  <a:lnTo>
                    <a:pt x="311" y="45"/>
                  </a:lnTo>
                  <a:lnTo>
                    <a:pt x="318" y="45"/>
                  </a:lnTo>
                  <a:lnTo>
                    <a:pt x="327" y="42"/>
                  </a:lnTo>
                  <a:lnTo>
                    <a:pt x="325" y="45"/>
                  </a:lnTo>
                  <a:lnTo>
                    <a:pt x="323" y="47"/>
                  </a:lnTo>
                  <a:lnTo>
                    <a:pt x="320" y="49"/>
                  </a:lnTo>
                  <a:lnTo>
                    <a:pt x="318" y="49"/>
                  </a:lnTo>
                  <a:lnTo>
                    <a:pt x="314" y="49"/>
                  </a:lnTo>
                  <a:lnTo>
                    <a:pt x="309" y="49"/>
                  </a:lnTo>
                  <a:lnTo>
                    <a:pt x="305" y="49"/>
                  </a:lnTo>
                  <a:lnTo>
                    <a:pt x="300" y="49"/>
                  </a:lnTo>
                  <a:lnTo>
                    <a:pt x="293" y="49"/>
                  </a:lnTo>
                  <a:lnTo>
                    <a:pt x="289" y="47"/>
                  </a:lnTo>
                  <a:lnTo>
                    <a:pt x="284" y="45"/>
                  </a:lnTo>
                  <a:lnTo>
                    <a:pt x="282" y="40"/>
                  </a:lnTo>
                  <a:lnTo>
                    <a:pt x="278" y="38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73" y="27"/>
                  </a:lnTo>
                  <a:close/>
                  <a:moveTo>
                    <a:pt x="316" y="99"/>
                  </a:moveTo>
                  <a:lnTo>
                    <a:pt x="318" y="99"/>
                  </a:lnTo>
                  <a:lnTo>
                    <a:pt x="318" y="101"/>
                  </a:lnTo>
                  <a:lnTo>
                    <a:pt x="320" y="101"/>
                  </a:lnTo>
                  <a:lnTo>
                    <a:pt x="323" y="99"/>
                  </a:lnTo>
                  <a:lnTo>
                    <a:pt x="325" y="99"/>
                  </a:lnTo>
                  <a:lnTo>
                    <a:pt x="327" y="99"/>
                  </a:lnTo>
                  <a:lnTo>
                    <a:pt x="329" y="97"/>
                  </a:lnTo>
                  <a:lnTo>
                    <a:pt x="332" y="97"/>
                  </a:lnTo>
                  <a:lnTo>
                    <a:pt x="334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5" y="94"/>
                  </a:lnTo>
                  <a:lnTo>
                    <a:pt x="347" y="97"/>
                  </a:lnTo>
                  <a:lnTo>
                    <a:pt x="345" y="99"/>
                  </a:lnTo>
                  <a:lnTo>
                    <a:pt x="343" y="101"/>
                  </a:lnTo>
                  <a:lnTo>
                    <a:pt x="341" y="101"/>
                  </a:lnTo>
                  <a:lnTo>
                    <a:pt x="338" y="101"/>
                  </a:lnTo>
                  <a:lnTo>
                    <a:pt x="338" y="99"/>
                  </a:lnTo>
                  <a:lnTo>
                    <a:pt x="336" y="99"/>
                  </a:lnTo>
                  <a:lnTo>
                    <a:pt x="334" y="99"/>
                  </a:lnTo>
                  <a:lnTo>
                    <a:pt x="332" y="99"/>
                  </a:lnTo>
                  <a:lnTo>
                    <a:pt x="329" y="99"/>
                  </a:lnTo>
                  <a:lnTo>
                    <a:pt x="327" y="99"/>
                  </a:lnTo>
                  <a:lnTo>
                    <a:pt x="325" y="99"/>
                  </a:lnTo>
                  <a:lnTo>
                    <a:pt x="323" y="101"/>
                  </a:lnTo>
                  <a:lnTo>
                    <a:pt x="320" y="101"/>
                  </a:lnTo>
                  <a:lnTo>
                    <a:pt x="318" y="101"/>
                  </a:lnTo>
                  <a:lnTo>
                    <a:pt x="318" y="99"/>
                  </a:lnTo>
                  <a:lnTo>
                    <a:pt x="316" y="99"/>
                  </a:lnTo>
                  <a:close/>
                  <a:moveTo>
                    <a:pt x="444" y="516"/>
                  </a:moveTo>
                  <a:lnTo>
                    <a:pt x="442" y="521"/>
                  </a:lnTo>
                  <a:lnTo>
                    <a:pt x="442" y="523"/>
                  </a:lnTo>
                  <a:lnTo>
                    <a:pt x="440" y="525"/>
                  </a:lnTo>
                  <a:lnTo>
                    <a:pt x="438" y="530"/>
                  </a:lnTo>
                  <a:lnTo>
                    <a:pt x="435" y="532"/>
                  </a:lnTo>
                  <a:lnTo>
                    <a:pt x="435" y="534"/>
                  </a:lnTo>
                  <a:lnTo>
                    <a:pt x="433" y="537"/>
                  </a:lnTo>
                  <a:lnTo>
                    <a:pt x="431" y="541"/>
                  </a:lnTo>
                  <a:lnTo>
                    <a:pt x="440" y="534"/>
                  </a:lnTo>
                  <a:lnTo>
                    <a:pt x="442" y="534"/>
                  </a:lnTo>
                  <a:lnTo>
                    <a:pt x="444" y="532"/>
                  </a:lnTo>
                  <a:lnTo>
                    <a:pt x="447" y="530"/>
                  </a:lnTo>
                  <a:lnTo>
                    <a:pt x="449" y="530"/>
                  </a:lnTo>
                  <a:lnTo>
                    <a:pt x="449" y="528"/>
                  </a:lnTo>
                  <a:lnTo>
                    <a:pt x="451" y="528"/>
                  </a:lnTo>
                  <a:lnTo>
                    <a:pt x="449" y="528"/>
                  </a:lnTo>
                  <a:lnTo>
                    <a:pt x="449" y="530"/>
                  </a:lnTo>
                  <a:lnTo>
                    <a:pt x="447" y="530"/>
                  </a:lnTo>
                  <a:lnTo>
                    <a:pt x="444" y="530"/>
                  </a:lnTo>
                  <a:lnTo>
                    <a:pt x="442" y="530"/>
                  </a:lnTo>
                  <a:lnTo>
                    <a:pt x="442" y="532"/>
                  </a:lnTo>
                  <a:lnTo>
                    <a:pt x="440" y="532"/>
                  </a:lnTo>
                  <a:lnTo>
                    <a:pt x="440" y="530"/>
                  </a:lnTo>
                  <a:lnTo>
                    <a:pt x="442" y="528"/>
                  </a:lnTo>
                  <a:lnTo>
                    <a:pt x="442" y="525"/>
                  </a:lnTo>
                  <a:lnTo>
                    <a:pt x="442" y="523"/>
                  </a:lnTo>
                  <a:lnTo>
                    <a:pt x="444" y="521"/>
                  </a:lnTo>
                  <a:lnTo>
                    <a:pt x="444" y="519"/>
                  </a:lnTo>
                  <a:lnTo>
                    <a:pt x="444" y="516"/>
                  </a:lnTo>
                  <a:close/>
                  <a:moveTo>
                    <a:pt x="471" y="537"/>
                  </a:moveTo>
                  <a:lnTo>
                    <a:pt x="474" y="534"/>
                  </a:lnTo>
                  <a:lnTo>
                    <a:pt x="476" y="534"/>
                  </a:lnTo>
                  <a:lnTo>
                    <a:pt x="478" y="532"/>
                  </a:lnTo>
                  <a:lnTo>
                    <a:pt x="480" y="532"/>
                  </a:lnTo>
                  <a:lnTo>
                    <a:pt x="483" y="530"/>
                  </a:lnTo>
                  <a:lnTo>
                    <a:pt x="485" y="530"/>
                  </a:lnTo>
                  <a:lnTo>
                    <a:pt x="487" y="528"/>
                  </a:lnTo>
                  <a:lnTo>
                    <a:pt x="489" y="528"/>
                  </a:lnTo>
                  <a:lnTo>
                    <a:pt x="494" y="525"/>
                  </a:lnTo>
                  <a:lnTo>
                    <a:pt x="498" y="523"/>
                  </a:lnTo>
                  <a:lnTo>
                    <a:pt x="505" y="521"/>
                  </a:lnTo>
                  <a:lnTo>
                    <a:pt x="510" y="519"/>
                  </a:lnTo>
                  <a:lnTo>
                    <a:pt x="516" y="514"/>
                  </a:lnTo>
                  <a:lnTo>
                    <a:pt x="521" y="510"/>
                  </a:lnTo>
                  <a:lnTo>
                    <a:pt x="528" y="507"/>
                  </a:lnTo>
                  <a:lnTo>
                    <a:pt x="532" y="505"/>
                  </a:lnTo>
                  <a:lnTo>
                    <a:pt x="539" y="501"/>
                  </a:lnTo>
                  <a:lnTo>
                    <a:pt x="543" y="498"/>
                  </a:lnTo>
                  <a:lnTo>
                    <a:pt x="548" y="496"/>
                  </a:lnTo>
                  <a:lnTo>
                    <a:pt x="552" y="494"/>
                  </a:lnTo>
                  <a:lnTo>
                    <a:pt x="557" y="492"/>
                  </a:lnTo>
                  <a:lnTo>
                    <a:pt x="559" y="489"/>
                  </a:lnTo>
                  <a:lnTo>
                    <a:pt x="561" y="487"/>
                  </a:lnTo>
                  <a:lnTo>
                    <a:pt x="564" y="485"/>
                  </a:lnTo>
                  <a:lnTo>
                    <a:pt x="568" y="480"/>
                  </a:lnTo>
                  <a:lnTo>
                    <a:pt x="573" y="473"/>
                  </a:lnTo>
                  <a:lnTo>
                    <a:pt x="577" y="469"/>
                  </a:lnTo>
                  <a:lnTo>
                    <a:pt x="584" y="464"/>
                  </a:lnTo>
                  <a:lnTo>
                    <a:pt x="589" y="460"/>
                  </a:lnTo>
                  <a:lnTo>
                    <a:pt x="593" y="460"/>
                  </a:lnTo>
                  <a:lnTo>
                    <a:pt x="598" y="464"/>
                  </a:lnTo>
                  <a:lnTo>
                    <a:pt x="595" y="460"/>
                  </a:lnTo>
                  <a:lnTo>
                    <a:pt x="593" y="458"/>
                  </a:lnTo>
                  <a:lnTo>
                    <a:pt x="589" y="458"/>
                  </a:lnTo>
                  <a:lnTo>
                    <a:pt x="584" y="460"/>
                  </a:lnTo>
                  <a:lnTo>
                    <a:pt x="580" y="462"/>
                  </a:lnTo>
                  <a:lnTo>
                    <a:pt x="577" y="464"/>
                  </a:lnTo>
                  <a:lnTo>
                    <a:pt x="575" y="467"/>
                  </a:lnTo>
                  <a:lnTo>
                    <a:pt x="573" y="467"/>
                  </a:lnTo>
                  <a:lnTo>
                    <a:pt x="573" y="471"/>
                  </a:lnTo>
                  <a:lnTo>
                    <a:pt x="571" y="473"/>
                  </a:lnTo>
                  <a:lnTo>
                    <a:pt x="571" y="476"/>
                  </a:lnTo>
                  <a:lnTo>
                    <a:pt x="568" y="478"/>
                  </a:lnTo>
                  <a:lnTo>
                    <a:pt x="564" y="480"/>
                  </a:lnTo>
                  <a:lnTo>
                    <a:pt x="561" y="483"/>
                  </a:lnTo>
                  <a:lnTo>
                    <a:pt x="559" y="483"/>
                  </a:lnTo>
                  <a:lnTo>
                    <a:pt x="559" y="487"/>
                  </a:lnTo>
                  <a:lnTo>
                    <a:pt x="543" y="496"/>
                  </a:lnTo>
                  <a:lnTo>
                    <a:pt x="541" y="496"/>
                  </a:lnTo>
                  <a:lnTo>
                    <a:pt x="537" y="498"/>
                  </a:lnTo>
                  <a:lnTo>
                    <a:pt x="534" y="501"/>
                  </a:lnTo>
                  <a:lnTo>
                    <a:pt x="530" y="501"/>
                  </a:lnTo>
                  <a:lnTo>
                    <a:pt x="528" y="503"/>
                  </a:lnTo>
                  <a:lnTo>
                    <a:pt x="523" y="505"/>
                  </a:lnTo>
                  <a:lnTo>
                    <a:pt x="519" y="507"/>
                  </a:lnTo>
                  <a:lnTo>
                    <a:pt x="516" y="510"/>
                  </a:lnTo>
                  <a:lnTo>
                    <a:pt x="514" y="510"/>
                  </a:lnTo>
                  <a:lnTo>
                    <a:pt x="514" y="512"/>
                  </a:lnTo>
                  <a:lnTo>
                    <a:pt x="512" y="512"/>
                  </a:lnTo>
                  <a:lnTo>
                    <a:pt x="512" y="514"/>
                  </a:lnTo>
                  <a:lnTo>
                    <a:pt x="510" y="514"/>
                  </a:lnTo>
                  <a:lnTo>
                    <a:pt x="507" y="516"/>
                  </a:lnTo>
                  <a:lnTo>
                    <a:pt x="505" y="516"/>
                  </a:lnTo>
                  <a:lnTo>
                    <a:pt x="503" y="519"/>
                  </a:lnTo>
                  <a:lnTo>
                    <a:pt x="498" y="521"/>
                  </a:lnTo>
                  <a:lnTo>
                    <a:pt x="496" y="521"/>
                  </a:lnTo>
                  <a:lnTo>
                    <a:pt x="494" y="523"/>
                  </a:lnTo>
                  <a:lnTo>
                    <a:pt x="492" y="525"/>
                  </a:lnTo>
                  <a:lnTo>
                    <a:pt x="489" y="525"/>
                  </a:lnTo>
                  <a:lnTo>
                    <a:pt x="487" y="525"/>
                  </a:lnTo>
                  <a:lnTo>
                    <a:pt x="485" y="525"/>
                  </a:lnTo>
                  <a:lnTo>
                    <a:pt x="483" y="528"/>
                  </a:lnTo>
                  <a:lnTo>
                    <a:pt x="483" y="530"/>
                  </a:lnTo>
                  <a:lnTo>
                    <a:pt x="480" y="530"/>
                  </a:lnTo>
                  <a:lnTo>
                    <a:pt x="478" y="532"/>
                  </a:lnTo>
                  <a:lnTo>
                    <a:pt x="476" y="534"/>
                  </a:lnTo>
                  <a:lnTo>
                    <a:pt x="474" y="534"/>
                  </a:lnTo>
                  <a:lnTo>
                    <a:pt x="471" y="537"/>
                  </a:lnTo>
                  <a:close/>
                  <a:moveTo>
                    <a:pt x="580" y="543"/>
                  </a:moveTo>
                  <a:lnTo>
                    <a:pt x="573" y="543"/>
                  </a:lnTo>
                  <a:lnTo>
                    <a:pt x="564" y="546"/>
                  </a:lnTo>
                  <a:lnTo>
                    <a:pt x="557" y="548"/>
                  </a:lnTo>
                  <a:lnTo>
                    <a:pt x="548" y="550"/>
                  </a:lnTo>
                  <a:lnTo>
                    <a:pt x="541" y="552"/>
                  </a:lnTo>
                  <a:lnTo>
                    <a:pt x="534" y="555"/>
                  </a:lnTo>
                  <a:lnTo>
                    <a:pt x="528" y="555"/>
                  </a:lnTo>
                  <a:lnTo>
                    <a:pt x="525" y="555"/>
                  </a:lnTo>
                  <a:lnTo>
                    <a:pt x="523" y="555"/>
                  </a:lnTo>
                  <a:lnTo>
                    <a:pt x="521" y="552"/>
                  </a:lnTo>
                  <a:lnTo>
                    <a:pt x="519" y="552"/>
                  </a:lnTo>
                  <a:lnTo>
                    <a:pt x="516" y="550"/>
                  </a:lnTo>
                  <a:lnTo>
                    <a:pt x="514" y="550"/>
                  </a:lnTo>
                  <a:lnTo>
                    <a:pt x="514" y="548"/>
                  </a:lnTo>
                  <a:lnTo>
                    <a:pt x="512" y="546"/>
                  </a:lnTo>
                  <a:lnTo>
                    <a:pt x="512" y="543"/>
                  </a:lnTo>
                  <a:lnTo>
                    <a:pt x="519" y="543"/>
                  </a:lnTo>
                  <a:lnTo>
                    <a:pt x="525" y="541"/>
                  </a:lnTo>
                  <a:lnTo>
                    <a:pt x="532" y="539"/>
                  </a:lnTo>
                  <a:lnTo>
                    <a:pt x="539" y="534"/>
                  </a:lnTo>
                  <a:lnTo>
                    <a:pt x="546" y="532"/>
                  </a:lnTo>
                  <a:lnTo>
                    <a:pt x="552" y="530"/>
                  </a:lnTo>
                  <a:lnTo>
                    <a:pt x="559" y="525"/>
                  </a:lnTo>
                  <a:lnTo>
                    <a:pt x="566" y="523"/>
                  </a:lnTo>
                  <a:lnTo>
                    <a:pt x="559" y="528"/>
                  </a:lnTo>
                  <a:lnTo>
                    <a:pt x="555" y="530"/>
                  </a:lnTo>
                  <a:lnTo>
                    <a:pt x="548" y="532"/>
                  </a:lnTo>
                  <a:lnTo>
                    <a:pt x="541" y="537"/>
                  </a:lnTo>
                  <a:lnTo>
                    <a:pt x="537" y="539"/>
                  </a:lnTo>
                  <a:lnTo>
                    <a:pt x="530" y="541"/>
                  </a:lnTo>
                  <a:lnTo>
                    <a:pt x="523" y="543"/>
                  </a:lnTo>
                  <a:lnTo>
                    <a:pt x="516" y="546"/>
                  </a:lnTo>
                  <a:lnTo>
                    <a:pt x="516" y="548"/>
                  </a:lnTo>
                  <a:lnTo>
                    <a:pt x="519" y="548"/>
                  </a:lnTo>
                  <a:lnTo>
                    <a:pt x="519" y="550"/>
                  </a:lnTo>
                  <a:lnTo>
                    <a:pt x="521" y="550"/>
                  </a:lnTo>
                  <a:lnTo>
                    <a:pt x="521" y="552"/>
                  </a:lnTo>
                  <a:lnTo>
                    <a:pt x="523" y="552"/>
                  </a:lnTo>
                  <a:lnTo>
                    <a:pt x="525" y="552"/>
                  </a:lnTo>
                  <a:lnTo>
                    <a:pt x="532" y="552"/>
                  </a:lnTo>
                  <a:lnTo>
                    <a:pt x="539" y="550"/>
                  </a:lnTo>
                  <a:lnTo>
                    <a:pt x="546" y="550"/>
                  </a:lnTo>
                  <a:lnTo>
                    <a:pt x="552" y="548"/>
                  </a:lnTo>
                  <a:lnTo>
                    <a:pt x="559" y="548"/>
                  </a:lnTo>
                  <a:lnTo>
                    <a:pt x="566" y="546"/>
                  </a:lnTo>
                  <a:lnTo>
                    <a:pt x="573" y="543"/>
                  </a:lnTo>
                  <a:lnTo>
                    <a:pt x="580" y="543"/>
                  </a:lnTo>
                  <a:close/>
                  <a:moveTo>
                    <a:pt x="316" y="695"/>
                  </a:moveTo>
                  <a:lnTo>
                    <a:pt x="318" y="726"/>
                  </a:lnTo>
                  <a:lnTo>
                    <a:pt x="323" y="758"/>
                  </a:lnTo>
                  <a:lnTo>
                    <a:pt x="327" y="792"/>
                  </a:lnTo>
                  <a:lnTo>
                    <a:pt x="334" y="823"/>
                  </a:lnTo>
                  <a:lnTo>
                    <a:pt x="341" y="855"/>
                  </a:lnTo>
                  <a:lnTo>
                    <a:pt x="347" y="886"/>
                  </a:lnTo>
                  <a:lnTo>
                    <a:pt x="350" y="918"/>
                  </a:lnTo>
                  <a:lnTo>
                    <a:pt x="352" y="950"/>
                  </a:lnTo>
                  <a:lnTo>
                    <a:pt x="354" y="938"/>
                  </a:lnTo>
                  <a:lnTo>
                    <a:pt x="354" y="923"/>
                  </a:lnTo>
                  <a:lnTo>
                    <a:pt x="354" y="902"/>
                  </a:lnTo>
                  <a:lnTo>
                    <a:pt x="350" y="880"/>
                  </a:lnTo>
                  <a:lnTo>
                    <a:pt x="345" y="857"/>
                  </a:lnTo>
                  <a:lnTo>
                    <a:pt x="341" y="835"/>
                  </a:lnTo>
                  <a:lnTo>
                    <a:pt x="336" y="814"/>
                  </a:lnTo>
                  <a:lnTo>
                    <a:pt x="332" y="798"/>
                  </a:lnTo>
                  <a:lnTo>
                    <a:pt x="332" y="785"/>
                  </a:lnTo>
                  <a:lnTo>
                    <a:pt x="329" y="774"/>
                  </a:lnTo>
                  <a:lnTo>
                    <a:pt x="327" y="760"/>
                  </a:lnTo>
                  <a:lnTo>
                    <a:pt x="325" y="747"/>
                  </a:lnTo>
                  <a:lnTo>
                    <a:pt x="323" y="733"/>
                  </a:lnTo>
                  <a:lnTo>
                    <a:pt x="320" y="719"/>
                  </a:lnTo>
                  <a:lnTo>
                    <a:pt x="318" y="706"/>
                  </a:lnTo>
                  <a:lnTo>
                    <a:pt x="316" y="695"/>
                  </a:lnTo>
                  <a:close/>
                  <a:moveTo>
                    <a:pt x="280" y="433"/>
                  </a:moveTo>
                  <a:lnTo>
                    <a:pt x="282" y="440"/>
                  </a:lnTo>
                  <a:lnTo>
                    <a:pt x="282" y="446"/>
                  </a:lnTo>
                  <a:lnTo>
                    <a:pt x="284" y="455"/>
                  </a:lnTo>
                  <a:lnTo>
                    <a:pt x="287" y="462"/>
                  </a:lnTo>
                  <a:lnTo>
                    <a:pt x="287" y="471"/>
                  </a:lnTo>
                  <a:lnTo>
                    <a:pt x="287" y="480"/>
                  </a:lnTo>
                  <a:lnTo>
                    <a:pt x="289" y="487"/>
                  </a:lnTo>
                  <a:lnTo>
                    <a:pt x="289" y="494"/>
                  </a:lnTo>
                  <a:lnTo>
                    <a:pt x="289" y="496"/>
                  </a:lnTo>
                  <a:lnTo>
                    <a:pt x="291" y="498"/>
                  </a:lnTo>
                  <a:lnTo>
                    <a:pt x="291" y="501"/>
                  </a:lnTo>
                  <a:lnTo>
                    <a:pt x="293" y="503"/>
                  </a:lnTo>
                  <a:lnTo>
                    <a:pt x="293" y="505"/>
                  </a:lnTo>
                  <a:lnTo>
                    <a:pt x="293" y="510"/>
                  </a:lnTo>
                  <a:lnTo>
                    <a:pt x="296" y="512"/>
                  </a:lnTo>
                  <a:lnTo>
                    <a:pt x="296" y="514"/>
                  </a:lnTo>
                  <a:lnTo>
                    <a:pt x="296" y="505"/>
                  </a:lnTo>
                  <a:lnTo>
                    <a:pt x="293" y="494"/>
                  </a:lnTo>
                  <a:lnTo>
                    <a:pt x="293" y="483"/>
                  </a:lnTo>
                  <a:lnTo>
                    <a:pt x="291" y="471"/>
                  </a:lnTo>
                  <a:lnTo>
                    <a:pt x="289" y="460"/>
                  </a:lnTo>
                  <a:lnTo>
                    <a:pt x="287" y="449"/>
                  </a:lnTo>
                  <a:lnTo>
                    <a:pt x="282" y="440"/>
                  </a:lnTo>
                  <a:lnTo>
                    <a:pt x="280" y="433"/>
                  </a:lnTo>
                  <a:close/>
                  <a:moveTo>
                    <a:pt x="318" y="146"/>
                  </a:moveTo>
                  <a:lnTo>
                    <a:pt x="323" y="158"/>
                  </a:lnTo>
                  <a:lnTo>
                    <a:pt x="327" y="167"/>
                  </a:lnTo>
                  <a:lnTo>
                    <a:pt x="334" y="176"/>
                  </a:lnTo>
                  <a:lnTo>
                    <a:pt x="343" y="185"/>
                  </a:lnTo>
                  <a:lnTo>
                    <a:pt x="350" y="196"/>
                  </a:lnTo>
                  <a:lnTo>
                    <a:pt x="359" y="203"/>
                  </a:lnTo>
                  <a:lnTo>
                    <a:pt x="365" y="212"/>
                  </a:lnTo>
                  <a:lnTo>
                    <a:pt x="372" y="218"/>
                  </a:lnTo>
                  <a:lnTo>
                    <a:pt x="374" y="221"/>
                  </a:lnTo>
                  <a:lnTo>
                    <a:pt x="374" y="223"/>
                  </a:lnTo>
                  <a:lnTo>
                    <a:pt x="372" y="225"/>
                  </a:lnTo>
                  <a:lnTo>
                    <a:pt x="370" y="225"/>
                  </a:lnTo>
                  <a:lnTo>
                    <a:pt x="368" y="225"/>
                  </a:lnTo>
                  <a:lnTo>
                    <a:pt x="363" y="225"/>
                  </a:lnTo>
                  <a:lnTo>
                    <a:pt x="356" y="225"/>
                  </a:lnTo>
                  <a:lnTo>
                    <a:pt x="350" y="225"/>
                  </a:lnTo>
                  <a:lnTo>
                    <a:pt x="343" y="225"/>
                  </a:lnTo>
                  <a:lnTo>
                    <a:pt x="336" y="228"/>
                  </a:lnTo>
                  <a:lnTo>
                    <a:pt x="332" y="228"/>
                  </a:lnTo>
                  <a:lnTo>
                    <a:pt x="325" y="230"/>
                  </a:lnTo>
                  <a:lnTo>
                    <a:pt x="320" y="232"/>
                  </a:lnTo>
                  <a:lnTo>
                    <a:pt x="325" y="234"/>
                  </a:lnTo>
                  <a:lnTo>
                    <a:pt x="329" y="237"/>
                  </a:lnTo>
                  <a:lnTo>
                    <a:pt x="334" y="243"/>
                  </a:lnTo>
                  <a:lnTo>
                    <a:pt x="341" y="250"/>
                  </a:lnTo>
                  <a:lnTo>
                    <a:pt x="347" y="257"/>
                  </a:lnTo>
                  <a:lnTo>
                    <a:pt x="354" y="261"/>
                  </a:lnTo>
                  <a:lnTo>
                    <a:pt x="356" y="268"/>
                  </a:lnTo>
                  <a:lnTo>
                    <a:pt x="359" y="270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4" y="282"/>
                  </a:lnTo>
                  <a:lnTo>
                    <a:pt x="352" y="288"/>
                  </a:lnTo>
                  <a:lnTo>
                    <a:pt x="347" y="295"/>
                  </a:lnTo>
                  <a:lnTo>
                    <a:pt x="345" y="304"/>
                  </a:lnTo>
                  <a:lnTo>
                    <a:pt x="338" y="316"/>
                  </a:lnTo>
                  <a:lnTo>
                    <a:pt x="334" y="325"/>
                  </a:lnTo>
                  <a:lnTo>
                    <a:pt x="329" y="338"/>
                  </a:lnTo>
                  <a:lnTo>
                    <a:pt x="325" y="352"/>
                  </a:lnTo>
                  <a:lnTo>
                    <a:pt x="318" y="367"/>
                  </a:lnTo>
                  <a:lnTo>
                    <a:pt x="311" y="383"/>
                  </a:lnTo>
                  <a:lnTo>
                    <a:pt x="305" y="401"/>
                  </a:lnTo>
                  <a:lnTo>
                    <a:pt x="296" y="415"/>
                  </a:lnTo>
                  <a:lnTo>
                    <a:pt x="287" y="426"/>
                  </a:lnTo>
                  <a:lnTo>
                    <a:pt x="278" y="433"/>
                  </a:lnTo>
                  <a:lnTo>
                    <a:pt x="282" y="431"/>
                  </a:lnTo>
                  <a:lnTo>
                    <a:pt x="287" y="428"/>
                  </a:lnTo>
                  <a:lnTo>
                    <a:pt x="293" y="424"/>
                  </a:lnTo>
                  <a:lnTo>
                    <a:pt x="298" y="417"/>
                  </a:lnTo>
                  <a:lnTo>
                    <a:pt x="307" y="401"/>
                  </a:lnTo>
                  <a:lnTo>
                    <a:pt x="316" y="381"/>
                  </a:lnTo>
                  <a:lnTo>
                    <a:pt x="325" y="363"/>
                  </a:lnTo>
                  <a:lnTo>
                    <a:pt x="329" y="345"/>
                  </a:lnTo>
                  <a:lnTo>
                    <a:pt x="334" y="334"/>
                  </a:lnTo>
                  <a:lnTo>
                    <a:pt x="336" y="327"/>
                  </a:lnTo>
                  <a:lnTo>
                    <a:pt x="338" y="322"/>
                  </a:lnTo>
                  <a:lnTo>
                    <a:pt x="343" y="316"/>
                  </a:lnTo>
                  <a:lnTo>
                    <a:pt x="347" y="306"/>
                  </a:lnTo>
                  <a:lnTo>
                    <a:pt x="352" y="295"/>
                  </a:lnTo>
                  <a:lnTo>
                    <a:pt x="356" y="286"/>
                  </a:lnTo>
                  <a:lnTo>
                    <a:pt x="361" y="277"/>
                  </a:lnTo>
                  <a:lnTo>
                    <a:pt x="361" y="270"/>
                  </a:lnTo>
                  <a:lnTo>
                    <a:pt x="359" y="266"/>
                  </a:lnTo>
                  <a:lnTo>
                    <a:pt x="356" y="261"/>
                  </a:lnTo>
                  <a:lnTo>
                    <a:pt x="352" y="257"/>
                  </a:lnTo>
                  <a:lnTo>
                    <a:pt x="347" y="252"/>
                  </a:lnTo>
                  <a:lnTo>
                    <a:pt x="343" y="248"/>
                  </a:lnTo>
                  <a:lnTo>
                    <a:pt x="338" y="243"/>
                  </a:lnTo>
                  <a:lnTo>
                    <a:pt x="334" y="241"/>
                  </a:lnTo>
                  <a:lnTo>
                    <a:pt x="332" y="237"/>
                  </a:lnTo>
                  <a:lnTo>
                    <a:pt x="327" y="232"/>
                  </a:lnTo>
                  <a:lnTo>
                    <a:pt x="334" y="232"/>
                  </a:lnTo>
                  <a:lnTo>
                    <a:pt x="341" y="232"/>
                  </a:lnTo>
                  <a:lnTo>
                    <a:pt x="350" y="232"/>
                  </a:lnTo>
                  <a:lnTo>
                    <a:pt x="359" y="230"/>
                  </a:lnTo>
                  <a:lnTo>
                    <a:pt x="365" y="230"/>
                  </a:lnTo>
                  <a:lnTo>
                    <a:pt x="372" y="228"/>
                  </a:lnTo>
                  <a:lnTo>
                    <a:pt x="377" y="225"/>
                  </a:lnTo>
                  <a:lnTo>
                    <a:pt x="377" y="223"/>
                  </a:lnTo>
                  <a:lnTo>
                    <a:pt x="368" y="212"/>
                  </a:lnTo>
                  <a:lnTo>
                    <a:pt x="359" y="203"/>
                  </a:lnTo>
                  <a:lnTo>
                    <a:pt x="352" y="194"/>
                  </a:lnTo>
                  <a:lnTo>
                    <a:pt x="343" y="185"/>
                  </a:lnTo>
                  <a:lnTo>
                    <a:pt x="336" y="176"/>
                  </a:lnTo>
                  <a:lnTo>
                    <a:pt x="329" y="167"/>
                  </a:lnTo>
                  <a:lnTo>
                    <a:pt x="323" y="158"/>
                  </a:lnTo>
                  <a:lnTo>
                    <a:pt x="318" y="146"/>
                  </a:lnTo>
                  <a:close/>
                  <a:moveTo>
                    <a:pt x="61" y="268"/>
                  </a:moveTo>
                  <a:lnTo>
                    <a:pt x="72" y="268"/>
                  </a:lnTo>
                  <a:lnTo>
                    <a:pt x="81" y="266"/>
                  </a:lnTo>
                  <a:lnTo>
                    <a:pt x="93" y="264"/>
                  </a:lnTo>
                  <a:lnTo>
                    <a:pt x="104" y="259"/>
                  </a:lnTo>
                  <a:lnTo>
                    <a:pt x="113" y="257"/>
                  </a:lnTo>
                  <a:lnTo>
                    <a:pt x="124" y="255"/>
                  </a:lnTo>
                  <a:lnTo>
                    <a:pt x="133" y="252"/>
                  </a:lnTo>
                  <a:lnTo>
                    <a:pt x="145" y="250"/>
                  </a:lnTo>
                  <a:lnTo>
                    <a:pt x="145" y="257"/>
                  </a:lnTo>
                  <a:lnTo>
                    <a:pt x="147" y="264"/>
                  </a:lnTo>
                  <a:lnTo>
                    <a:pt x="147" y="270"/>
                  </a:lnTo>
                  <a:lnTo>
                    <a:pt x="145" y="277"/>
                  </a:lnTo>
                  <a:lnTo>
                    <a:pt x="145" y="284"/>
                  </a:lnTo>
                  <a:lnTo>
                    <a:pt x="145" y="291"/>
                  </a:lnTo>
                  <a:lnTo>
                    <a:pt x="142" y="297"/>
                  </a:lnTo>
                  <a:lnTo>
                    <a:pt x="142" y="304"/>
                  </a:lnTo>
                  <a:lnTo>
                    <a:pt x="151" y="309"/>
                  </a:lnTo>
                  <a:lnTo>
                    <a:pt x="165" y="313"/>
                  </a:lnTo>
                  <a:lnTo>
                    <a:pt x="178" y="320"/>
                  </a:lnTo>
                  <a:lnTo>
                    <a:pt x="194" y="329"/>
                  </a:lnTo>
                  <a:lnTo>
                    <a:pt x="208" y="336"/>
                  </a:lnTo>
                  <a:lnTo>
                    <a:pt x="221" y="343"/>
                  </a:lnTo>
                  <a:lnTo>
                    <a:pt x="232" y="349"/>
                  </a:lnTo>
                  <a:lnTo>
                    <a:pt x="239" y="354"/>
                  </a:lnTo>
                  <a:lnTo>
                    <a:pt x="244" y="356"/>
                  </a:lnTo>
                  <a:lnTo>
                    <a:pt x="248" y="361"/>
                  </a:lnTo>
                  <a:lnTo>
                    <a:pt x="253" y="363"/>
                  </a:lnTo>
                  <a:lnTo>
                    <a:pt x="257" y="367"/>
                  </a:lnTo>
                  <a:lnTo>
                    <a:pt x="262" y="372"/>
                  </a:lnTo>
                  <a:lnTo>
                    <a:pt x="266" y="376"/>
                  </a:lnTo>
                  <a:lnTo>
                    <a:pt x="271" y="385"/>
                  </a:lnTo>
                  <a:lnTo>
                    <a:pt x="273" y="392"/>
                  </a:lnTo>
                  <a:lnTo>
                    <a:pt x="269" y="385"/>
                  </a:lnTo>
                  <a:lnTo>
                    <a:pt x="264" y="379"/>
                  </a:lnTo>
                  <a:lnTo>
                    <a:pt x="257" y="372"/>
                  </a:lnTo>
                  <a:lnTo>
                    <a:pt x="253" y="367"/>
                  </a:lnTo>
                  <a:lnTo>
                    <a:pt x="248" y="365"/>
                  </a:lnTo>
                  <a:lnTo>
                    <a:pt x="244" y="361"/>
                  </a:lnTo>
                  <a:lnTo>
                    <a:pt x="241" y="358"/>
                  </a:lnTo>
                  <a:lnTo>
                    <a:pt x="237" y="358"/>
                  </a:lnTo>
                  <a:lnTo>
                    <a:pt x="232" y="354"/>
                  </a:lnTo>
                  <a:lnTo>
                    <a:pt x="221" y="349"/>
                  </a:lnTo>
                  <a:lnTo>
                    <a:pt x="208" y="340"/>
                  </a:lnTo>
                  <a:lnTo>
                    <a:pt x="192" y="331"/>
                  </a:lnTo>
                  <a:lnTo>
                    <a:pt x="174" y="322"/>
                  </a:lnTo>
                  <a:lnTo>
                    <a:pt x="160" y="316"/>
                  </a:lnTo>
                  <a:lnTo>
                    <a:pt x="147" y="309"/>
                  </a:lnTo>
                  <a:lnTo>
                    <a:pt x="140" y="304"/>
                  </a:lnTo>
                  <a:lnTo>
                    <a:pt x="140" y="300"/>
                  </a:lnTo>
                  <a:lnTo>
                    <a:pt x="142" y="293"/>
                  </a:lnTo>
                  <a:lnTo>
                    <a:pt x="142" y="284"/>
                  </a:lnTo>
                  <a:lnTo>
                    <a:pt x="145" y="277"/>
                  </a:lnTo>
                  <a:lnTo>
                    <a:pt x="145" y="270"/>
                  </a:lnTo>
                  <a:lnTo>
                    <a:pt x="145" y="264"/>
                  </a:lnTo>
                  <a:lnTo>
                    <a:pt x="145" y="259"/>
                  </a:lnTo>
                  <a:lnTo>
                    <a:pt x="145" y="255"/>
                  </a:lnTo>
                  <a:lnTo>
                    <a:pt x="136" y="257"/>
                  </a:lnTo>
                  <a:lnTo>
                    <a:pt x="127" y="259"/>
                  </a:lnTo>
                  <a:lnTo>
                    <a:pt x="115" y="261"/>
                  </a:lnTo>
                  <a:lnTo>
                    <a:pt x="104" y="266"/>
                  </a:lnTo>
                  <a:lnTo>
                    <a:pt x="93" y="268"/>
                  </a:lnTo>
                  <a:lnTo>
                    <a:pt x="81" y="270"/>
                  </a:lnTo>
                  <a:lnTo>
                    <a:pt x="70" y="270"/>
                  </a:lnTo>
                  <a:lnTo>
                    <a:pt x="61" y="268"/>
                  </a:lnTo>
                  <a:close/>
                  <a:moveTo>
                    <a:pt x="0" y="329"/>
                  </a:moveTo>
                  <a:lnTo>
                    <a:pt x="9" y="345"/>
                  </a:lnTo>
                  <a:lnTo>
                    <a:pt x="16" y="361"/>
                  </a:lnTo>
                  <a:lnTo>
                    <a:pt x="25" y="376"/>
                  </a:lnTo>
                  <a:lnTo>
                    <a:pt x="32" y="392"/>
                  </a:lnTo>
                  <a:lnTo>
                    <a:pt x="41" y="410"/>
                  </a:lnTo>
                  <a:lnTo>
                    <a:pt x="48" y="426"/>
                  </a:lnTo>
                  <a:lnTo>
                    <a:pt x="54" y="442"/>
                  </a:lnTo>
                  <a:lnTo>
                    <a:pt x="61" y="460"/>
                  </a:lnTo>
                  <a:lnTo>
                    <a:pt x="63" y="469"/>
                  </a:lnTo>
                  <a:lnTo>
                    <a:pt x="66" y="476"/>
                  </a:lnTo>
                  <a:lnTo>
                    <a:pt x="68" y="485"/>
                  </a:lnTo>
                  <a:lnTo>
                    <a:pt x="72" y="492"/>
                  </a:lnTo>
                  <a:lnTo>
                    <a:pt x="75" y="501"/>
                  </a:lnTo>
                  <a:lnTo>
                    <a:pt x="79" y="507"/>
                  </a:lnTo>
                  <a:lnTo>
                    <a:pt x="81" y="516"/>
                  </a:lnTo>
                  <a:lnTo>
                    <a:pt x="86" y="523"/>
                  </a:lnTo>
                  <a:lnTo>
                    <a:pt x="86" y="530"/>
                  </a:lnTo>
                  <a:lnTo>
                    <a:pt x="88" y="534"/>
                  </a:lnTo>
                  <a:lnTo>
                    <a:pt x="93" y="541"/>
                  </a:lnTo>
                  <a:lnTo>
                    <a:pt x="95" y="548"/>
                  </a:lnTo>
                  <a:lnTo>
                    <a:pt x="97" y="552"/>
                  </a:lnTo>
                  <a:lnTo>
                    <a:pt x="99" y="559"/>
                  </a:lnTo>
                  <a:lnTo>
                    <a:pt x="104" y="564"/>
                  </a:lnTo>
                  <a:lnTo>
                    <a:pt x="108" y="568"/>
                  </a:lnTo>
                  <a:lnTo>
                    <a:pt x="108" y="573"/>
                  </a:lnTo>
                  <a:lnTo>
                    <a:pt x="106" y="577"/>
                  </a:lnTo>
                  <a:lnTo>
                    <a:pt x="106" y="580"/>
                  </a:lnTo>
                  <a:lnTo>
                    <a:pt x="104" y="582"/>
                  </a:lnTo>
                  <a:lnTo>
                    <a:pt x="102" y="584"/>
                  </a:lnTo>
                  <a:lnTo>
                    <a:pt x="99" y="586"/>
                  </a:lnTo>
                  <a:lnTo>
                    <a:pt x="97" y="591"/>
                  </a:lnTo>
                  <a:lnTo>
                    <a:pt x="99" y="589"/>
                  </a:lnTo>
                  <a:lnTo>
                    <a:pt x="102" y="586"/>
                  </a:lnTo>
                  <a:lnTo>
                    <a:pt x="104" y="584"/>
                  </a:lnTo>
                  <a:lnTo>
                    <a:pt x="106" y="582"/>
                  </a:lnTo>
                  <a:lnTo>
                    <a:pt x="106" y="580"/>
                  </a:lnTo>
                  <a:lnTo>
                    <a:pt x="108" y="577"/>
                  </a:lnTo>
                  <a:lnTo>
                    <a:pt x="108" y="573"/>
                  </a:lnTo>
                  <a:lnTo>
                    <a:pt x="111" y="571"/>
                  </a:lnTo>
                  <a:lnTo>
                    <a:pt x="106" y="564"/>
                  </a:lnTo>
                  <a:lnTo>
                    <a:pt x="102" y="559"/>
                  </a:lnTo>
                  <a:lnTo>
                    <a:pt x="99" y="555"/>
                  </a:lnTo>
                  <a:lnTo>
                    <a:pt x="97" y="550"/>
                  </a:lnTo>
                  <a:lnTo>
                    <a:pt x="97" y="546"/>
                  </a:lnTo>
                  <a:lnTo>
                    <a:pt x="95" y="539"/>
                  </a:lnTo>
                  <a:lnTo>
                    <a:pt x="93" y="532"/>
                  </a:lnTo>
                  <a:lnTo>
                    <a:pt x="90" y="523"/>
                  </a:lnTo>
                  <a:lnTo>
                    <a:pt x="81" y="501"/>
                  </a:lnTo>
                  <a:lnTo>
                    <a:pt x="72" y="480"/>
                  </a:lnTo>
                  <a:lnTo>
                    <a:pt x="63" y="458"/>
                  </a:lnTo>
                  <a:lnTo>
                    <a:pt x="54" y="435"/>
                  </a:lnTo>
                  <a:lnTo>
                    <a:pt x="43" y="413"/>
                  </a:lnTo>
                  <a:lnTo>
                    <a:pt x="34" y="390"/>
                  </a:lnTo>
                  <a:lnTo>
                    <a:pt x="25" y="370"/>
                  </a:lnTo>
                  <a:lnTo>
                    <a:pt x="16" y="347"/>
                  </a:lnTo>
                  <a:lnTo>
                    <a:pt x="16" y="345"/>
                  </a:lnTo>
                  <a:lnTo>
                    <a:pt x="14" y="343"/>
                  </a:lnTo>
                  <a:lnTo>
                    <a:pt x="12" y="340"/>
                  </a:lnTo>
                  <a:lnTo>
                    <a:pt x="9" y="338"/>
                  </a:lnTo>
                  <a:lnTo>
                    <a:pt x="7" y="336"/>
                  </a:lnTo>
                  <a:lnTo>
                    <a:pt x="5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81207" name="AutoShape 311"/>
          <p:cNvCxnSpPr>
            <a:cxnSpLocks noChangeShapeType="1"/>
          </p:cNvCxnSpPr>
          <p:nvPr/>
        </p:nvCxnSpPr>
        <p:spPr bwMode="auto">
          <a:xfrm>
            <a:off x="1752600" y="3048000"/>
            <a:ext cx="533400" cy="457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208" name="Text Box 312"/>
          <p:cNvSpPr txBox="1">
            <a:spLocks noChangeArrowheads="1"/>
          </p:cNvSpPr>
          <p:nvPr/>
        </p:nvSpPr>
        <p:spPr bwMode="auto">
          <a:xfrm>
            <a:off x="234950" y="3041650"/>
            <a:ext cx="19065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sz="1800"/>
              <a:t>Information</a:t>
            </a:r>
          </a:p>
          <a:p>
            <a:pPr algn="l">
              <a:spcBef>
                <a:spcPct val="0"/>
              </a:spcBef>
            </a:pPr>
            <a:r>
              <a:rPr lang="de-DE" sz="1800"/>
              <a:t>Beobachtungen</a:t>
            </a:r>
          </a:p>
          <a:p>
            <a:pPr algn="l">
              <a:lnSpc>
                <a:spcPct val="40000"/>
              </a:lnSpc>
            </a:pPr>
            <a:r>
              <a:rPr lang="de-DE" sz="1800">
                <a:solidFill>
                  <a:srgbClr val="FF0000"/>
                </a:solidFill>
                <a:sym typeface="Webdings" pitchFamily="18" charset="2"/>
              </a:rPr>
              <a:t> </a:t>
            </a:r>
            <a:r>
              <a:rPr lang="de-DE" sz="1800">
                <a:sym typeface="Webdings" pitchFamily="18" charset="2"/>
              </a:rPr>
              <a:t>oder</a:t>
            </a:r>
            <a:r>
              <a:rPr lang="de-DE" sz="1800">
                <a:solidFill>
                  <a:srgbClr val="FF0000"/>
                </a:solidFill>
                <a:sym typeface="Webdings" pitchFamily="18" charset="2"/>
              </a:rPr>
              <a:t> </a:t>
            </a:r>
            <a:r>
              <a:rPr lang="de-DE" sz="1800">
                <a:sym typeface="Wingdings 2" pitchFamily="18" charset="2"/>
              </a:rPr>
              <a:t></a:t>
            </a:r>
            <a:endParaRPr lang="de-DE" sz="18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5800" y="4852988"/>
          <a:ext cx="1524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CorelDRAW" r:id="rId3" imgW="5655240" imgH="4383360" progId="CorelDraw.Graphic.7">
                  <p:embed/>
                </p:oleObj>
              </mc:Choice>
              <mc:Fallback>
                <p:oleObj name="CorelDRAW" r:id="rId3" imgW="5655240" imgH="4383360" progId="CorelDraw.Graphic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52988"/>
                        <a:ext cx="15240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204" name="AutoShape 308"/>
          <p:cNvSpPr>
            <a:spLocks noChangeArrowheads="1"/>
          </p:cNvSpPr>
          <p:nvPr/>
        </p:nvSpPr>
        <p:spPr bwMode="auto">
          <a:xfrm>
            <a:off x="1547813" y="3933825"/>
            <a:ext cx="838200" cy="914400"/>
          </a:xfrm>
          <a:custGeom>
            <a:avLst/>
            <a:gdLst>
              <a:gd name="T0" fmla="*/ 883905485 w 21600"/>
              <a:gd name="T1" fmla="*/ 0 h 21600"/>
              <a:gd name="T2" fmla="*/ 883905485 w 21600"/>
              <a:gd name="T3" fmla="*/ 922379669 h 21600"/>
              <a:gd name="T4" fmla="*/ 189158466 w 21600"/>
              <a:gd name="T5" fmla="*/ 1638705130 h 21600"/>
              <a:gd name="T6" fmla="*/ 1262220398 w 21600"/>
              <a:gd name="T7" fmla="*/ 4611888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209" name="Text Box 313"/>
          <p:cNvSpPr txBox="1">
            <a:spLocks noChangeArrowheads="1"/>
          </p:cNvSpPr>
          <p:nvPr/>
        </p:nvSpPr>
        <p:spPr bwMode="auto">
          <a:xfrm>
            <a:off x="395288" y="5992813"/>
            <a:ext cx="233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800">
                <a:solidFill>
                  <a:schemeClr val="accent1"/>
                </a:solidFill>
                <a:sym typeface="Webdings" pitchFamily="18" charset="2"/>
              </a:rPr>
              <a:t> </a:t>
            </a:r>
            <a:r>
              <a:rPr lang="de-DE" sz="1800">
                <a:sym typeface="Webdings" pitchFamily="18" charset="2"/>
              </a:rPr>
              <a:t> </a:t>
            </a:r>
            <a:r>
              <a:rPr lang="de-DE"/>
              <a:t>Patientendaten</a:t>
            </a:r>
          </a:p>
        </p:txBody>
      </p:sp>
      <p:sp>
        <p:nvSpPr>
          <p:cNvPr id="9229" name="Foliennummernplatzhalter 9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1A29062-FAAF-4892-A5ED-4EC5582C742D}" type="slidenum">
              <a:rPr lang="de-DE" sz="1000" smtClean="0"/>
              <a:pPr/>
              <a:t>21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8" grpId="0"/>
      <p:bldP spid="81204" grpId="0" animBg="1"/>
      <p:bldP spid="812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Diagnosemodellierung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649663" y="3906838"/>
            <a:ext cx="1270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514600" y="3200400"/>
            <a:ext cx="2819400" cy="1565275"/>
            <a:chOff x="1872" y="1920"/>
            <a:chExt cx="1920" cy="1043"/>
          </a:xfrm>
        </p:grpSpPr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872" y="1920"/>
              <a:ext cx="1920" cy="10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/>
                <a:t>Neural network</a:t>
              </a:r>
            </a:p>
            <a:p>
              <a:endParaRPr lang="de-DE"/>
            </a:p>
            <a:p>
              <a:endParaRPr lang="de-DE"/>
            </a:p>
          </p:txBody>
        </p:sp>
        <p:grpSp>
          <p:nvGrpSpPr>
            <p:cNvPr id="10256" name="Group 8"/>
            <p:cNvGrpSpPr>
              <a:grpSpLocks/>
            </p:cNvGrpSpPr>
            <p:nvPr/>
          </p:nvGrpSpPr>
          <p:grpSpPr bwMode="auto">
            <a:xfrm>
              <a:off x="2112" y="2208"/>
              <a:ext cx="1488" cy="522"/>
              <a:chOff x="1353" y="1179"/>
              <a:chExt cx="3308" cy="1215"/>
            </a:xfrm>
          </p:grpSpPr>
          <p:sp>
            <p:nvSpPr>
              <p:cNvPr id="10257" name="Oval 9"/>
              <p:cNvSpPr>
                <a:spLocks noChangeArrowheads="1"/>
              </p:cNvSpPr>
              <p:nvPr/>
            </p:nvSpPr>
            <p:spPr bwMode="auto">
              <a:xfrm>
                <a:off x="2278" y="1271"/>
                <a:ext cx="207" cy="22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8" name="Oval 10"/>
              <p:cNvSpPr>
                <a:spLocks noChangeArrowheads="1"/>
              </p:cNvSpPr>
              <p:nvPr/>
            </p:nvSpPr>
            <p:spPr bwMode="auto">
              <a:xfrm>
                <a:off x="2288" y="1535"/>
                <a:ext cx="208" cy="22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9" name="Oval 11"/>
              <p:cNvSpPr>
                <a:spLocks noChangeArrowheads="1"/>
              </p:cNvSpPr>
              <p:nvPr/>
            </p:nvSpPr>
            <p:spPr bwMode="auto">
              <a:xfrm>
                <a:off x="2288" y="2063"/>
                <a:ext cx="208" cy="22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0" name="Oval 12"/>
              <p:cNvSpPr>
                <a:spLocks noChangeArrowheads="1"/>
              </p:cNvSpPr>
              <p:nvPr/>
            </p:nvSpPr>
            <p:spPr bwMode="auto">
              <a:xfrm>
                <a:off x="3695" y="1795"/>
                <a:ext cx="208" cy="22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1" name="Oval 13"/>
              <p:cNvSpPr>
                <a:spLocks noChangeArrowheads="1"/>
              </p:cNvSpPr>
              <p:nvPr/>
            </p:nvSpPr>
            <p:spPr bwMode="auto">
              <a:xfrm>
                <a:off x="3662" y="1289"/>
                <a:ext cx="206" cy="22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2" name="Oval 14"/>
              <p:cNvSpPr>
                <a:spLocks noChangeArrowheads="1"/>
              </p:cNvSpPr>
              <p:nvPr/>
            </p:nvSpPr>
            <p:spPr bwMode="auto">
              <a:xfrm>
                <a:off x="1353" y="125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3" name="Oval 15"/>
              <p:cNvSpPr>
                <a:spLocks noChangeArrowheads="1"/>
              </p:cNvSpPr>
              <p:nvPr/>
            </p:nvSpPr>
            <p:spPr bwMode="auto">
              <a:xfrm>
                <a:off x="1353" y="148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4" name="Oval 16"/>
              <p:cNvSpPr>
                <a:spLocks noChangeArrowheads="1"/>
              </p:cNvSpPr>
              <p:nvPr/>
            </p:nvSpPr>
            <p:spPr bwMode="auto">
              <a:xfrm>
                <a:off x="1353" y="223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265" name="Group 17"/>
              <p:cNvGrpSpPr>
                <a:grpSpLocks/>
              </p:cNvGrpSpPr>
              <p:nvPr/>
            </p:nvGrpSpPr>
            <p:grpSpPr bwMode="auto">
              <a:xfrm>
                <a:off x="1383" y="1295"/>
                <a:ext cx="876" cy="99"/>
                <a:chOff x="1383" y="1295"/>
                <a:chExt cx="876" cy="99"/>
              </a:xfrm>
            </p:grpSpPr>
            <p:sp>
              <p:nvSpPr>
                <p:cNvPr id="10315" name="Line 18"/>
                <p:cNvSpPr>
                  <a:spLocks noChangeShapeType="1"/>
                </p:cNvSpPr>
                <p:nvPr/>
              </p:nvSpPr>
              <p:spPr bwMode="auto">
                <a:xfrm>
                  <a:off x="1383" y="1295"/>
                  <a:ext cx="787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6" name="Freeform 19"/>
                <p:cNvSpPr>
                  <a:spLocks/>
                </p:cNvSpPr>
                <p:nvPr/>
              </p:nvSpPr>
              <p:spPr bwMode="auto">
                <a:xfrm>
                  <a:off x="2165" y="1303"/>
                  <a:ext cx="94" cy="91"/>
                </a:xfrm>
                <a:custGeom>
                  <a:avLst/>
                  <a:gdLst>
                    <a:gd name="T0" fmla="*/ 0 w 94"/>
                    <a:gd name="T1" fmla="*/ 91 h 91"/>
                    <a:gd name="T2" fmla="*/ 94 w 94"/>
                    <a:gd name="T3" fmla="*/ 51 h 91"/>
                    <a:gd name="T4" fmla="*/ 5 w 94"/>
                    <a:gd name="T5" fmla="*/ 0 h 91"/>
                    <a:gd name="T6" fmla="*/ 0 w 94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91"/>
                    <a:gd name="T14" fmla="*/ 94 w 94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91">
                      <a:moveTo>
                        <a:pt x="0" y="91"/>
                      </a:moveTo>
                      <a:lnTo>
                        <a:pt x="94" y="51"/>
                      </a:lnTo>
                      <a:lnTo>
                        <a:pt x="5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6" name="Group 20"/>
              <p:cNvGrpSpPr>
                <a:grpSpLocks/>
              </p:cNvGrpSpPr>
              <p:nvPr/>
            </p:nvGrpSpPr>
            <p:grpSpPr bwMode="auto">
              <a:xfrm>
                <a:off x="1383" y="1288"/>
                <a:ext cx="880" cy="341"/>
                <a:chOff x="1383" y="1288"/>
                <a:chExt cx="880" cy="341"/>
              </a:xfrm>
            </p:grpSpPr>
            <p:sp>
              <p:nvSpPr>
                <p:cNvPr id="10313" name="Line 21"/>
                <p:cNvSpPr>
                  <a:spLocks noChangeShapeType="1"/>
                </p:cNvSpPr>
                <p:nvPr/>
              </p:nvSpPr>
              <p:spPr bwMode="auto">
                <a:xfrm>
                  <a:off x="1383" y="1288"/>
                  <a:ext cx="797" cy="2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4" name="Freeform 22"/>
                <p:cNvSpPr>
                  <a:spLocks/>
                </p:cNvSpPr>
                <p:nvPr/>
              </p:nvSpPr>
              <p:spPr bwMode="auto">
                <a:xfrm>
                  <a:off x="2162" y="1543"/>
                  <a:ext cx="101" cy="86"/>
                </a:xfrm>
                <a:custGeom>
                  <a:avLst/>
                  <a:gdLst>
                    <a:gd name="T0" fmla="*/ 0 w 101"/>
                    <a:gd name="T1" fmla="*/ 86 h 86"/>
                    <a:gd name="T2" fmla="*/ 101 w 101"/>
                    <a:gd name="T3" fmla="*/ 74 h 86"/>
                    <a:gd name="T4" fmla="*/ 31 w 101"/>
                    <a:gd name="T5" fmla="*/ 0 h 86"/>
                    <a:gd name="T6" fmla="*/ 0 w 101"/>
                    <a:gd name="T7" fmla="*/ 86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6"/>
                    <a:gd name="T14" fmla="*/ 101 w 101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6">
                      <a:moveTo>
                        <a:pt x="0" y="86"/>
                      </a:moveTo>
                      <a:lnTo>
                        <a:pt x="101" y="74"/>
                      </a:lnTo>
                      <a:lnTo>
                        <a:pt x="31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7" name="Group 23"/>
              <p:cNvGrpSpPr>
                <a:grpSpLocks/>
              </p:cNvGrpSpPr>
              <p:nvPr/>
            </p:nvGrpSpPr>
            <p:grpSpPr bwMode="auto">
              <a:xfrm>
                <a:off x="1375" y="1277"/>
                <a:ext cx="894" cy="834"/>
                <a:chOff x="1375" y="1277"/>
                <a:chExt cx="894" cy="834"/>
              </a:xfrm>
            </p:grpSpPr>
            <p:sp>
              <p:nvSpPr>
                <p:cNvPr id="10311" name="Line 24"/>
                <p:cNvSpPr>
                  <a:spLocks noChangeShapeType="1"/>
                </p:cNvSpPr>
                <p:nvPr/>
              </p:nvSpPr>
              <p:spPr bwMode="auto">
                <a:xfrm>
                  <a:off x="1375" y="1277"/>
                  <a:ext cx="829" cy="7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2" name="Freeform 25"/>
                <p:cNvSpPr>
                  <a:spLocks/>
                </p:cNvSpPr>
                <p:nvPr/>
              </p:nvSpPr>
              <p:spPr bwMode="auto">
                <a:xfrm>
                  <a:off x="2170" y="2015"/>
                  <a:ext cx="99" cy="96"/>
                </a:xfrm>
                <a:custGeom>
                  <a:avLst/>
                  <a:gdLst>
                    <a:gd name="T0" fmla="*/ 0 w 99"/>
                    <a:gd name="T1" fmla="*/ 68 h 96"/>
                    <a:gd name="T2" fmla="*/ 99 w 99"/>
                    <a:gd name="T3" fmla="*/ 96 h 96"/>
                    <a:gd name="T4" fmla="*/ 62 w 99"/>
                    <a:gd name="T5" fmla="*/ 0 h 96"/>
                    <a:gd name="T6" fmla="*/ 0 w 99"/>
                    <a:gd name="T7" fmla="*/ 68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96"/>
                    <a:gd name="T14" fmla="*/ 99 w 99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96">
                      <a:moveTo>
                        <a:pt x="0" y="68"/>
                      </a:moveTo>
                      <a:lnTo>
                        <a:pt x="99" y="96"/>
                      </a:lnTo>
                      <a:lnTo>
                        <a:pt x="62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8" name="Group 26"/>
              <p:cNvGrpSpPr>
                <a:grpSpLocks/>
              </p:cNvGrpSpPr>
              <p:nvPr/>
            </p:nvGrpSpPr>
            <p:grpSpPr bwMode="auto">
              <a:xfrm>
                <a:off x="1389" y="2143"/>
                <a:ext cx="875" cy="102"/>
                <a:chOff x="1389" y="2143"/>
                <a:chExt cx="875" cy="102"/>
              </a:xfrm>
            </p:grpSpPr>
            <p:sp>
              <p:nvSpPr>
                <p:cNvPr id="1030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389" y="2188"/>
                  <a:ext cx="787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0" name="Freeform 28"/>
                <p:cNvSpPr>
                  <a:spLocks/>
                </p:cNvSpPr>
                <p:nvPr/>
              </p:nvSpPr>
              <p:spPr bwMode="auto">
                <a:xfrm>
                  <a:off x="2170" y="2143"/>
                  <a:ext cx="94" cy="91"/>
                </a:xfrm>
                <a:custGeom>
                  <a:avLst/>
                  <a:gdLst>
                    <a:gd name="T0" fmla="*/ 7 w 94"/>
                    <a:gd name="T1" fmla="*/ 91 h 91"/>
                    <a:gd name="T2" fmla="*/ 94 w 94"/>
                    <a:gd name="T3" fmla="*/ 38 h 91"/>
                    <a:gd name="T4" fmla="*/ 0 w 94"/>
                    <a:gd name="T5" fmla="*/ 0 h 91"/>
                    <a:gd name="T6" fmla="*/ 7 w 94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"/>
                    <a:gd name="T13" fmla="*/ 0 h 91"/>
                    <a:gd name="T14" fmla="*/ 94 w 94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" h="91">
                      <a:moveTo>
                        <a:pt x="7" y="91"/>
                      </a:moveTo>
                      <a:lnTo>
                        <a:pt x="94" y="38"/>
                      </a:lnTo>
                      <a:lnTo>
                        <a:pt x="0" y="0"/>
                      </a:lnTo>
                      <a:lnTo>
                        <a:pt x="7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9" name="Group 29"/>
              <p:cNvGrpSpPr>
                <a:grpSpLocks/>
              </p:cNvGrpSpPr>
              <p:nvPr/>
            </p:nvGrpSpPr>
            <p:grpSpPr bwMode="auto">
              <a:xfrm>
                <a:off x="1383" y="1706"/>
                <a:ext cx="894" cy="522"/>
                <a:chOff x="1383" y="1706"/>
                <a:chExt cx="894" cy="522"/>
              </a:xfrm>
            </p:grpSpPr>
            <p:sp>
              <p:nvSpPr>
                <p:cNvPr id="1030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383" y="1749"/>
                  <a:ext cx="818" cy="4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8" name="Freeform 31"/>
                <p:cNvSpPr>
                  <a:spLocks/>
                </p:cNvSpPr>
                <p:nvPr/>
              </p:nvSpPr>
              <p:spPr bwMode="auto">
                <a:xfrm>
                  <a:off x="2176" y="1706"/>
                  <a:ext cx="101" cy="85"/>
                </a:xfrm>
                <a:custGeom>
                  <a:avLst/>
                  <a:gdLst>
                    <a:gd name="T0" fmla="*/ 46 w 101"/>
                    <a:gd name="T1" fmla="*/ 85 h 85"/>
                    <a:gd name="T2" fmla="*/ 101 w 101"/>
                    <a:gd name="T3" fmla="*/ 0 h 85"/>
                    <a:gd name="T4" fmla="*/ 0 w 101"/>
                    <a:gd name="T5" fmla="*/ 7 h 85"/>
                    <a:gd name="T6" fmla="*/ 46 w 101"/>
                    <a:gd name="T7" fmla="*/ 85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5"/>
                    <a:gd name="T14" fmla="*/ 101 w 10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5">
                      <a:moveTo>
                        <a:pt x="46" y="85"/>
                      </a:moveTo>
                      <a:lnTo>
                        <a:pt x="101" y="0"/>
                      </a:lnTo>
                      <a:lnTo>
                        <a:pt x="0" y="7"/>
                      </a:lnTo>
                      <a:lnTo>
                        <a:pt x="46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0" name="Group 32"/>
              <p:cNvGrpSpPr>
                <a:grpSpLocks/>
              </p:cNvGrpSpPr>
              <p:nvPr/>
            </p:nvGrpSpPr>
            <p:grpSpPr bwMode="auto">
              <a:xfrm>
                <a:off x="1375" y="1453"/>
                <a:ext cx="889" cy="792"/>
                <a:chOff x="1375" y="1453"/>
                <a:chExt cx="889" cy="792"/>
              </a:xfrm>
            </p:grpSpPr>
            <p:sp>
              <p:nvSpPr>
                <p:cNvPr id="1030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375" y="1511"/>
                  <a:ext cx="823" cy="7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6" name="Freeform 34"/>
                <p:cNvSpPr>
                  <a:spLocks/>
                </p:cNvSpPr>
                <p:nvPr/>
              </p:nvSpPr>
              <p:spPr bwMode="auto">
                <a:xfrm>
                  <a:off x="2166" y="1453"/>
                  <a:ext cx="98" cy="96"/>
                </a:xfrm>
                <a:custGeom>
                  <a:avLst/>
                  <a:gdLst>
                    <a:gd name="T0" fmla="*/ 61 w 98"/>
                    <a:gd name="T1" fmla="*/ 96 h 96"/>
                    <a:gd name="T2" fmla="*/ 98 w 98"/>
                    <a:gd name="T3" fmla="*/ 0 h 96"/>
                    <a:gd name="T4" fmla="*/ 0 w 98"/>
                    <a:gd name="T5" fmla="*/ 27 h 96"/>
                    <a:gd name="T6" fmla="*/ 61 w 98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96"/>
                    <a:gd name="T14" fmla="*/ 98 w 9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96">
                      <a:moveTo>
                        <a:pt x="61" y="96"/>
                      </a:moveTo>
                      <a:lnTo>
                        <a:pt x="98" y="0"/>
                      </a:lnTo>
                      <a:lnTo>
                        <a:pt x="0" y="27"/>
                      </a:lnTo>
                      <a:lnTo>
                        <a:pt x="61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1" name="Group 35"/>
              <p:cNvGrpSpPr>
                <a:grpSpLocks/>
              </p:cNvGrpSpPr>
              <p:nvPr/>
            </p:nvGrpSpPr>
            <p:grpSpPr bwMode="auto">
              <a:xfrm>
                <a:off x="1389" y="1366"/>
                <a:ext cx="870" cy="146"/>
                <a:chOff x="1389" y="1366"/>
                <a:chExt cx="870" cy="146"/>
              </a:xfrm>
            </p:grpSpPr>
            <p:sp>
              <p:nvSpPr>
                <p:cNvPr id="1030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389" y="1411"/>
                  <a:ext cx="783" cy="10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4" name="Freeform 37"/>
                <p:cNvSpPr>
                  <a:spLocks/>
                </p:cNvSpPr>
                <p:nvPr/>
              </p:nvSpPr>
              <p:spPr bwMode="auto">
                <a:xfrm>
                  <a:off x="2163" y="1366"/>
                  <a:ext cx="96" cy="92"/>
                </a:xfrm>
                <a:custGeom>
                  <a:avLst/>
                  <a:gdLst>
                    <a:gd name="T0" fmla="*/ 12 w 96"/>
                    <a:gd name="T1" fmla="*/ 92 h 92"/>
                    <a:gd name="T2" fmla="*/ 96 w 96"/>
                    <a:gd name="T3" fmla="*/ 34 h 92"/>
                    <a:gd name="T4" fmla="*/ 0 w 96"/>
                    <a:gd name="T5" fmla="*/ 0 h 92"/>
                    <a:gd name="T6" fmla="*/ 12 w 96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2"/>
                    <a:gd name="T14" fmla="*/ 96 w 96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2">
                      <a:moveTo>
                        <a:pt x="12" y="92"/>
                      </a:moveTo>
                      <a:lnTo>
                        <a:pt x="96" y="34"/>
                      </a:lnTo>
                      <a:lnTo>
                        <a:pt x="0" y="0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2" name="Group 38"/>
              <p:cNvGrpSpPr>
                <a:grpSpLocks/>
              </p:cNvGrpSpPr>
              <p:nvPr/>
            </p:nvGrpSpPr>
            <p:grpSpPr bwMode="auto">
              <a:xfrm>
                <a:off x="1393" y="1518"/>
                <a:ext cx="870" cy="178"/>
                <a:chOff x="1393" y="1518"/>
                <a:chExt cx="870" cy="178"/>
              </a:xfrm>
            </p:grpSpPr>
            <p:sp>
              <p:nvSpPr>
                <p:cNvPr id="10301" name="Line 39"/>
                <p:cNvSpPr>
                  <a:spLocks noChangeShapeType="1"/>
                </p:cNvSpPr>
                <p:nvPr/>
              </p:nvSpPr>
              <p:spPr bwMode="auto">
                <a:xfrm>
                  <a:off x="1393" y="1518"/>
                  <a:ext cx="783" cy="1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2" name="Freeform 40"/>
                <p:cNvSpPr>
                  <a:spLocks/>
                </p:cNvSpPr>
                <p:nvPr/>
              </p:nvSpPr>
              <p:spPr bwMode="auto">
                <a:xfrm>
                  <a:off x="2165" y="1605"/>
                  <a:ext cx="98" cy="91"/>
                </a:xfrm>
                <a:custGeom>
                  <a:avLst/>
                  <a:gdLst>
                    <a:gd name="T0" fmla="*/ 0 w 98"/>
                    <a:gd name="T1" fmla="*/ 91 h 91"/>
                    <a:gd name="T2" fmla="*/ 98 w 98"/>
                    <a:gd name="T3" fmla="*/ 60 h 91"/>
                    <a:gd name="T4" fmla="*/ 15 w 98"/>
                    <a:gd name="T5" fmla="*/ 0 h 91"/>
                    <a:gd name="T6" fmla="*/ 0 w 98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91"/>
                    <a:gd name="T14" fmla="*/ 98 w 98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91">
                      <a:moveTo>
                        <a:pt x="0" y="91"/>
                      </a:moveTo>
                      <a:lnTo>
                        <a:pt x="98" y="60"/>
                      </a:lnTo>
                      <a:lnTo>
                        <a:pt x="15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3" name="Group 41"/>
              <p:cNvGrpSpPr>
                <a:grpSpLocks/>
              </p:cNvGrpSpPr>
              <p:nvPr/>
            </p:nvGrpSpPr>
            <p:grpSpPr bwMode="auto">
              <a:xfrm>
                <a:off x="1379" y="1523"/>
                <a:ext cx="885" cy="623"/>
                <a:chOff x="1379" y="1523"/>
                <a:chExt cx="885" cy="623"/>
              </a:xfrm>
            </p:grpSpPr>
            <p:sp>
              <p:nvSpPr>
                <p:cNvPr id="10299" name="Line 42"/>
                <p:cNvSpPr>
                  <a:spLocks noChangeShapeType="1"/>
                </p:cNvSpPr>
                <p:nvPr/>
              </p:nvSpPr>
              <p:spPr bwMode="auto">
                <a:xfrm>
                  <a:off x="1379" y="1523"/>
                  <a:ext cx="814" cy="5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0" name="Freeform 43"/>
                <p:cNvSpPr>
                  <a:spLocks/>
                </p:cNvSpPr>
                <p:nvPr/>
              </p:nvSpPr>
              <p:spPr bwMode="auto">
                <a:xfrm>
                  <a:off x="2163" y="2057"/>
                  <a:ext cx="101" cy="89"/>
                </a:xfrm>
                <a:custGeom>
                  <a:avLst/>
                  <a:gdLst>
                    <a:gd name="T0" fmla="*/ 0 w 101"/>
                    <a:gd name="T1" fmla="*/ 75 h 89"/>
                    <a:gd name="T2" fmla="*/ 101 w 101"/>
                    <a:gd name="T3" fmla="*/ 89 h 89"/>
                    <a:gd name="T4" fmla="*/ 52 w 101"/>
                    <a:gd name="T5" fmla="*/ 0 h 89"/>
                    <a:gd name="T6" fmla="*/ 0 w 101"/>
                    <a:gd name="T7" fmla="*/ 75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9"/>
                    <a:gd name="T14" fmla="*/ 101 w 10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9">
                      <a:moveTo>
                        <a:pt x="0" y="75"/>
                      </a:moveTo>
                      <a:lnTo>
                        <a:pt x="101" y="89"/>
                      </a:lnTo>
                      <a:lnTo>
                        <a:pt x="52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4" name="Group 44"/>
              <p:cNvGrpSpPr>
                <a:grpSpLocks/>
              </p:cNvGrpSpPr>
              <p:nvPr/>
            </p:nvGrpSpPr>
            <p:grpSpPr bwMode="auto">
              <a:xfrm>
                <a:off x="2510" y="1343"/>
                <a:ext cx="1122" cy="91"/>
                <a:chOff x="2510" y="1343"/>
                <a:chExt cx="1122" cy="91"/>
              </a:xfrm>
            </p:grpSpPr>
            <p:sp>
              <p:nvSpPr>
                <p:cNvPr id="10297" name="Line 45"/>
                <p:cNvSpPr>
                  <a:spLocks noChangeShapeType="1"/>
                </p:cNvSpPr>
                <p:nvPr/>
              </p:nvSpPr>
              <p:spPr bwMode="auto">
                <a:xfrm>
                  <a:off x="2510" y="1371"/>
                  <a:ext cx="1034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8" name="Freeform 46"/>
                <p:cNvSpPr>
                  <a:spLocks/>
                </p:cNvSpPr>
                <p:nvPr/>
              </p:nvSpPr>
              <p:spPr bwMode="auto">
                <a:xfrm>
                  <a:off x="3541" y="1343"/>
                  <a:ext cx="91" cy="91"/>
                </a:xfrm>
                <a:custGeom>
                  <a:avLst/>
                  <a:gdLst>
                    <a:gd name="T0" fmla="*/ 0 w 91"/>
                    <a:gd name="T1" fmla="*/ 91 h 91"/>
                    <a:gd name="T2" fmla="*/ 91 w 91"/>
                    <a:gd name="T3" fmla="*/ 46 h 91"/>
                    <a:gd name="T4" fmla="*/ 0 w 91"/>
                    <a:gd name="T5" fmla="*/ 0 h 91"/>
                    <a:gd name="T6" fmla="*/ 0 w 91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91"/>
                    <a:gd name="T14" fmla="*/ 91 w 91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91">
                      <a:moveTo>
                        <a:pt x="0" y="91"/>
                      </a:moveTo>
                      <a:lnTo>
                        <a:pt x="91" y="46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5" name="Group 47"/>
              <p:cNvGrpSpPr>
                <a:grpSpLocks/>
              </p:cNvGrpSpPr>
              <p:nvPr/>
            </p:nvGrpSpPr>
            <p:grpSpPr bwMode="auto">
              <a:xfrm>
                <a:off x="2501" y="1371"/>
                <a:ext cx="1186" cy="517"/>
                <a:chOff x="2501" y="1371"/>
                <a:chExt cx="1186" cy="517"/>
              </a:xfrm>
            </p:grpSpPr>
            <p:sp>
              <p:nvSpPr>
                <p:cNvPr id="10295" name="Line 48"/>
                <p:cNvSpPr>
                  <a:spLocks noChangeShapeType="1"/>
                </p:cNvSpPr>
                <p:nvPr/>
              </p:nvSpPr>
              <p:spPr bwMode="auto">
                <a:xfrm>
                  <a:off x="2501" y="1371"/>
                  <a:ext cx="1104" cy="4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6" name="Freeform 49"/>
                <p:cNvSpPr>
                  <a:spLocks/>
                </p:cNvSpPr>
                <p:nvPr/>
              </p:nvSpPr>
              <p:spPr bwMode="auto">
                <a:xfrm>
                  <a:off x="3584" y="1805"/>
                  <a:ext cx="103" cy="83"/>
                </a:xfrm>
                <a:custGeom>
                  <a:avLst/>
                  <a:gdLst>
                    <a:gd name="T0" fmla="*/ 0 w 103"/>
                    <a:gd name="T1" fmla="*/ 83 h 83"/>
                    <a:gd name="T2" fmla="*/ 103 w 103"/>
                    <a:gd name="T3" fmla="*/ 77 h 83"/>
                    <a:gd name="T4" fmla="*/ 37 w 103"/>
                    <a:gd name="T5" fmla="*/ 0 h 83"/>
                    <a:gd name="T6" fmla="*/ 0 w 103"/>
                    <a:gd name="T7" fmla="*/ 83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"/>
                    <a:gd name="T13" fmla="*/ 0 h 83"/>
                    <a:gd name="T14" fmla="*/ 103 w 103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" h="83">
                      <a:moveTo>
                        <a:pt x="0" y="83"/>
                      </a:moveTo>
                      <a:lnTo>
                        <a:pt x="103" y="77"/>
                      </a:lnTo>
                      <a:lnTo>
                        <a:pt x="37" y="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6" name="Group 50"/>
              <p:cNvGrpSpPr>
                <a:grpSpLocks/>
              </p:cNvGrpSpPr>
              <p:nvPr/>
            </p:nvGrpSpPr>
            <p:grpSpPr bwMode="auto">
              <a:xfrm>
                <a:off x="2510" y="1417"/>
                <a:ext cx="1118" cy="230"/>
                <a:chOff x="2510" y="1417"/>
                <a:chExt cx="1118" cy="230"/>
              </a:xfrm>
            </p:grpSpPr>
            <p:sp>
              <p:nvSpPr>
                <p:cNvPr id="1029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510" y="1462"/>
                  <a:ext cx="1031" cy="18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4" name="Freeform 52"/>
                <p:cNvSpPr>
                  <a:spLocks/>
                </p:cNvSpPr>
                <p:nvPr/>
              </p:nvSpPr>
              <p:spPr bwMode="auto">
                <a:xfrm>
                  <a:off x="3531" y="1417"/>
                  <a:ext cx="97" cy="91"/>
                </a:xfrm>
                <a:custGeom>
                  <a:avLst/>
                  <a:gdLst>
                    <a:gd name="T0" fmla="*/ 15 w 97"/>
                    <a:gd name="T1" fmla="*/ 91 h 91"/>
                    <a:gd name="T2" fmla="*/ 97 w 97"/>
                    <a:gd name="T3" fmla="*/ 29 h 91"/>
                    <a:gd name="T4" fmla="*/ 0 w 97"/>
                    <a:gd name="T5" fmla="*/ 0 h 91"/>
                    <a:gd name="T6" fmla="*/ 15 w 97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91"/>
                    <a:gd name="T14" fmla="*/ 97 w 97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91">
                      <a:moveTo>
                        <a:pt x="15" y="91"/>
                      </a:moveTo>
                      <a:lnTo>
                        <a:pt x="97" y="29"/>
                      </a:lnTo>
                      <a:lnTo>
                        <a:pt x="0" y="0"/>
                      </a:lnTo>
                      <a:lnTo>
                        <a:pt x="15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7" name="Group 53"/>
              <p:cNvGrpSpPr>
                <a:grpSpLocks/>
              </p:cNvGrpSpPr>
              <p:nvPr/>
            </p:nvGrpSpPr>
            <p:grpSpPr bwMode="auto">
              <a:xfrm>
                <a:off x="2515" y="1652"/>
                <a:ext cx="1152" cy="278"/>
                <a:chOff x="2515" y="1652"/>
                <a:chExt cx="1152" cy="278"/>
              </a:xfrm>
            </p:grpSpPr>
            <p:sp>
              <p:nvSpPr>
                <p:cNvPr id="10291" name="Line 54"/>
                <p:cNvSpPr>
                  <a:spLocks noChangeShapeType="1"/>
                </p:cNvSpPr>
                <p:nvPr/>
              </p:nvSpPr>
              <p:spPr bwMode="auto">
                <a:xfrm>
                  <a:off x="2515" y="1652"/>
                  <a:ext cx="1067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2" name="Freeform 55"/>
                <p:cNvSpPr>
                  <a:spLocks/>
                </p:cNvSpPr>
                <p:nvPr/>
              </p:nvSpPr>
              <p:spPr bwMode="auto">
                <a:xfrm>
                  <a:off x="3568" y="1842"/>
                  <a:ext cx="99" cy="88"/>
                </a:xfrm>
                <a:custGeom>
                  <a:avLst/>
                  <a:gdLst>
                    <a:gd name="T0" fmla="*/ 0 w 99"/>
                    <a:gd name="T1" fmla="*/ 88 h 88"/>
                    <a:gd name="T2" fmla="*/ 99 w 99"/>
                    <a:gd name="T3" fmla="*/ 63 h 88"/>
                    <a:gd name="T4" fmla="*/ 19 w 99"/>
                    <a:gd name="T5" fmla="*/ 0 h 88"/>
                    <a:gd name="T6" fmla="*/ 0 w 99"/>
                    <a:gd name="T7" fmla="*/ 88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88"/>
                    <a:gd name="T14" fmla="*/ 99 w 99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88">
                      <a:moveTo>
                        <a:pt x="0" y="88"/>
                      </a:moveTo>
                      <a:lnTo>
                        <a:pt x="99" y="63"/>
                      </a:lnTo>
                      <a:lnTo>
                        <a:pt x="19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8" name="Group 56"/>
              <p:cNvGrpSpPr>
                <a:grpSpLocks/>
              </p:cNvGrpSpPr>
              <p:nvPr/>
            </p:nvGrpSpPr>
            <p:grpSpPr bwMode="auto">
              <a:xfrm>
                <a:off x="2506" y="1470"/>
                <a:ext cx="1132" cy="694"/>
                <a:chOff x="2506" y="1470"/>
                <a:chExt cx="1132" cy="694"/>
              </a:xfrm>
            </p:grpSpPr>
            <p:sp>
              <p:nvSpPr>
                <p:cNvPr id="1028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506" y="1515"/>
                  <a:ext cx="1057" cy="6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0" name="Freeform 58"/>
                <p:cNvSpPr>
                  <a:spLocks/>
                </p:cNvSpPr>
                <p:nvPr/>
              </p:nvSpPr>
              <p:spPr bwMode="auto">
                <a:xfrm>
                  <a:off x="3537" y="1470"/>
                  <a:ext cx="101" cy="87"/>
                </a:xfrm>
                <a:custGeom>
                  <a:avLst/>
                  <a:gdLst>
                    <a:gd name="T0" fmla="*/ 47 w 101"/>
                    <a:gd name="T1" fmla="*/ 87 h 87"/>
                    <a:gd name="T2" fmla="*/ 101 w 101"/>
                    <a:gd name="T3" fmla="*/ 0 h 87"/>
                    <a:gd name="T4" fmla="*/ 0 w 101"/>
                    <a:gd name="T5" fmla="*/ 10 h 87"/>
                    <a:gd name="T6" fmla="*/ 47 w 101"/>
                    <a:gd name="T7" fmla="*/ 87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7"/>
                    <a:gd name="T14" fmla="*/ 101 w 101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7">
                      <a:moveTo>
                        <a:pt x="47" y="87"/>
                      </a:moveTo>
                      <a:lnTo>
                        <a:pt x="101" y="0"/>
                      </a:lnTo>
                      <a:lnTo>
                        <a:pt x="0" y="10"/>
                      </a:lnTo>
                      <a:lnTo>
                        <a:pt x="4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9" name="Group 59"/>
              <p:cNvGrpSpPr>
                <a:grpSpLocks/>
              </p:cNvGrpSpPr>
              <p:nvPr/>
            </p:nvGrpSpPr>
            <p:grpSpPr bwMode="auto">
              <a:xfrm>
                <a:off x="2515" y="1926"/>
                <a:ext cx="1142" cy="244"/>
                <a:chOff x="2515" y="1926"/>
                <a:chExt cx="1142" cy="244"/>
              </a:xfrm>
            </p:grpSpPr>
            <p:sp>
              <p:nvSpPr>
                <p:cNvPr id="1028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515" y="1969"/>
                  <a:ext cx="1055" cy="20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8" name="Freeform 61"/>
                <p:cNvSpPr>
                  <a:spLocks/>
                </p:cNvSpPr>
                <p:nvPr/>
              </p:nvSpPr>
              <p:spPr bwMode="auto">
                <a:xfrm>
                  <a:off x="3559" y="1926"/>
                  <a:ext cx="98" cy="88"/>
                </a:xfrm>
                <a:custGeom>
                  <a:avLst/>
                  <a:gdLst>
                    <a:gd name="T0" fmla="*/ 17 w 98"/>
                    <a:gd name="T1" fmla="*/ 88 h 88"/>
                    <a:gd name="T2" fmla="*/ 98 w 98"/>
                    <a:gd name="T3" fmla="*/ 26 h 88"/>
                    <a:gd name="T4" fmla="*/ 0 w 98"/>
                    <a:gd name="T5" fmla="*/ 0 h 88"/>
                    <a:gd name="T6" fmla="*/ 17 w 98"/>
                    <a:gd name="T7" fmla="*/ 88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8"/>
                    <a:gd name="T14" fmla="*/ 98 w 98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8">
                      <a:moveTo>
                        <a:pt x="17" y="88"/>
                      </a:moveTo>
                      <a:lnTo>
                        <a:pt x="98" y="26"/>
                      </a:lnTo>
                      <a:lnTo>
                        <a:pt x="0" y="0"/>
                      </a:lnTo>
                      <a:lnTo>
                        <a:pt x="1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80" name="Group 62"/>
              <p:cNvGrpSpPr>
                <a:grpSpLocks/>
              </p:cNvGrpSpPr>
              <p:nvPr/>
            </p:nvGrpSpPr>
            <p:grpSpPr bwMode="auto">
              <a:xfrm>
                <a:off x="3883" y="1344"/>
                <a:ext cx="725" cy="102"/>
                <a:chOff x="3883" y="1355"/>
                <a:chExt cx="267" cy="91"/>
              </a:xfrm>
            </p:grpSpPr>
            <p:sp>
              <p:nvSpPr>
                <p:cNvPr id="10285" name="Line 63"/>
                <p:cNvSpPr>
                  <a:spLocks noChangeShapeType="1"/>
                </p:cNvSpPr>
                <p:nvPr/>
              </p:nvSpPr>
              <p:spPr bwMode="auto">
                <a:xfrm>
                  <a:off x="3883" y="1400"/>
                  <a:ext cx="1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6" name="Freeform 64"/>
                <p:cNvSpPr>
                  <a:spLocks/>
                </p:cNvSpPr>
                <p:nvPr/>
              </p:nvSpPr>
              <p:spPr bwMode="auto">
                <a:xfrm>
                  <a:off x="4058" y="1355"/>
                  <a:ext cx="92" cy="91"/>
                </a:xfrm>
                <a:custGeom>
                  <a:avLst/>
                  <a:gdLst>
                    <a:gd name="T0" fmla="*/ 0 w 92"/>
                    <a:gd name="T1" fmla="*/ 91 h 91"/>
                    <a:gd name="T2" fmla="*/ 92 w 92"/>
                    <a:gd name="T3" fmla="*/ 45 h 91"/>
                    <a:gd name="T4" fmla="*/ 0 w 92"/>
                    <a:gd name="T5" fmla="*/ 0 h 91"/>
                    <a:gd name="T6" fmla="*/ 0 w 92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91"/>
                    <a:gd name="T14" fmla="*/ 92 w 92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91">
                      <a:moveTo>
                        <a:pt x="0" y="91"/>
                      </a:moveTo>
                      <a:lnTo>
                        <a:pt x="92" y="45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81" name="Rectangle 65"/>
              <p:cNvSpPr>
                <a:spLocks noChangeArrowheads="1"/>
              </p:cNvSpPr>
              <p:nvPr/>
            </p:nvSpPr>
            <p:spPr bwMode="auto">
              <a:xfrm>
                <a:off x="2476" y="1179"/>
                <a:ext cx="180" cy="1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282" name="Group 66"/>
              <p:cNvGrpSpPr>
                <a:grpSpLocks/>
              </p:cNvGrpSpPr>
              <p:nvPr/>
            </p:nvGrpSpPr>
            <p:grpSpPr bwMode="auto">
              <a:xfrm>
                <a:off x="3936" y="1872"/>
                <a:ext cx="725" cy="102"/>
                <a:chOff x="3883" y="1355"/>
                <a:chExt cx="267" cy="91"/>
              </a:xfrm>
            </p:grpSpPr>
            <p:sp>
              <p:nvSpPr>
                <p:cNvPr id="10283" name="Line 67"/>
                <p:cNvSpPr>
                  <a:spLocks noChangeShapeType="1"/>
                </p:cNvSpPr>
                <p:nvPr/>
              </p:nvSpPr>
              <p:spPr bwMode="auto">
                <a:xfrm>
                  <a:off x="3883" y="1400"/>
                  <a:ext cx="17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4" name="Freeform 68"/>
                <p:cNvSpPr>
                  <a:spLocks/>
                </p:cNvSpPr>
                <p:nvPr/>
              </p:nvSpPr>
              <p:spPr bwMode="auto">
                <a:xfrm>
                  <a:off x="4058" y="1355"/>
                  <a:ext cx="92" cy="91"/>
                </a:xfrm>
                <a:custGeom>
                  <a:avLst/>
                  <a:gdLst>
                    <a:gd name="T0" fmla="*/ 0 w 92"/>
                    <a:gd name="T1" fmla="*/ 91 h 91"/>
                    <a:gd name="T2" fmla="*/ 92 w 92"/>
                    <a:gd name="T3" fmla="*/ 45 h 91"/>
                    <a:gd name="T4" fmla="*/ 0 w 92"/>
                    <a:gd name="T5" fmla="*/ 0 h 91"/>
                    <a:gd name="T6" fmla="*/ 0 w 92"/>
                    <a:gd name="T7" fmla="*/ 91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91"/>
                    <a:gd name="T14" fmla="*/ 92 w 92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91">
                      <a:moveTo>
                        <a:pt x="0" y="91"/>
                      </a:moveTo>
                      <a:lnTo>
                        <a:pt x="92" y="45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83013" name="Line 69"/>
          <p:cNvSpPr>
            <a:spLocks noChangeShapeType="1"/>
          </p:cNvSpPr>
          <p:nvPr/>
        </p:nvSpPr>
        <p:spPr bwMode="auto">
          <a:xfrm>
            <a:off x="5334000" y="3657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14" name="Line 70"/>
          <p:cNvSpPr>
            <a:spLocks noChangeShapeType="1"/>
          </p:cNvSpPr>
          <p:nvPr/>
        </p:nvSpPr>
        <p:spPr bwMode="auto">
          <a:xfrm>
            <a:off x="5334000" y="4343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41" name="Text Box 97"/>
          <p:cNvSpPr txBox="1">
            <a:spLocks noChangeArrowheads="1"/>
          </p:cNvSpPr>
          <p:nvPr/>
        </p:nvSpPr>
        <p:spPr bwMode="auto">
          <a:xfrm>
            <a:off x="6096000" y="2971800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Vorhersage:</a:t>
            </a:r>
          </a:p>
          <a:p>
            <a:r>
              <a:rPr lang="de-DE" i="1"/>
              <a:t>Überleben </a:t>
            </a:r>
            <a:r>
              <a:rPr lang="de-DE">
                <a:solidFill>
                  <a:srgbClr val="FF0000"/>
                </a:solidFill>
                <a:sym typeface="Webdings" pitchFamily="18" charset="2"/>
              </a:rPr>
              <a:t></a:t>
            </a:r>
            <a:endParaRPr lang="de-DE">
              <a:solidFill>
                <a:srgbClr val="FF0000"/>
              </a:solidFill>
            </a:endParaRPr>
          </a:p>
          <a:p>
            <a:r>
              <a:rPr lang="de-DE" i="1"/>
              <a:t>Versterben </a:t>
            </a:r>
            <a:r>
              <a:rPr lang="de-DE">
                <a:sym typeface="Wingdings 2" pitchFamily="18" charset="2"/>
              </a:rPr>
              <a:t></a:t>
            </a:r>
            <a:endParaRPr lang="de-DE"/>
          </a:p>
        </p:txBody>
      </p:sp>
      <p:sp>
        <p:nvSpPr>
          <p:cNvPr id="10250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2895600" y="2171700"/>
            <a:ext cx="2895600" cy="6334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3200" smtClean="0"/>
              <a:t>Vorhersage</a:t>
            </a:r>
          </a:p>
        </p:txBody>
      </p: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395288" y="3933825"/>
            <a:ext cx="2127250" cy="2428875"/>
            <a:chOff x="249" y="2478"/>
            <a:chExt cx="1340" cy="1530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432" y="3057"/>
            <a:ext cx="960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9" name="CorelDRAW" r:id="rId4" imgW="5655240" imgH="4383360" progId="CorelDraw.Graphic.7">
                    <p:embed/>
                  </p:oleObj>
                </mc:Choice>
                <mc:Fallback>
                  <p:oleObj name="CorelDRAW" r:id="rId4" imgW="5655240" imgH="4383360" progId="CorelDraw.Graphic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57"/>
                          <a:ext cx="960" cy="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AutoShape 107"/>
            <p:cNvSpPr>
              <a:spLocks noChangeArrowheads="1"/>
            </p:cNvSpPr>
            <p:nvPr/>
          </p:nvSpPr>
          <p:spPr bwMode="auto">
            <a:xfrm>
              <a:off x="975" y="2478"/>
              <a:ext cx="52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25 h 21600"/>
                <a:gd name="T14" fmla="*/ 18245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54" name="Text Box 108"/>
            <p:cNvSpPr txBox="1">
              <a:spLocks noChangeArrowheads="1"/>
            </p:cNvSpPr>
            <p:nvPr/>
          </p:nvSpPr>
          <p:spPr bwMode="auto">
            <a:xfrm>
              <a:off x="249" y="3775"/>
              <a:ext cx="13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800">
                  <a:solidFill>
                    <a:schemeClr val="accent1"/>
                  </a:solidFill>
                  <a:sym typeface="Webdings" pitchFamily="18" charset="2"/>
                </a:rPr>
                <a:t> </a:t>
              </a:r>
              <a:r>
                <a:rPr lang="de-DE" sz="1800"/>
                <a:t>Patientendaten</a:t>
              </a:r>
              <a:endParaRPr lang="de-DE"/>
            </a:p>
          </p:txBody>
        </p:sp>
      </p:grpSp>
      <p:sp>
        <p:nvSpPr>
          <p:cNvPr id="10252" name="Foliennummernplatzhalter 7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FA6602D-F44A-4DF3-8146-EFB3DD8E8AA7}" type="slidenum">
              <a:rPr lang="de-DE" sz="1000" smtClean="0"/>
              <a:pPr/>
              <a:t>22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 spd="med">
    <p:sndAc>
      <p:stSnd>
        <p:snd r:embed="rId3" name="PROJK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3" grpId="0" animBg="1"/>
      <p:bldP spid="83014" grpId="0" animBg="1"/>
      <p:bldP spid="830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1747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271A3BA-230C-4B51-9EF1-E9676A9073C1}" type="slidenum">
              <a:rPr lang="de-DE" sz="1000" smtClean="0"/>
              <a:pPr/>
              <a:t>23</a:t>
            </a:fld>
            <a:r>
              <a:rPr lang="de-DE" sz="1000" smtClean="0"/>
              <a:t> -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09600" y="4213225"/>
            <a:ext cx="1350963" cy="1773238"/>
            <a:chOff x="456" y="2862"/>
            <a:chExt cx="851" cy="1117"/>
          </a:xfrm>
        </p:grpSpPr>
        <p:sp>
          <p:nvSpPr>
            <p:cNvPr id="31771" name="AutoShape 26"/>
            <p:cNvSpPr>
              <a:spLocks noChangeArrowheads="1"/>
            </p:cNvSpPr>
            <p:nvPr/>
          </p:nvSpPr>
          <p:spPr bwMode="auto">
            <a:xfrm>
              <a:off x="456" y="2862"/>
              <a:ext cx="851" cy="1117"/>
            </a:xfrm>
            <a:prstGeom prst="roundRect">
              <a:avLst>
                <a:gd name="adj" fmla="val 24889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2" name="Freeform 27"/>
            <p:cNvSpPr>
              <a:spLocks/>
            </p:cNvSpPr>
            <p:nvPr/>
          </p:nvSpPr>
          <p:spPr bwMode="auto">
            <a:xfrm>
              <a:off x="481" y="2886"/>
              <a:ext cx="802" cy="1073"/>
            </a:xfrm>
            <a:custGeom>
              <a:avLst/>
              <a:gdLst>
                <a:gd name="T0" fmla="*/ 579 w 802"/>
                <a:gd name="T1" fmla="*/ 990 h 1073"/>
                <a:gd name="T2" fmla="*/ 560 w 802"/>
                <a:gd name="T3" fmla="*/ 940 h 1073"/>
                <a:gd name="T4" fmla="*/ 556 w 802"/>
                <a:gd name="T5" fmla="*/ 863 h 1073"/>
                <a:gd name="T6" fmla="*/ 552 w 802"/>
                <a:gd name="T7" fmla="*/ 855 h 1073"/>
                <a:gd name="T8" fmla="*/ 537 w 802"/>
                <a:gd name="T9" fmla="*/ 790 h 1073"/>
                <a:gd name="T10" fmla="*/ 521 w 802"/>
                <a:gd name="T11" fmla="*/ 742 h 1073"/>
                <a:gd name="T12" fmla="*/ 510 w 802"/>
                <a:gd name="T13" fmla="*/ 721 h 1073"/>
                <a:gd name="T14" fmla="*/ 541 w 802"/>
                <a:gd name="T15" fmla="*/ 707 h 1073"/>
                <a:gd name="T16" fmla="*/ 665 w 802"/>
                <a:gd name="T17" fmla="*/ 696 h 1073"/>
                <a:gd name="T18" fmla="*/ 672 w 802"/>
                <a:gd name="T19" fmla="*/ 644 h 1073"/>
                <a:gd name="T20" fmla="*/ 802 w 802"/>
                <a:gd name="T21" fmla="*/ 504 h 1073"/>
                <a:gd name="T22" fmla="*/ 705 w 802"/>
                <a:gd name="T23" fmla="*/ 498 h 1073"/>
                <a:gd name="T24" fmla="*/ 694 w 802"/>
                <a:gd name="T25" fmla="*/ 502 h 1073"/>
                <a:gd name="T26" fmla="*/ 672 w 802"/>
                <a:gd name="T27" fmla="*/ 479 h 1073"/>
                <a:gd name="T28" fmla="*/ 657 w 802"/>
                <a:gd name="T29" fmla="*/ 463 h 1073"/>
                <a:gd name="T30" fmla="*/ 643 w 802"/>
                <a:gd name="T31" fmla="*/ 483 h 1073"/>
                <a:gd name="T32" fmla="*/ 601 w 802"/>
                <a:gd name="T33" fmla="*/ 513 h 1073"/>
                <a:gd name="T34" fmla="*/ 583 w 802"/>
                <a:gd name="T35" fmla="*/ 510 h 1073"/>
                <a:gd name="T36" fmla="*/ 572 w 802"/>
                <a:gd name="T37" fmla="*/ 510 h 1073"/>
                <a:gd name="T38" fmla="*/ 537 w 802"/>
                <a:gd name="T39" fmla="*/ 527 h 1073"/>
                <a:gd name="T40" fmla="*/ 519 w 802"/>
                <a:gd name="T41" fmla="*/ 429 h 1073"/>
                <a:gd name="T42" fmla="*/ 490 w 802"/>
                <a:gd name="T43" fmla="*/ 354 h 1073"/>
                <a:gd name="T44" fmla="*/ 455 w 802"/>
                <a:gd name="T45" fmla="*/ 337 h 1073"/>
                <a:gd name="T46" fmla="*/ 413 w 802"/>
                <a:gd name="T47" fmla="*/ 317 h 1073"/>
                <a:gd name="T48" fmla="*/ 382 w 802"/>
                <a:gd name="T49" fmla="*/ 306 h 1073"/>
                <a:gd name="T50" fmla="*/ 370 w 802"/>
                <a:gd name="T51" fmla="*/ 304 h 1073"/>
                <a:gd name="T52" fmla="*/ 374 w 802"/>
                <a:gd name="T53" fmla="*/ 300 h 1073"/>
                <a:gd name="T54" fmla="*/ 384 w 802"/>
                <a:gd name="T55" fmla="*/ 290 h 1073"/>
                <a:gd name="T56" fmla="*/ 397 w 802"/>
                <a:gd name="T57" fmla="*/ 285 h 1073"/>
                <a:gd name="T58" fmla="*/ 397 w 802"/>
                <a:gd name="T59" fmla="*/ 273 h 1073"/>
                <a:gd name="T60" fmla="*/ 417 w 802"/>
                <a:gd name="T61" fmla="*/ 260 h 1073"/>
                <a:gd name="T62" fmla="*/ 422 w 802"/>
                <a:gd name="T63" fmla="*/ 233 h 1073"/>
                <a:gd name="T64" fmla="*/ 438 w 802"/>
                <a:gd name="T65" fmla="*/ 206 h 1073"/>
                <a:gd name="T66" fmla="*/ 455 w 802"/>
                <a:gd name="T67" fmla="*/ 173 h 1073"/>
                <a:gd name="T68" fmla="*/ 465 w 802"/>
                <a:gd name="T69" fmla="*/ 139 h 1073"/>
                <a:gd name="T70" fmla="*/ 471 w 802"/>
                <a:gd name="T71" fmla="*/ 137 h 1073"/>
                <a:gd name="T72" fmla="*/ 477 w 802"/>
                <a:gd name="T73" fmla="*/ 116 h 1073"/>
                <a:gd name="T74" fmla="*/ 469 w 802"/>
                <a:gd name="T75" fmla="*/ 94 h 1073"/>
                <a:gd name="T76" fmla="*/ 432 w 802"/>
                <a:gd name="T77" fmla="*/ 37 h 1073"/>
                <a:gd name="T78" fmla="*/ 318 w 802"/>
                <a:gd name="T79" fmla="*/ 0 h 1073"/>
                <a:gd name="T80" fmla="*/ 244 w 802"/>
                <a:gd name="T81" fmla="*/ 29 h 1073"/>
                <a:gd name="T82" fmla="*/ 200 w 802"/>
                <a:gd name="T83" fmla="*/ 110 h 1073"/>
                <a:gd name="T84" fmla="*/ 157 w 802"/>
                <a:gd name="T85" fmla="*/ 156 h 1073"/>
                <a:gd name="T86" fmla="*/ 116 w 802"/>
                <a:gd name="T87" fmla="*/ 269 h 1073"/>
                <a:gd name="T88" fmla="*/ 93 w 802"/>
                <a:gd name="T89" fmla="*/ 310 h 1073"/>
                <a:gd name="T90" fmla="*/ 111 w 802"/>
                <a:gd name="T91" fmla="*/ 337 h 1073"/>
                <a:gd name="T92" fmla="*/ 62 w 802"/>
                <a:gd name="T93" fmla="*/ 363 h 1073"/>
                <a:gd name="T94" fmla="*/ 6 w 802"/>
                <a:gd name="T95" fmla="*/ 440 h 1073"/>
                <a:gd name="T96" fmla="*/ 2 w 802"/>
                <a:gd name="T97" fmla="*/ 513 h 1073"/>
                <a:gd name="T98" fmla="*/ 27 w 802"/>
                <a:gd name="T99" fmla="*/ 713 h 1073"/>
                <a:gd name="T100" fmla="*/ 47 w 802"/>
                <a:gd name="T101" fmla="*/ 771 h 1073"/>
                <a:gd name="T102" fmla="*/ 80 w 802"/>
                <a:gd name="T103" fmla="*/ 800 h 1073"/>
                <a:gd name="T104" fmla="*/ 85 w 802"/>
                <a:gd name="T105" fmla="*/ 828 h 1073"/>
                <a:gd name="T106" fmla="*/ 95 w 802"/>
                <a:gd name="T107" fmla="*/ 926 h 1073"/>
                <a:gd name="T108" fmla="*/ 91 w 802"/>
                <a:gd name="T109" fmla="*/ 1015 h 1073"/>
                <a:gd name="T110" fmla="*/ 95 w 802"/>
                <a:gd name="T111" fmla="*/ 1065 h 10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2"/>
                <a:gd name="T169" fmla="*/ 0 h 1073"/>
                <a:gd name="T170" fmla="*/ 802 w 802"/>
                <a:gd name="T171" fmla="*/ 1073 h 10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2" h="1073">
                  <a:moveTo>
                    <a:pt x="91" y="1073"/>
                  </a:moveTo>
                  <a:lnTo>
                    <a:pt x="579" y="1073"/>
                  </a:lnTo>
                  <a:lnTo>
                    <a:pt x="577" y="1044"/>
                  </a:lnTo>
                  <a:lnTo>
                    <a:pt x="577" y="1032"/>
                  </a:lnTo>
                  <a:lnTo>
                    <a:pt x="579" y="1017"/>
                  </a:lnTo>
                  <a:lnTo>
                    <a:pt x="579" y="1003"/>
                  </a:lnTo>
                  <a:lnTo>
                    <a:pt x="579" y="990"/>
                  </a:lnTo>
                  <a:lnTo>
                    <a:pt x="579" y="976"/>
                  </a:lnTo>
                  <a:lnTo>
                    <a:pt x="577" y="965"/>
                  </a:lnTo>
                  <a:lnTo>
                    <a:pt x="572" y="961"/>
                  </a:lnTo>
                  <a:lnTo>
                    <a:pt x="570" y="957"/>
                  </a:lnTo>
                  <a:lnTo>
                    <a:pt x="566" y="955"/>
                  </a:lnTo>
                  <a:lnTo>
                    <a:pt x="562" y="953"/>
                  </a:lnTo>
                  <a:lnTo>
                    <a:pt x="560" y="940"/>
                  </a:lnTo>
                  <a:lnTo>
                    <a:pt x="558" y="928"/>
                  </a:lnTo>
                  <a:lnTo>
                    <a:pt x="558" y="919"/>
                  </a:lnTo>
                  <a:lnTo>
                    <a:pt x="558" y="911"/>
                  </a:lnTo>
                  <a:lnTo>
                    <a:pt x="558" y="902"/>
                  </a:lnTo>
                  <a:lnTo>
                    <a:pt x="558" y="892"/>
                  </a:lnTo>
                  <a:lnTo>
                    <a:pt x="556" y="878"/>
                  </a:lnTo>
                  <a:lnTo>
                    <a:pt x="556" y="863"/>
                  </a:lnTo>
                  <a:lnTo>
                    <a:pt x="556" y="861"/>
                  </a:lnTo>
                  <a:lnTo>
                    <a:pt x="554" y="859"/>
                  </a:lnTo>
                  <a:lnTo>
                    <a:pt x="554" y="857"/>
                  </a:lnTo>
                  <a:lnTo>
                    <a:pt x="552" y="857"/>
                  </a:lnTo>
                  <a:lnTo>
                    <a:pt x="552" y="855"/>
                  </a:lnTo>
                  <a:lnTo>
                    <a:pt x="550" y="855"/>
                  </a:lnTo>
                  <a:lnTo>
                    <a:pt x="548" y="836"/>
                  </a:lnTo>
                  <a:lnTo>
                    <a:pt x="548" y="830"/>
                  </a:lnTo>
                  <a:lnTo>
                    <a:pt x="546" y="823"/>
                  </a:lnTo>
                  <a:lnTo>
                    <a:pt x="543" y="813"/>
                  </a:lnTo>
                  <a:lnTo>
                    <a:pt x="541" y="802"/>
                  </a:lnTo>
                  <a:lnTo>
                    <a:pt x="537" y="790"/>
                  </a:lnTo>
                  <a:lnTo>
                    <a:pt x="535" y="779"/>
                  </a:lnTo>
                  <a:lnTo>
                    <a:pt x="531" y="767"/>
                  </a:lnTo>
                  <a:lnTo>
                    <a:pt x="529" y="757"/>
                  </a:lnTo>
                  <a:lnTo>
                    <a:pt x="527" y="752"/>
                  </a:lnTo>
                  <a:lnTo>
                    <a:pt x="525" y="748"/>
                  </a:lnTo>
                  <a:lnTo>
                    <a:pt x="523" y="746"/>
                  </a:lnTo>
                  <a:lnTo>
                    <a:pt x="521" y="742"/>
                  </a:lnTo>
                  <a:lnTo>
                    <a:pt x="519" y="740"/>
                  </a:lnTo>
                  <a:lnTo>
                    <a:pt x="515" y="736"/>
                  </a:lnTo>
                  <a:lnTo>
                    <a:pt x="512" y="732"/>
                  </a:lnTo>
                  <a:lnTo>
                    <a:pt x="508" y="725"/>
                  </a:lnTo>
                  <a:lnTo>
                    <a:pt x="508" y="723"/>
                  </a:lnTo>
                  <a:lnTo>
                    <a:pt x="510" y="721"/>
                  </a:lnTo>
                  <a:lnTo>
                    <a:pt x="510" y="719"/>
                  </a:lnTo>
                  <a:lnTo>
                    <a:pt x="510" y="715"/>
                  </a:lnTo>
                  <a:lnTo>
                    <a:pt x="512" y="713"/>
                  </a:lnTo>
                  <a:lnTo>
                    <a:pt x="512" y="709"/>
                  </a:lnTo>
                  <a:lnTo>
                    <a:pt x="512" y="704"/>
                  </a:lnTo>
                  <a:lnTo>
                    <a:pt x="523" y="706"/>
                  </a:lnTo>
                  <a:lnTo>
                    <a:pt x="541" y="707"/>
                  </a:lnTo>
                  <a:lnTo>
                    <a:pt x="564" y="707"/>
                  </a:lnTo>
                  <a:lnTo>
                    <a:pt x="589" y="707"/>
                  </a:lnTo>
                  <a:lnTo>
                    <a:pt x="616" y="707"/>
                  </a:lnTo>
                  <a:lnTo>
                    <a:pt x="639" y="704"/>
                  </a:lnTo>
                  <a:lnTo>
                    <a:pt x="649" y="702"/>
                  </a:lnTo>
                  <a:lnTo>
                    <a:pt x="657" y="698"/>
                  </a:lnTo>
                  <a:lnTo>
                    <a:pt x="665" y="696"/>
                  </a:lnTo>
                  <a:lnTo>
                    <a:pt x="670" y="692"/>
                  </a:lnTo>
                  <a:lnTo>
                    <a:pt x="672" y="686"/>
                  </a:lnTo>
                  <a:lnTo>
                    <a:pt x="674" y="681"/>
                  </a:lnTo>
                  <a:lnTo>
                    <a:pt x="674" y="673"/>
                  </a:lnTo>
                  <a:lnTo>
                    <a:pt x="674" y="663"/>
                  </a:lnTo>
                  <a:lnTo>
                    <a:pt x="672" y="654"/>
                  </a:lnTo>
                  <a:lnTo>
                    <a:pt x="672" y="644"/>
                  </a:lnTo>
                  <a:lnTo>
                    <a:pt x="670" y="636"/>
                  </a:lnTo>
                  <a:lnTo>
                    <a:pt x="665" y="629"/>
                  </a:lnTo>
                  <a:lnTo>
                    <a:pt x="661" y="621"/>
                  </a:lnTo>
                  <a:lnTo>
                    <a:pt x="661" y="611"/>
                  </a:lnTo>
                  <a:lnTo>
                    <a:pt x="657" y="581"/>
                  </a:lnTo>
                  <a:lnTo>
                    <a:pt x="802" y="511"/>
                  </a:lnTo>
                  <a:lnTo>
                    <a:pt x="802" y="504"/>
                  </a:lnTo>
                  <a:lnTo>
                    <a:pt x="711" y="511"/>
                  </a:lnTo>
                  <a:lnTo>
                    <a:pt x="711" y="508"/>
                  </a:lnTo>
                  <a:lnTo>
                    <a:pt x="709" y="506"/>
                  </a:lnTo>
                  <a:lnTo>
                    <a:pt x="709" y="504"/>
                  </a:lnTo>
                  <a:lnTo>
                    <a:pt x="707" y="502"/>
                  </a:lnTo>
                  <a:lnTo>
                    <a:pt x="707" y="500"/>
                  </a:lnTo>
                  <a:lnTo>
                    <a:pt x="705" y="498"/>
                  </a:lnTo>
                  <a:lnTo>
                    <a:pt x="703" y="496"/>
                  </a:lnTo>
                  <a:lnTo>
                    <a:pt x="701" y="496"/>
                  </a:lnTo>
                  <a:lnTo>
                    <a:pt x="699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4" y="502"/>
                  </a:lnTo>
                  <a:lnTo>
                    <a:pt x="692" y="504"/>
                  </a:lnTo>
                  <a:lnTo>
                    <a:pt x="692" y="508"/>
                  </a:lnTo>
                  <a:lnTo>
                    <a:pt x="692" y="511"/>
                  </a:lnTo>
                  <a:lnTo>
                    <a:pt x="688" y="511"/>
                  </a:lnTo>
                  <a:lnTo>
                    <a:pt x="680" y="486"/>
                  </a:lnTo>
                  <a:lnTo>
                    <a:pt x="672" y="483"/>
                  </a:lnTo>
                  <a:lnTo>
                    <a:pt x="672" y="479"/>
                  </a:lnTo>
                  <a:lnTo>
                    <a:pt x="672" y="475"/>
                  </a:lnTo>
                  <a:lnTo>
                    <a:pt x="670" y="471"/>
                  </a:lnTo>
                  <a:lnTo>
                    <a:pt x="670" y="469"/>
                  </a:lnTo>
                  <a:lnTo>
                    <a:pt x="668" y="467"/>
                  </a:lnTo>
                  <a:lnTo>
                    <a:pt x="663" y="465"/>
                  </a:lnTo>
                  <a:lnTo>
                    <a:pt x="661" y="463"/>
                  </a:lnTo>
                  <a:lnTo>
                    <a:pt x="657" y="463"/>
                  </a:lnTo>
                  <a:lnTo>
                    <a:pt x="653" y="463"/>
                  </a:lnTo>
                  <a:lnTo>
                    <a:pt x="651" y="465"/>
                  </a:lnTo>
                  <a:lnTo>
                    <a:pt x="649" y="467"/>
                  </a:lnTo>
                  <a:lnTo>
                    <a:pt x="647" y="471"/>
                  </a:lnTo>
                  <a:lnTo>
                    <a:pt x="645" y="473"/>
                  </a:lnTo>
                  <a:lnTo>
                    <a:pt x="643" y="477"/>
                  </a:lnTo>
                  <a:lnTo>
                    <a:pt x="643" y="483"/>
                  </a:lnTo>
                  <a:lnTo>
                    <a:pt x="641" y="486"/>
                  </a:lnTo>
                  <a:lnTo>
                    <a:pt x="626" y="492"/>
                  </a:lnTo>
                  <a:lnTo>
                    <a:pt x="616" y="508"/>
                  </a:lnTo>
                  <a:lnTo>
                    <a:pt x="612" y="510"/>
                  </a:lnTo>
                  <a:lnTo>
                    <a:pt x="608" y="510"/>
                  </a:lnTo>
                  <a:lnTo>
                    <a:pt x="605" y="511"/>
                  </a:lnTo>
                  <a:lnTo>
                    <a:pt x="601" y="513"/>
                  </a:lnTo>
                  <a:lnTo>
                    <a:pt x="597" y="515"/>
                  </a:lnTo>
                  <a:lnTo>
                    <a:pt x="595" y="517"/>
                  </a:lnTo>
                  <a:lnTo>
                    <a:pt x="591" y="519"/>
                  </a:lnTo>
                  <a:lnTo>
                    <a:pt x="587" y="519"/>
                  </a:lnTo>
                  <a:lnTo>
                    <a:pt x="585" y="515"/>
                  </a:lnTo>
                  <a:lnTo>
                    <a:pt x="585" y="511"/>
                  </a:lnTo>
                  <a:lnTo>
                    <a:pt x="583" y="510"/>
                  </a:lnTo>
                  <a:lnTo>
                    <a:pt x="581" y="508"/>
                  </a:lnTo>
                  <a:lnTo>
                    <a:pt x="579" y="508"/>
                  </a:lnTo>
                  <a:lnTo>
                    <a:pt x="577" y="508"/>
                  </a:lnTo>
                  <a:lnTo>
                    <a:pt x="574" y="508"/>
                  </a:lnTo>
                  <a:lnTo>
                    <a:pt x="572" y="510"/>
                  </a:lnTo>
                  <a:lnTo>
                    <a:pt x="572" y="511"/>
                  </a:lnTo>
                  <a:lnTo>
                    <a:pt x="572" y="513"/>
                  </a:lnTo>
                  <a:lnTo>
                    <a:pt x="572" y="517"/>
                  </a:lnTo>
                  <a:lnTo>
                    <a:pt x="572" y="519"/>
                  </a:lnTo>
                  <a:lnTo>
                    <a:pt x="574" y="521"/>
                  </a:lnTo>
                  <a:lnTo>
                    <a:pt x="574" y="523"/>
                  </a:lnTo>
                  <a:lnTo>
                    <a:pt x="537" y="527"/>
                  </a:lnTo>
                  <a:lnTo>
                    <a:pt x="533" y="511"/>
                  </a:lnTo>
                  <a:lnTo>
                    <a:pt x="531" y="498"/>
                  </a:lnTo>
                  <a:lnTo>
                    <a:pt x="529" y="485"/>
                  </a:lnTo>
                  <a:lnTo>
                    <a:pt x="525" y="469"/>
                  </a:lnTo>
                  <a:lnTo>
                    <a:pt x="523" y="456"/>
                  </a:lnTo>
                  <a:lnTo>
                    <a:pt x="521" y="442"/>
                  </a:lnTo>
                  <a:lnTo>
                    <a:pt x="519" y="429"/>
                  </a:lnTo>
                  <a:lnTo>
                    <a:pt x="515" y="415"/>
                  </a:lnTo>
                  <a:lnTo>
                    <a:pt x="510" y="402"/>
                  </a:lnTo>
                  <a:lnTo>
                    <a:pt x="506" y="390"/>
                  </a:lnTo>
                  <a:lnTo>
                    <a:pt x="502" y="379"/>
                  </a:lnTo>
                  <a:lnTo>
                    <a:pt x="498" y="369"/>
                  </a:lnTo>
                  <a:lnTo>
                    <a:pt x="494" y="362"/>
                  </a:lnTo>
                  <a:lnTo>
                    <a:pt x="490" y="354"/>
                  </a:lnTo>
                  <a:lnTo>
                    <a:pt x="484" y="350"/>
                  </a:lnTo>
                  <a:lnTo>
                    <a:pt x="479" y="346"/>
                  </a:lnTo>
                  <a:lnTo>
                    <a:pt x="477" y="344"/>
                  </a:lnTo>
                  <a:lnTo>
                    <a:pt x="473" y="342"/>
                  </a:lnTo>
                  <a:lnTo>
                    <a:pt x="467" y="340"/>
                  </a:lnTo>
                  <a:lnTo>
                    <a:pt x="461" y="339"/>
                  </a:lnTo>
                  <a:lnTo>
                    <a:pt x="455" y="337"/>
                  </a:lnTo>
                  <a:lnTo>
                    <a:pt x="450" y="333"/>
                  </a:lnTo>
                  <a:lnTo>
                    <a:pt x="444" y="331"/>
                  </a:lnTo>
                  <a:lnTo>
                    <a:pt x="442" y="331"/>
                  </a:lnTo>
                  <a:lnTo>
                    <a:pt x="434" y="327"/>
                  </a:lnTo>
                  <a:lnTo>
                    <a:pt x="426" y="323"/>
                  </a:lnTo>
                  <a:lnTo>
                    <a:pt x="419" y="321"/>
                  </a:lnTo>
                  <a:lnTo>
                    <a:pt x="413" y="317"/>
                  </a:lnTo>
                  <a:lnTo>
                    <a:pt x="407" y="315"/>
                  </a:lnTo>
                  <a:lnTo>
                    <a:pt x="401" y="314"/>
                  </a:lnTo>
                  <a:lnTo>
                    <a:pt x="395" y="310"/>
                  </a:lnTo>
                  <a:lnTo>
                    <a:pt x="388" y="308"/>
                  </a:lnTo>
                  <a:lnTo>
                    <a:pt x="386" y="308"/>
                  </a:lnTo>
                  <a:lnTo>
                    <a:pt x="382" y="306"/>
                  </a:lnTo>
                  <a:lnTo>
                    <a:pt x="380" y="306"/>
                  </a:lnTo>
                  <a:lnTo>
                    <a:pt x="378" y="306"/>
                  </a:lnTo>
                  <a:lnTo>
                    <a:pt x="374" y="306"/>
                  </a:lnTo>
                  <a:lnTo>
                    <a:pt x="372" y="306"/>
                  </a:lnTo>
                  <a:lnTo>
                    <a:pt x="368" y="306"/>
                  </a:lnTo>
                  <a:lnTo>
                    <a:pt x="368" y="304"/>
                  </a:lnTo>
                  <a:lnTo>
                    <a:pt x="370" y="304"/>
                  </a:lnTo>
                  <a:lnTo>
                    <a:pt x="370" y="302"/>
                  </a:lnTo>
                  <a:lnTo>
                    <a:pt x="372" y="302"/>
                  </a:lnTo>
                  <a:lnTo>
                    <a:pt x="374" y="300"/>
                  </a:lnTo>
                  <a:lnTo>
                    <a:pt x="376" y="300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2" y="296"/>
                  </a:lnTo>
                  <a:lnTo>
                    <a:pt x="382" y="294"/>
                  </a:lnTo>
                  <a:lnTo>
                    <a:pt x="384" y="290"/>
                  </a:lnTo>
                  <a:lnTo>
                    <a:pt x="386" y="290"/>
                  </a:lnTo>
                  <a:lnTo>
                    <a:pt x="388" y="289"/>
                  </a:lnTo>
                  <a:lnTo>
                    <a:pt x="391" y="289"/>
                  </a:lnTo>
                  <a:lnTo>
                    <a:pt x="393" y="287"/>
                  </a:lnTo>
                  <a:lnTo>
                    <a:pt x="395" y="287"/>
                  </a:lnTo>
                  <a:lnTo>
                    <a:pt x="395" y="285"/>
                  </a:lnTo>
                  <a:lnTo>
                    <a:pt x="397" y="285"/>
                  </a:lnTo>
                  <a:lnTo>
                    <a:pt x="397" y="283"/>
                  </a:lnTo>
                  <a:lnTo>
                    <a:pt x="397" y="281"/>
                  </a:lnTo>
                  <a:lnTo>
                    <a:pt x="395" y="279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7" y="273"/>
                  </a:lnTo>
                  <a:lnTo>
                    <a:pt x="397" y="271"/>
                  </a:lnTo>
                  <a:lnTo>
                    <a:pt x="399" y="267"/>
                  </a:lnTo>
                  <a:lnTo>
                    <a:pt x="405" y="267"/>
                  </a:lnTo>
                  <a:lnTo>
                    <a:pt x="411" y="267"/>
                  </a:lnTo>
                  <a:lnTo>
                    <a:pt x="413" y="265"/>
                  </a:lnTo>
                  <a:lnTo>
                    <a:pt x="415" y="262"/>
                  </a:lnTo>
                  <a:lnTo>
                    <a:pt x="417" y="260"/>
                  </a:lnTo>
                  <a:lnTo>
                    <a:pt x="417" y="256"/>
                  </a:lnTo>
                  <a:lnTo>
                    <a:pt x="415" y="250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5" y="241"/>
                  </a:lnTo>
                  <a:lnTo>
                    <a:pt x="417" y="239"/>
                  </a:lnTo>
                  <a:lnTo>
                    <a:pt x="422" y="233"/>
                  </a:lnTo>
                  <a:lnTo>
                    <a:pt x="424" y="229"/>
                  </a:lnTo>
                  <a:lnTo>
                    <a:pt x="426" y="223"/>
                  </a:lnTo>
                  <a:lnTo>
                    <a:pt x="428" y="219"/>
                  </a:lnTo>
                  <a:lnTo>
                    <a:pt x="430" y="214"/>
                  </a:lnTo>
                  <a:lnTo>
                    <a:pt x="432" y="212"/>
                  </a:lnTo>
                  <a:lnTo>
                    <a:pt x="434" y="208"/>
                  </a:lnTo>
                  <a:lnTo>
                    <a:pt x="438" y="206"/>
                  </a:lnTo>
                  <a:lnTo>
                    <a:pt x="440" y="202"/>
                  </a:lnTo>
                  <a:lnTo>
                    <a:pt x="444" y="198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48" y="183"/>
                  </a:lnTo>
                  <a:lnTo>
                    <a:pt x="450" y="177"/>
                  </a:lnTo>
                  <a:lnTo>
                    <a:pt x="455" y="173"/>
                  </a:lnTo>
                  <a:lnTo>
                    <a:pt x="457" y="168"/>
                  </a:lnTo>
                  <a:lnTo>
                    <a:pt x="461" y="164"/>
                  </a:lnTo>
                  <a:lnTo>
                    <a:pt x="461" y="158"/>
                  </a:lnTo>
                  <a:lnTo>
                    <a:pt x="463" y="152"/>
                  </a:lnTo>
                  <a:lnTo>
                    <a:pt x="465" y="146"/>
                  </a:lnTo>
                  <a:lnTo>
                    <a:pt x="465" y="141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39"/>
                  </a:lnTo>
                  <a:lnTo>
                    <a:pt x="471" y="137"/>
                  </a:lnTo>
                  <a:lnTo>
                    <a:pt x="473" y="135"/>
                  </a:lnTo>
                  <a:lnTo>
                    <a:pt x="475" y="133"/>
                  </a:lnTo>
                  <a:lnTo>
                    <a:pt x="475" y="129"/>
                  </a:lnTo>
                  <a:lnTo>
                    <a:pt x="475" y="125"/>
                  </a:lnTo>
                  <a:lnTo>
                    <a:pt x="477" y="123"/>
                  </a:lnTo>
                  <a:lnTo>
                    <a:pt x="477" y="119"/>
                  </a:lnTo>
                  <a:lnTo>
                    <a:pt x="477" y="116"/>
                  </a:lnTo>
                  <a:lnTo>
                    <a:pt x="477" y="112"/>
                  </a:lnTo>
                  <a:lnTo>
                    <a:pt x="477" y="110"/>
                  </a:lnTo>
                  <a:lnTo>
                    <a:pt x="475" y="108"/>
                  </a:lnTo>
                  <a:lnTo>
                    <a:pt x="473" y="106"/>
                  </a:lnTo>
                  <a:lnTo>
                    <a:pt x="471" y="102"/>
                  </a:lnTo>
                  <a:lnTo>
                    <a:pt x="469" y="98"/>
                  </a:lnTo>
                  <a:lnTo>
                    <a:pt x="469" y="94"/>
                  </a:lnTo>
                  <a:lnTo>
                    <a:pt x="467" y="91"/>
                  </a:lnTo>
                  <a:lnTo>
                    <a:pt x="465" y="87"/>
                  </a:lnTo>
                  <a:lnTo>
                    <a:pt x="465" y="83"/>
                  </a:lnTo>
                  <a:lnTo>
                    <a:pt x="459" y="70"/>
                  </a:lnTo>
                  <a:lnTo>
                    <a:pt x="453" y="58"/>
                  </a:lnTo>
                  <a:lnTo>
                    <a:pt x="442" y="46"/>
                  </a:lnTo>
                  <a:lnTo>
                    <a:pt x="432" y="37"/>
                  </a:lnTo>
                  <a:lnTo>
                    <a:pt x="422" y="27"/>
                  </a:lnTo>
                  <a:lnTo>
                    <a:pt x="409" y="20"/>
                  </a:lnTo>
                  <a:lnTo>
                    <a:pt x="397" y="16"/>
                  </a:lnTo>
                  <a:lnTo>
                    <a:pt x="386" y="12"/>
                  </a:lnTo>
                  <a:lnTo>
                    <a:pt x="337" y="2"/>
                  </a:lnTo>
                  <a:lnTo>
                    <a:pt x="326" y="0"/>
                  </a:lnTo>
                  <a:lnTo>
                    <a:pt x="318" y="0"/>
                  </a:lnTo>
                  <a:lnTo>
                    <a:pt x="308" y="2"/>
                  </a:lnTo>
                  <a:lnTo>
                    <a:pt x="297" y="4"/>
                  </a:lnTo>
                  <a:lnTo>
                    <a:pt x="287" y="6"/>
                  </a:lnTo>
                  <a:lnTo>
                    <a:pt x="275" y="10"/>
                  </a:lnTo>
                  <a:lnTo>
                    <a:pt x="264" y="16"/>
                  </a:lnTo>
                  <a:lnTo>
                    <a:pt x="254" y="21"/>
                  </a:lnTo>
                  <a:lnTo>
                    <a:pt x="244" y="29"/>
                  </a:lnTo>
                  <a:lnTo>
                    <a:pt x="235" y="37"/>
                  </a:lnTo>
                  <a:lnTo>
                    <a:pt x="227" y="46"/>
                  </a:lnTo>
                  <a:lnTo>
                    <a:pt x="219" y="58"/>
                  </a:lnTo>
                  <a:lnTo>
                    <a:pt x="213" y="70"/>
                  </a:lnTo>
                  <a:lnTo>
                    <a:pt x="207" y="81"/>
                  </a:lnTo>
                  <a:lnTo>
                    <a:pt x="202" y="94"/>
                  </a:lnTo>
                  <a:lnTo>
                    <a:pt x="200" y="110"/>
                  </a:lnTo>
                  <a:lnTo>
                    <a:pt x="188" y="118"/>
                  </a:lnTo>
                  <a:lnTo>
                    <a:pt x="180" y="123"/>
                  </a:lnTo>
                  <a:lnTo>
                    <a:pt x="173" y="127"/>
                  </a:lnTo>
                  <a:lnTo>
                    <a:pt x="169" y="133"/>
                  </a:lnTo>
                  <a:lnTo>
                    <a:pt x="165" y="139"/>
                  </a:lnTo>
                  <a:lnTo>
                    <a:pt x="161" y="146"/>
                  </a:lnTo>
                  <a:lnTo>
                    <a:pt x="157" y="156"/>
                  </a:lnTo>
                  <a:lnTo>
                    <a:pt x="149" y="168"/>
                  </a:lnTo>
                  <a:lnTo>
                    <a:pt x="140" y="185"/>
                  </a:lnTo>
                  <a:lnTo>
                    <a:pt x="136" y="202"/>
                  </a:lnTo>
                  <a:lnTo>
                    <a:pt x="132" y="221"/>
                  </a:lnTo>
                  <a:lnTo>
                    <a:pt x="128" y="239"/>
                  </a:lnTo>
                  <a:lnTo>
                    <a:pt x="124" y="256"/>
                  </a:lnTo>
                  <a:lnTo>
                    <a:pt x="116" y="269"/>
                  </a:lnTo>
                  <a:lnTo>
                    <a:pt x="109" y="277"/>
                  </a:lnTo>
                  <a:lnTo>
                    <a:pt x="101" y="283"/>
                  </a:lnTo>
                  <a:lnTo>
                    <a:pt x="93" y="287"/>
                  </a:lnTo>
                  <a:lnTo>
                    <a:pt x="82" y="292"/>
                  </a:lnTo>
                  <a:lnTo>
                    <a:pt x="85" y="300"/>
                  </a:lnTo>
                  <a:lnTo>
                    <a:pt x="89" y="306"/>
                  </a:lnTo>
                  <a:lnTo>
                    <a:pt x="93" y="310"/>
                  </a:lnTo>
                  <a:lnTo>
                    <a:pt x="97" y="314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4" y="323"/>
                  </a:lnTo>
                  <a:lnTo>
                    <a:pt x="122" y="327"/>
                  </a:lnTo>
                  <a:lnTo>
                    <a:pt x="116" y="331"/>
                  </a:lnTo>
                  <a:lnTo>
                    <a:pt x="111" y="337"/>
                  </a:lnTo>
                  <a:lnTo>
                    <a:pt x="105" y="340"/>
                  </a:lnTo>
                  <a:lnTo>
                    <a:pt x="97" y="344"/>
                  </a:lnTo>
                  <a:lnTo>
                    <a:pt x="91" y="348"/>
                  </a:lnTo>
                  <a:lnTo>
                    <a:pt x="85" y="352"/>
                  </a:lnTo>
                  <a:lnTo>
                    <a:pt x="78" y="356"/>
                  </a:lnTo>
                  <a:lnTo>
                    <a:pt x="74" y="358"/>
                  </a:lnTo>
                  <a:lnTo>
                    <a:pt x="62" y="363"/>
                  </a:lnTo>
                  <a:lnTo>
                    <a:pt x="51" y="373"/>
                  </a:lnTo>
                  <a:lnTo>
                    <a:pt x="41" y="383"/>
                  </a:lnTo>
                  <a:lnTo>
                    <a:pt x="33" y="392"/>
                  </a:lnTo>
                  <a:lnTo>
                    <a:pt x="25" y="404"/>
                  </a:lnTo>
                  <a:lnTo>
                    <a:pt x="18" y="415"/>
                  </a:lnTo>
                  <a:lnTo>
                    <a:pt x="12" y="429"/>
                  </a:lnTo>
                  <a:lnTo>
                    <a:pt x="6" y="440"/>
                  </a:lnTo>
                  <a:lnTo>
                    <a:pt x="4" y="452"/>
                  </a:lnTo>
                  <a:lnTo>
                    <a:pt x="0" y="461"/>
                  </a:lnTo>
                  <a:lnTo>
                    <a:pt x="0" y="471"/>
                  </a:lnTo>
                  <a:lnTo>
                    <a:pt x="0" y="483"/>
                  </a:lnTo>
                  <a:lnTo>
                    <a:pt x="0" y="492"/>
                  </a:lnTo>
                  <a:lnTo>
                    <a:pt x="0" y="504"/>
                  </a:lnTo>
                  <a:lnTo>
                    <a:pt x="2" y="513"/>
                  </a:lnTo>
                  <a:lnTo>
                    <a:pt x="4" y="527"/>
                  </a:lnTo>
                  <a:lnTo>
                    <a:pt x="29" y="677"/>
                  </a:lnTo>
                  <a:lnTo>
                    <a:pt x="29" y="684"/>
                  </a:lnTo>
                  <a:lnTo>
                    <a:pt x="29" y="690"/>
                  </a:lnTo>
                  <a:lnTo>
                    <a:pt x="29" y="698"/>
                  </a:lnTo>
                  <a:lnTo>
                    <a:pt x="27" y="706"/>
                  </a:lnTo>
                  <a:lnTo>
                    <a:pt x="27" y="713"/>
                  </a:lnTo>
                  <a:lnTo>
                    <a:pt x="27" y="721"/>
                  </a:lnTo>
                  <a:lnTo>
                    <a:pt x="29" y="729"/>
                  </a:lnTo>
                  <a:lnTo>
                    <a:pt x="31" y="734"/>
                  </a:lnTo>
                  <a:lnTo>
                    <a:pt x="35" y="744"/>
                  </a:lnTo>
                  <a:lnTo>
                    <a:pt x="39" y="752"/>
                  </a:lnTo>
                  <a:lnTo>
                    <a:pt x="43" y="761"/>
                  </a:lnTo>
                  <a:lnTo>
                    <a:pt x="47" y="771"/>
                  </a:lnTo>
                  <a:lnTo>
                    <a:pt x="54" y="779"/>
                  </a:lnTo>
                  <a:lnTo>
                    <a:pt x="60" y="788"/>
                  </a:lnTo>
                  <a:lnTo>
                    <a:pt x="66" y="794"/>
                  </a:lnTo>
                  <a:lnTo>
                    <a:pt x="76" y="800"/>
                  </a:lnTo>
                  <a:lnTo>
                    <a:pt x="78" y="800"/>
                  </a:lnTo>
                  <a:lnTo>
                    <a:pt x="80" y="800"/>
                  </a:lnTo>
                  <a:lnTo>
                    <a:pt x="80" y="802"/>
                  </a:lnTo>
                  <a:lnTo>
                    <a:pt x="82" y="802"/>
                  </a:lnTo>
                  <a:lnTo>
                    <a:pt x="85" y="802"/>
                  </a:lnTo>
                  <a:lnTo>
                    <a:pt x="87" y="804"/>
                  </a:lnTo>
                  <a:lnTo>
                    <a:pt x="85" y="815"/>
                  </a:lnTo>
                  <a:lnTo>
                    <a:pt x="85" y="828"/>
                  </a:lnTo>
                  <a:lnTo>
                    <a:pt x="87" y="842"/>
                  </a:lnTo>
                  <a:lnTo>
                    <a:pt x="87" y="857"/>
                  </a:lnTo>
                  <a:lnTo>
                    <a:pt x="87" y="873"/>
                  </a:lnTo>
                  <a:lnTo>
                    <a:pt x="89" y="888"/>
                  </a:lnTo>
                  <a:lnTo>
                    <a:pt x="91" y="902"/>
                  </a:lnTo>
                  <a:lnTo>
                    <a:pt x="93" y="915"/>
                  </a:lnTo>
                  <a:lnTo>
                    <a:pt x="95" y="926"/>
                  </a:lnTo>
                  <a:lnTo>
                    <a:pt x="93" y="940"/>
                  </a:lnTo>
                  <a:lnTo>
                    <a:pt x="91" y="953"/>
                  </a:lnTo>
                  <a:lnTo>
                    <a:pt x="89" y="965"/>
                  </a:lnTo>
                  <a:lnTo>
                    <a:pt x="87" y="978"/>
                  </a:lnTo>
                  <a:lnTo>
                    <a:pt x="87" y="992"/>
                  </a:lnTo>
                  <a:lnTo>
                    <a:pt x="87" y="1003"/>
                  </a:lnTo>
                  <a:lnTo>
                    <a:pt x="91" y="1015"/>
                  </a:lnTo>
                  <a:lnTo>
                    <a:pt x="95" y="1028"/>
                  </a:lnTo>
                  <a:lnTo>
                    <a:pt x="99" y="1038"/>
                  </a:lnTo>
                  <a:lnTo>
                    <a:pt x="101" y="1044"/>
                  </a:lnTo>
                  <a:lnTo>
                    <a:pt x="101" y="1049"/>
                  </a:lnTo>
                  <a:lnTo>
                    <a:pt x="99" y="1053"/>
                  </a:lnTo>
                  <a:lnTo>
                    <a:pt x="97" y="1057"/>
                  </a:lnTo>
                  <a:lnTo>
                    <a:pt x="95" y="1065"/>
                  </a:lnTo>
                  <a:lnTo>
                    <a:pt x="91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3" name="Freeform 28"/>
            <p:cNvSpPr>
              <a:spLocks/>
            </p:cNvSpPr>
            <p:nvPr/>
          </p:nvSpPr>
          <p:spPr bwMode="auto">
            <a:xfrm>
              <a:off x="481" y="2886"/>
              <a:ext cx="802" cy="1073"/>
            </a:xfrm>
            <a:custGeom>
              <a:avLst/>
              <a:gdLst>
                <a:gd name="T0" fmla="*/ 579 w 802"/>
                <a:gd name="T1" fmla="*/ 1003 h 1073"/>
                <a:gd name="T2" fmla="*/ 566 w 802"/>
                <a:gd name="T3" fmla="*/ 955 h 1073"/>
                <a:gd name="T4" fmla="*/ 558 w 802"/>
                <a:gd name="T5" fmla="*/ 902 h 1073"/>
                <a:gd name="T6" fmla="*/ 554 w 802"/>
                <a:gd name="T7" fmla="*/ 857 h 1073"/>
                <a:gd name="T8" fmla="*/ 546 w 802"/>
                <a:gd name="T9" fmla="*/ 823 h 1073"/>
                <a:gd name="T10" fmla="*/ 529 w 802"/>
                <a:gd name="T11" fmla="*/ 757 h 1073"/>
                <a:gd name="T12" fmla="*/ 515 w 802"/>
                <a:gd name="T13" fmla="*/ 736 h 1073"/>
                <a:gd name="T14" fmla="*/ 510 w 802"/>
                <a:gd name="T15" fmla="*/ 715 h 1073"/>
                <a:gd name="T16" fmla="*/ 564 w 802"/>
                <a:gd name="T17" fmla="*/ 707 h 1073"/>
                <a:gd name="T18" fmla="*/ 665 w 802"/>
                <a:gd name="T19" fmla="*/ 696 h 1073"/>
                <a:gd name="T20" fmla="*/ 672 w 802"/>
                <a:gd name="T21" fmla="*/ 654 h 1073"/>
                <a:gd name="T22" fmla="*/ 657 w 802"/>
                <a:gd name="T23" fmla="*/ 581 h 1073"/>
                <a:gd name="T24" fmla="*/ 709 w 802"/>
                <a:gd name="T25" fmla="*/ 504 h 1073"/>
                <a:gd name="T26" fmla="*/ 699 w 802"/>
                <a:gd name="T27" fmla="*/ 496 h 1073"/>
                <a:gd name="T28" fmla="*/ 692 w 802"/>
                <a:gd name="T29" fmla="*/ 508 h 1073"/>
                <a:gd name="T30" fmla="*/ 672 w 802"/>
                <a:gd name="T31" fmla="*/ 475 h 1073"/>
                <a:gd name="T32" fmla="*/ 657 w 802"/>
                <a:gd name="T33" fmla="*/ 463 h 1073"/>
                <a:gd name="T34" fmla="*/ 643 w 802"/>
                <a:gd name="T35" fmla="*/ 477 h 1073"/>
                <a:gd name="T36" fmla="*/ 608 w 802"/>
                <a:gd name="T37" fmla="*/ 510 h 1073"/>
                <a:gd name="T38" fmla="*/ 587 w 802"/>
                <a:gd name="T39" fmla="*/ 519 h 1073"/>
                <a:gd name="T40" fmla="*/ 577 w 802"/>
                <a:gd name="T41" fmla="*/ 508 h 1073"/>
                <a:gd name="T42" fmla="*/ 572 w 802"/>
                <a:gd name="T43" fmla="*/ 519 h 1073"/>
                <a:gd name="T44" fmla="*/ 529 w 802"/>
                <a:gd name="T45" fmla="*/ 485 h 1073"/>
                <a:gd name="T46" fmla="*/ 510 w 802"/>
                <a:gd name="T47" fmla="*/ 402 h 1073"/>
                <a:gd name="T48" fmla="*/ 484 w 802"/>
                <a:gd name="T49" fmla="*/ 350 h 1073"/>
                <a:gd name="T50" fmla="*/ 455 w 802"/>
                <a:gd name="T51" fmla="*/ 337 h 1073"/>
                <a:gd name="T52" fmla="*/ 419 w 802"/>
                <a:gd name="T53" fmla="*/ 321 h 1073"/>
                <a:gd name="T54" fmla="*/ 386 w 802"/>
                <a:gd name="T55" fmla="*/ 308 h 1073"/>
                <a:gd name="T56" fmla="*/ 368 w 802"/>
                <a:gd name="T57" fmla="*/ 306 h 1073"/>
                <a:gd name="T58" fmla="*/ 376 w 802"/>
                <a:gd name="T59" fmla="*/ 300 h 1073"/>
                <a:gd name="T60" fmla="*/ 386 w 802"/>
                <a:gd name="T61" fmla="*/ 290 h 1073"/>
                <a:gd name="T62" fmla="*/ 397 w 802"/>
                <a:gd name="T63" fmla="*/ 285 h 1073"/>
                <a:gd name="T64" fmla="*/ 397 w 802"/>
                <a:gd name="T65" fmla="*/ 273 h 1073"/>
                <a:gd name="T66" fmla="*/ 415 w 802"/>
                <a:gd name="T67" fmla="*/ 262 h 1073"/>
                <a:gd name="T68" fmla="*/ 415 w 802"/>
                <a:gd name="T69" fmla="*/ 241 h 1073"/>
                <a:gd name="T70" fmla="*/ 430 w 802"/>
                <a:gd name="T71" fmla="*/ 214 h 1073"/>
                <a:gd name="T72" fmla="*/ 446 w 802"/>
                <a:gd name="T73" fmla="*/ 194 h 1073"/>
                <a:gd name="T74" fmla="*/ 461 w 802"/>
                <a:gd name="T75" fmla="*/ 164 h 1073"/>
                <a:gd name="T76" fmla="*/ 467 w 802"/>
                <a:gd name="T77" fmla="*/ 139 h 1073"/>
                <a:gd name="T78" fmla="*/ 475 w 802"/>
                <a:gd name="T79" fmla="*/ 125 h 1073"/>
                <a:gd name="T80" fmla="*/ 475 w 802"/>
                <a:gd name="T81" fmla="*/ 108 h 1073"/>
                <a:gd name="T82" fmla="*/ 465 w 802"/>
                <a:gd name="T83" fmla="*/ 87 h 1073"/>
                <a:gd name="T84" fmla="*/ 422 w 802"/>
                <a:gd name="T85" fmla="*/ 27 h 1073"/>
                <a:gd name="T86" fmla="*/ 318 w 802"/>
                <a:gd name="T87" fmla="*/ 0 h 1073"/>
                <a:gd name="T88" fmla="*/ 254 w 802"/>
                <a:gd name="T89" fmla="*/ 21 h 1073"/>
                <a:gd name="T90" fmla="*/ 207 w 802"/>
                <a:gd name="T91" fmla="*/ 81 h 1073"/>
                <a:gd name="T92" fmla="*/ 169 w 802"/>
                <a:gd name="T93" fmla="*/ 133 h 1073"/>
                <a:gd name="T94" fmla="*/ 136 w 802"/>
                <a:gd name="T95" fmla="*/ 202 h 1073"/>
                <a:gd name="T96" fmla="*/ 101 w 802"/>
                <a:gd name="T97" fmla="*/ 283 h 1073"/>
                <a:gd name="T98" fmla="*/ 97 w 802"/>
                <a:gd name="T99" fmla="*/ 314 h 1073"/>
                <a:gd name="T100" fmla="*/ 111 w 802"/>
                <a:gd name="T101" fmla="*/ 337 h 1073"/>
                <a:gd name="T102" fmla="*/ 74 w 802"/>
                <a:gd name="T103" fmla="*/ 358 h 1073"/>
                <a:gd name="T104" fmla="*/ 18 w 802"/>
                <a:gd name="T105" fmla="*/ 415 h 1073"/>
                <a:gd name="T106" fmla="*/ 0 w 802"/>
                <a:gd name="T107" fmla="*/ 483 h 1073"/>
                <a:gd name="T108" fmla="*/ 29 w 802"/>
                <a:gd name="T109" fmla="*/ 684 h 1073"/>
                <a:gd name="T110" fmla="*/ 29 w 802"/>
                <a:gd name="T111" fmla="*/ 729 h 1073"/>
                <a:gd name="T112" fmla="*/ 54 w 802"/>
                <a:gd name="T113" fmla="*/ 779 h 1073"/>
                <a:gd name="T114" fmla="*/ 80 w 802"/>
                <a:gd name="T115" fmla="*/ 802 h 1073"/>
                <a:gd name="T116" fmla="*/ 87 w 802"/>
                <a:gd name="T117" fmla="*/ 842 h 1073"/>
                <a:gd name="T118" fmla="*/ 95 w 802"/>
                <a:gd name="T119" fmla="*/ 926 h 1073"/>
                <a:gd name="T120" fmla="*/ 87 w 802"/>
                <a:gd name="T121" fmla="*/ 1003 h 1073"/>
                <a:gd name="T122" fmla="*/ 99 w 802"/>
                <a:gd name="T123" fmla="*/ 1053 h 10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2"/>
                <a:gd name="T187" fmla="*/ 0 h 1073"/>
                <a:gd name="T188" fmla="*/ 802 w 802"/>
                <a:gd name="T189" fmla="*/ 1073 h 10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2" h="1073">
                  <a:moveTo>
                    <a:pt x="91" y="1073"/>
                  </a:moveTo>
                  <a:lnTo>
                    <a:pt x="579" y="1073"/>
                  </a:lnTo>
                  <a:lnTo>
                    <a:pt x="577" y="1044"/>
                  </a:lnTo>
                  <a:lnTo>
                    <a:pt x="577" y="1032"/>
                  </a:lnTo>
                  <a:lnTo>
                    <a:pt x="579" y="1017"/>
                  </a:lnTo>
                  <a:lnTo>
                    <a:pt x="579" y="1003"/>
                  </a:lnTo>
                  <a:lnTo>
                    <a:pt x="579" y="990"/>
                  </a:lnTo>
                  <a:lnTo>
                    <a:pt x="579" y="976"/>
                  </a:lnTo>
                  <a:lnTo>
                    <a:pt x="577" y="965"/>
                  </a:lnTo>
                  <a:lnTo>
                    <a:pt x="572" y="961"/>
                  </a:lnTo>
                  <a:lnTo>
                    <a:pt x="570" y="957"/>
                  </a:lnTo>
                  <a:lnTo>
                    <a:pt x="566" y="955"/>
                  </a:lnTo>
                  <a:lnTo>
                    <a:pt x="562" y="953"/>
                  </a:lnTo>
                  <a:lnTo>
                    <a:pt x="560" y="940"/>
                  </a:lnTo>
                  <a:lnTo>
                    <a:pt x="558" y="928"/>
                  </a:lnTo>
                  <a:lnTo>
                    <a:pt x="558" y="919"/>
                  </a:lnTo>
                  <a:lnTo>
                    <a:pt x="558" y="911"/>
                  </a:lnTo>
                  <a:lnTo>
                    <a:pt x="558" y="902"/>
                  </a:lnTo>
                  <a:lnTo>
                    <a:pt x="558" y="892"/>
                  </a:lnTo>
                  <a:lnTo>
                    <a:pt x="556" y="878"/>
                  </a:lnTo>
                  <a:lnTo>
                    <a:pt x="556" y="863"/>
                  </a:lnTo>
                  <a:lnTo>
                    <a:pt x="556" y="861"/>
                  </a:lnTo>
                  <a:lnTo>
                    <a:pt x="554" y="859"/>
                  </a:lnTo>
                  <a:lnTo>
                    <a:pt x="554" y="857"/>
                  </a:lnTo>
                  <a:lnTo>
                    <a:pt x="552" y="857"/>
                  </a:lnTo>
                  <a:lnTo>
                    <a:pt x="552" y="855"/>
                  </a:lnTo>
                  <a:lnTo>
                    <a:pt x="550" y="855"/>
                  </a:lnTo>
                  <a:lnTo>
                    <a:pt x="548" y="836"/>
                  </a:lnTo>
                  <a:lnTo>
                    <a:pt x="548" y="830"/>
                  </a:lnTo>
                  <a:lnTo>
                    <a:pt x="546" y="823"/>
                  </a:lnTo>
                  <a:lnTo>
                    <a:pt x="543" y="813"/>
                  </a:lnTo>
                  <a:lnTo>
                    <a:pt x="541" y="802"/>
                  </a:lnTo>
                  <a:lnTo>
                    <a:pt x="537" y="790"/>
                  </a:lnTo>
                  <a:lnTo>
                    <a:pt x="535" y="779"/>
                  </a:lnTo>
                  <a:lnTo>
                    <a:pt x="531" y="767"/>
                  </a:lnTo>
                  <a:lnTo>
                    <a:pt x="529" y="757"/>
                  </a:lnTo>
                  <a:lnTo>
                    <a:pt x="527" y="752"/>
                  </a:lnTo>
                  <a:lnTo>
                    <a:pt x="525" y="748"/>
                  </a:lnTo>
                  <a:lnTo>
                    <a:pt x="523" y="746"/>
                  </a:lnTo>
                  <a:lnTo>
                    <a:pt x="521" y="742"/>
                  </a:lnTo>
                  <a:lnTo>
                    <a:pt x="519" y="740"/>
                  </a:lnTo>
                  <a:lnTo>
                    <a:pt x="515" y="736"/>
                  </a:lnTo>
                  <a:lnTo>
                    <a:pt x="512" y="732"/>
                  </a:lnTo>
                  <a:lnTo>
                    <a:pt x="508" y="725"/>
                  </a:lnTo>
                  <a:lnTo>
                    <a:pt x="508" y="723"/>
                  </a:lnTo>
                  <a:lnTo>
                    <a:pt x="510" y="721"/>
                  </a:lnTo>
                  <a:lnTo>
                    <a:pt x="510" y="719"/>
                  </a:lnTo>
                  <a:lnTo>
                    <a:pt x="510" y="715"/>
                  </a:lnTo>
                  <a:lnTo>
                    <a:pt x="512" y="713"/>
                  </a:lnTo>
                  <a:lnTo>
                    <a:pt x="512" y="709"/>
                  </a:lnTo>
                  <a:lnTo>
                    <a:pt x="512" y="704"/>
                  </a:lnTo>
                  <a:lnTo>
                    <a:pt x="523" y="706"/>
                  </a:lnTo>
                  <a:lnTo>
                    <a:pt x="541" y="707"/>
                  </a:lnTo>
                  <a:lnTo>
                    <a:pt x="564" y="707"/>
                  </a:lnTo>
                  <a:lnTo>
                    <a:pt x="589" y="707"/>
                  </a:lnTo>
                  <a:lnTo>
                    <a:pt x="616" y="707"/>
                  </a:lnTo>
                  <a:lnTo>
                    <a:pt x="639" y="704"/>
                  </a:lnTo>
                  <a:lnTo>
                    <a:pt x="649" y="702"/>
                  </a:lnTo>
                  <a:lnTo>
                    <a:pt x="657" y="698"/>
                  </a:lnTo>
                  <a:lnTo>
                    <a:pt x="665" y="696"/>
                  </a:lnTo>
                  <a:lnTo>
                    <a:pt x="670" y="692"/>
                  </a:lnTo>
                  <a:lnTo>
                    <a:pt x="672" y="686"/>
                  </a:lnTo>
                  <a:lnTo>
                    <a:pt x="674" y="681"/>
                  </a:lnTo>
                  <a:lnTo>
                    <a:pt x="674" y="673"/>
                  </a:lnTo>
                  <a:lnTo>
                    <a:pt x="674" y="663"/>
                  </a:lnTo>
                  <a:lnTo>
                    <a:pt x="672" y="654"/>
                  </a:lnTo>
                  <a:lnTo>
                    <a:pt x="672" y="644"/>
                  </a:lnTo>
                  <a:lnTo>
                    <a:pt x="670" y="636"/>
                  </a:lnTo>
                  <a:lnTo>
                    <a:pt x="665" y="629"/>
                  </a:lnTo>
                  <a:lnTo>
                    <a:pt x="661" y="621"/>
                  </a:lnTo>
                  <a:lnTo>
                    <a:pt x="661" y="611"/>
                  </a:lnTo>
                  <a:lnTo>
                    <a:pt x="657" y="581"/>
                  </a:lnTo>
                  <a:lnTo>
                    <a:pt x="802" y="511"/>
                  </a:lnTo>
                  <a:lnTo>
                    <a:pt x="802" y="504"/>
                  </a:lnTo>
                  <a:lnTo>
                    <a:pt x="711" y="511"/>
                  </a:lnTo>
                  <a:lnTo>
                    <a:pt x="711" y="508"/>
                  </a:lnTo>
                  <a:lnTo>
                    <a:pt x="709" y="506"/>
                  </a:lnTo>
                  <a:lnTo>
                    <a:pt x="709" y="504"/>
                  </a:lnTo>
                  <a:lnTo>
                    <a:pt x="707" y="502"/>
                  </a:lnTo>
                  <a:lnTo>
                    <a:pt x="707" y="500"/>
                  </a:lnTo>
                  <a:lnTo>
                    <a:pt x="705" y="498"/>
                  </a:lnTo>
                  <a:lnTo>
                    <a:pt x="703" y="496"/>
                  </a:lnTo>
                  <a:lnTo>
                    <a:pt x="701" y="496"/>
                  </a:lnTo>
                  <a:lnTo>
                    <a:pt x="699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4" y="502"/>
                  </a:lnTo>
                  <a:lnTo>
                    <a:pt x="692" y="504"/>
                  </a:lnTo>
                  <a:lnTo>
                    <a:pt x="692" y="508"/>
                  </a:lnTo>
                  <a:lnTo>
                    <a:pt x="692" y="511"/>
                  </a:lnTo>
                  <a:lnTo>
                    <a:pt x="688" y="511"/>
                  </a:lnTo>
                  <a:lnTo>
                    <a:pt x="680" y="486"/>
                  </a:lnTo>
                  <a:lnTo>
                    <a:pt x="672" y="483"/>
                  </a:lnTo>
                  <a:lnTo>
                    <a:pt x="672" y="479"/>
                  </a:lnTo>
                  <a:lnTo>
                    <a:pt x="672" y="475"/>
                  </a:lnTo>
                  <a:lnTo>
                    <a:pt x="670" y="471"/>
                  </a:lnTo>
                  <a:lnTo>
                    <a:pt x="670" y="469"/>
                  </a:lnTo>
                  <a:lnTo>
                    <a:pt x="668" y="467"/>
                  </a:lnTo>
                  <a:lnTo>
                    <a:pt x="663" y="465"/>
                  </a:lnTo>
                  <a:lnTo>
                    <a:pt x="661" y="463"/>
                  </a:lnTo>
                  <a:lnTo>
                    <a:pt x="657" y="463"/>
                  </a:lnTo>
                  <a:lnTo>
                    <a:pt x="653" y="463"/>
                  </a:lnTo>
                  <a:lnTo>
                    <a:pt x="651" y="465"/>
                  </a:lnTo>
                  <a:lnTo>
                    <a:pt x="649" y="467"/>
                  </a:lnTo>
                  <a:lnTo>
                    <a:pt x="647" y="471"/>
                  </a:lnTo>
                  <a:lnTo>
                    <a:pt x="645" y="473"/>
                  </a:lnTo>
                  <a:lnTo>
                    <a:pt x="643" y="477"/>
                  </a:lnTo>
                  <a:lnTo>
                    <a:pt x="643" y="483"/>
                  </a:lnTo>
                  <a:lnTo>
                    <a:pt x="641" y="486"/>
                  </a:lnTo>
                  <a:lnTo>
                    <a:pt x="626" y="492"/>
                  </a:lnTo>
                  <a:lnTo>
                    <a:pt x="616" y="508"/>
                  </a:lnTo>
                  <a:lnTo>
                    <a:pt x="612" y="510"/>
                  </a:lnTo>
                  <a:lnTo>
                    <a:pt x="608" y="510"/>
                  </a:lnTo>
                  <a:lnTo>
                    <a:pt x="605" y="511"/>
                  </a:lnTo>
                  <a:lnTo>
                    <a:pt x="601" y="513"/>
                  </a:lnTo>
                  <a:lnTo>
                    <a:pt x="597" y="515"/>
                  </a:lnTo>
                  <a:lnTo>
                    <a:pt x="595" y="517"/>
                  </a:lnTo>
                  <a:lnTo>
                    <a:pt x="591" y="519"/>
                  </a:lnTo>
                  <a:lnTo>
                    <a:pt x="587" y="519"/>
                  </a:lnTo>
                  <a:lnTo>
                    <a:pt x="585" y="515"/>
                  </a:lnTo>
                  <a:lnTo>
                    <a:pt x="585" y="511"/>
                  </a:lnTo>
                  <a:lnTo>
                    <a:pt x="583" y="510"/>
                  </a:lnTo>
                  <a:lnTo>
                    <a:pt x="581" y="508"/>
                  </a:lnTo>
                  <a:lnTo>
                    <a:pt x="579" y="508"/>
                  </a:lnTo>
                  <a:lnTo>
                    <a:pt x="577" y="508"/>
                  </a:lnTo>
                  <a:lnTo>
                    <a:pt x="574" y="508"/>
                  </a:lnTo>
                  <a:lnTo>
                    <a:pt x="572" y="510"/>
                  </a:lnTo>
                  <a:lnTo>
                    <a:pt x="572" y="511"/>
                  </a:lnTo>
                  <a:lnTo>
                    <a:pt x="572" y="513"/>
                  </a:lnTo>
                  <a:lnTo>
                    <a:pt x="572" y="517"/>
                  </a:lnTo>
                  <a:lnTo>
                    <a:pt x="572" y="519"/>
                  </a:lnTo>
                  <a:lnTo>
                    <a:pt x="574" y="521"/>
                  </a:lnTo>
                  <a:lnTo>
                    <a:pt x="574" y="523"/>
                  </a:lnTo>
                  <a:lnTo>
                    <a:pt x="537" y="527"/>
                  </a:lnTo>
                  <a:lnTo>
                    <a:pt x="533" y="511"/>
                  </a:lnTo>
                  <a:lnTo>
                    <a:pt x="531" y="498"/>
                  </a:lnTo>
                  <a:lnTo>
                    <a:pt x="529" y="485"/>
                  </a:lnTo>
                  <a:lnTo>
                    <a:pt x="525" y="469"/>
                  </a:lnTo>
                  <a:lnTo>
                    <a:pt x="523" y="456"/>
                  </a:lnTo>
                  <a:lnTo>
                    <a:pt x="521" y="442"/>
                  </a:lnTo>
                  <a:lnTo>
                    <a:pt x="519" y="429"/>
                  </a:lnTo>
                  <a:lnTo>
                    <a:pt x="515" y="415"/>
                  </a:lnTo>
                  <a:lnTo>
                    <a:pt x="510" y="402"/>
                  </a:lnTo>
                  <a:lnTo>
                    <a:pt x="506" y="390"/>
                  </a:lnTo>
                  <a:lnTo>
                    <a:pt x="502" y="379"/>
                  </a:lnTo>
                  <a:lnTo>
                    <a:pt x="498" y="369"/>
                  </a:lnTo>
                  <a:lnTo>
                    <a:pt x="494" y="362"/>
                  </a:lnTo>
                  <a:lnTo>
                    <a:pt x="490" y="354"/>
                  </a:lnTo>
                  <a:lnTo>
                    <a:pt x="484" y="350"/>
                  </a:lnTo>
                  <a:lnTo>
                    <a:pt x="479" y="346"/>
                  </a:lnTo>
                  <a:lnTo>
                    <a:pt x="477" y="344"/>
                  </a:lnTo>
                  <a:lnTo>
                    <a:pt x="473" y="342"/>
                  </a:lnTo>
                  <a:lnTo>
                    <a:pt x="467" y="340"/>
                  </a:lnTo>
                  <a:lnTo>
                    <a:pt x="461" y="339"/>
                  </a:lnTo>
                  <a:lnTo>
                    <a:pt x="455" y="337"/>
                  </a:lnTo>
                  <a:lnTo>
                    <a:pt x="450" y="333"/>
                  </a:lnTo>
                  <a:lnTo>
                    <a:pt x="444" y="331"/>
                  </a:lnTo>
                  <a:lnTo>
                    <a:pt x="442" y="331"/>
                  </a:lnTo>
                  <a:lnTo>
                    <a:pt x="434" y="327"/>
                  </a:lnTo>
                  <a:lnTo>
                    <a:pt x="426" y="323"/>
                  </a:lnTo>
                  <a:lnTo>
                    <a:pt x="419" y="321"/>
                  </a:lnTo>
                  <a:lnTo>
                    <a:pt x="413" y="317"/>
                  </a:lnTo>
                  <a:lnTo>
                    <a:pt x="407" y="315"/>
                  </a:lnTo>
                  <a:lnTo>
                    <a:pt x="401" y="314"/>
                  </a:lnTo>
                  <a:lnTo>
                    <a:pt x="395" y="310"/>
                  </a:lnTo>
                  <a:lnTo>
                    <a:pt x="388" y="308"/>
                  </a:lnTo>
                  <a:lnTo>
                    <a:pt x="386" y="308"/>
                  </a:lnTo>
                  <a:lnTo>
                    <a:pt x="382" y="306"/>
                  </a:lnTo>
                  <a:lnTo>
                    <a:pt x="380" y="306"/>
                  </a:lnTo>
                  <a:lnTo>
                    <a:pt x="378" y="306"/>
                  </a:lnTo>
                  <a:lnTo>
                    <a:pt x="374" y="306"/>
                  </a:lnTo>
                  <a:lnTo>
                    <a:pt x="372" y="306"/>
                  </a:lnTo>
                  <a:lnTo>
                    <a:pt x="368" y="306"/>
                  </a:lnTo>
                  <a:lnTo>
                    <a:pt x="368" y="304"/>
                  </a:lnTo>
                  <a:lnTo>
                    <a:pt x="370" y="304"/>
                  </a:lnTo>
                  <a:lnTo>
                    <a:pt x="370" y="302"/>
                  </a:lnTo>
                  <a:lnTo>
                    <a:pt x="372" y="302"/>
                  </a:lnTo>
                  <a:lnTo>
                    <a:pt x="374" y="300"/>
                  </a:lnTo>
                  <a:lnTo>
                    <a:pt x="376" y="300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2" y="296"/>
                  </a:lnTo>
                  <a:lnTo>
                    <a:pt x="382" y="294"/>
                  </a:lnTo>
                  <a:lnTo>
                    <a:pt x="384" y="290"/>
                  </a:lnTo>
                  <a:lnTo>
                    <a:pt x="386" y="290"/>
                  </a:lnTo>
                  <a:lnTo>
                    <a:pt x="388" y="289"/>
                  </a:lnTo>
                  <a:lnTo>
                    <a:pt x="391" y="289"/>
                  </a:lnTo>
                  <a:lnTo>
                    <a:pt x="393" y="287"/>
                  </a:lnTo>
                  <a:lnTo>
                    <a:pt x="395" y="287"/>
                  </a:lnTo>
                  <a:lnTo>
                    <a:pt x="395" y="285"/>
                  </a:lnTo>
                  <a:lnTo>
                    <a:pt x="397" y="285"/>
                  </a:lnTo>
                  <a:lnTo>
                    <a:pt x="397" y="283"/>
                  </a:lnTo>
                  <a:lnTo>
                    <a:pt x="397" y="281"/>
                  </a:lnTo>
                  <a:lnTo>
                    <a:pt x="395" y="279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7" y="273"/>
                  </a:lnTo>
                  <a:lnTo>
                    <a:pt x="397" y="271"/>
                  </a:lnTo>
                  <a:lnTo>
                    <a:pt x="399" y="267"/>
                  </a:lnTo>
                  <a:lnTo>
                    <a:pt x="405" y="267"/>
                  </a:lnTo>
                  <a:lnTo>
                    <a:pt x="411" y="267"/>
                  </a:lnTo>
                  <a:lnTo>
                    <a:pt x="413" y="265"/>
                  </a:lnTo>
                  <a:lnTo>
                    <a:pt x="415" y="262"/>
                  </a:lnTo>
                  <a:lnTo>
                    <a:pt x="417" y="260"/>
                  </a:lnTo>
                  <a:lnTo>
                    <a:pt x="417" y="256"/>
                  </a:lnTo>
                  <a:lnTo>
                    <a:pt x="415" y="250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5" y="241"/>
                  </a:lnTo>
                  <a:lnTo>
                    <a:pt x="417" y="239"/>
                  </a:lnTo>
                  <a:lnTo>
                    <a:pt x="422" y="233"/>
                  </a:lnTo>
                  <a:lnTo>
                    <a:pt x="424" y="229"/>
                  </a:lnTo>
                  <a:lnTo>
                    <a:pt x="426" y="223"/>
                  </a:lnTo>
                  <a:lnTo>
                    <a:pt x="428" y="219"/>
                  </a:lnTo>
                  <a:lnTo>
                    <a:pt x="430" y="214"/>
                  </a:lnTo>
                  <a:lnTo>
                    <a:pt x="432" y="212"/>
                  </a:lnTo>
                  <a:lnTo>
                    <a:pt x="434" y="208"/>
                  </a:lnTo>
                  <a:lnTo>
                    <a:pt x="438" y="206"/>
                  </a:lnTo>
                  <a:lnTo>
                    <a:pt x="440" y="202"/>
                  </a:lnTo>
                  <a:lnTo>
                    <a:pt x="444" y="198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48" y="183"/>
                  </a:lnTo>
                  <a:lnTo>
                    <a:pt x="450" y="177"/>
                  </a:lnTo>
                  <a:lnTo>
                    <a:pt x="455" y="173"/>
                  </a:lnTo>
                  <a:lnTo>
                    <a:pt x="457" y="168"/>
                  </a:lnTo>
                  <a:lnTo>
                    <a:pt x="461" y="164"/>
                  </a:lnTo>
                  <a:lnTo>
                    <a:pt x="461" y="158"/>
                  </a:lnTo>
                  <a:lnTo>
                    <a:pt x="463" y="152"/>
                  </a:lnTo>
                  <a:lnTo>
                    <a:pt x="465" y="146"/>
                  </a:lnTo>
                  <a:lnTo>
                    <a:pt x="465" y="141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39"/>
                  </a:lnTo>
                  <a:lnTo>
                    <a:pt x="471" y="137"/>
                  </a:lnTo>
                  <a:lnTo>
                    <a:pt x="473" y="135"/>
                  </a:lnTo>
                  <a:lnTo>
                    <a:pt x="475" y="133"/>
                  </a:lnTo>
                  <a:lnTo>
                    <a:pt x="475" y="129"/>
                  </a:lnTo>
                  <a:lnTo>
                    <a:pt x="475" y="125"/>
                  </a:lnTo>
                  <a:lnTo>
                    <a:pt x="477" y="123"/>
                  </a:lnTo>
                  <a:lnTo>
                    <a:pt x="477" y="119"/>
                  </a:lnTo>
                  <a:lnTo>
                    <a:pt x="477" y="116"/>
                  </a:lnTo>
                  <a:lnTo>
                    <a:pt x="477" y="112"/>
                  </a:lnTo>
                  <a:lnTo>
                    <a:pt x="477" y="110"/>
                  </a:lnTo>
                  <a:lnTo>
                    <a:pt x="475" y="108"/>
                  </a:lnTo>
                  <a:lnTo>
                    <a:pt x="473" y="106"/>
                  </a:lnTo>
                  <a:lnTo>
                    <a:pt x="471" y="102"/>
                  </a:lnTo>
                  <a:lnTo>
                    <a:pt x="469" y="98"/>
                  </a:lnTo>
                  <a:lnTo>
                    <a:pt x="469" y="94"/>
                  </a:lnTo>
                  <a:lnTo>
                    <a:pt x="467" y="91"/>
                  </a:lnTo>
                  <a:lnTo>
                    <a:pt x="465" y="87"/>
                  </a:lnTo>
                  <a:lnTo>
                    <a:pt x="465" y="83"/>
                  </a:lnTo>
                  <a:lnTo>
                    <a:pt x="459" y="70"/>
                  </a:lnTo>
                  <a:lnTo>
                    <a:pt x="453" y="58"/>
                  </a:lnTo>
                  <a:lnTo>
                    <a:pt x="442" y="46"/>
                  </a:lnTo>
                  <a:lnTo>
                    <a:pt x="432" y="37"/>
                  </a:lnTo>
                  <a:lnTo>
                    <a:pt x="422" y="27"/>
                  </a:lnTo>
                  <a:lnTo>
                    <a:pt x="409" y="20"/>
                  </a:lnTo>
                  <a:lnTo>
                    <a:pt x="397" y="16"/>
                  </a:lnTo>
                  <a:lnTo>
                    <a:pt x="386" y="12"/>
                  </a:lnTo>
                  <a:lnTo>
                    <a:pt x="337" y="2"/>
                  </a:lnTo>
                  <a:lnTo>
                    <a:pt x="326" y="0"/>
                  </a:lnTo>
                  <a:lnTo>
                    <a:pt x="318" y="0"/>
                  </a:lnTo>
                  <a:lnTo>
                    <a:pt x="308" y="2"/>
                  </a:lnTo>
                  <a:lnTo>
                    <a:pt x="297" y="4"/>
                  </a:lnTo>
                  <a:lnTo>
                    <a:pt x="287" y="6"/>
                  </a:lnTo>
                  <a:lnTo>
                    <a:pt x="275" y="10"/>
                  </a:lnTo>
                  <a:lnTo>
                    <a:pt x="264" y="16"/>
                  </a:lnTo>
                  <a:lnTo>
                    <a:pt x="254" y="21"/>
                  </a:lnTo>
                  <a:lnTo>
                    <a:pt x="244" y="29"/>
                  </a:lnTo>
                  <a:lnTo>
                    <a:pt x="235" y="37"/>
                  </a:lnTo>
                  <a:lnTo>
                    <a:pt x="227" y="46"/>
                  </a:lnTo>
                  <a:lnTo>
                    <a:pt x="219" y="58"/>
                  </a:lnTo>
                  <a:lnTo>
                    <a:pt x="213" y="70"/>
                  </a:lnTo>
                  <a:lnTo>
                    <a:pt x="207" y="81"/>
                  </a:lnTo>
                  <a:lnTo>
                    <a:pt x="202" y="94"/>
                  </a:lnTo>
                  <a:lnTo>
                    <a:pt x="200" y="110"/>
                  </a:lnTo>
                  <a:lnTo>
                    <a:pt x="188" y="118"/>
                  </a:lnTo>
                  <a:lnTo>
                    <a:pt x="180" y="123"/>
                  </a:lnTo>
                  <a:lnTo>
                    <a:pt x="173" y="127"/>
                  </a:lnTo>
                  <a:lnTo>
                    <a:pt x="169" y="133"/>
                  </a:lnTo>
                  <a:lnTo>
                    <a:pt x="165" y="139"/>
                  </a:lnTo>
                  <a:lnTo>
                    <a:pt x="161" y="146"/>
                  </a:lnTo>
                  <a:lnTo>
                    <a:pt x="157" y="156"/>
                  </a:lnTo>
                  <a:lnTo>
                    <a:pt x="149" y="168"/>
                  </a:lnTo>
                  <a:lnTo>
                    <a:pt x="140" y="185"/>
                  </a:lnTo>
                  <a:lnTo>
                    <a:pt x="136" y="202"/>
                  </a:lnTo>
                  <a:lnTo>
                    <a:pt x="132" y="221"/>
                  </a:lnTo>
                  <a:lnTo>
                    <a:pt x="128" y="239"/>
                  </a:lnTo>
                  <a:lnTo>
                    <a:pt x="124" y="256"/>
                  </a:lnTo>
                  <a:lnTo>
                    <a:pt x="116" y="269"/>
                  </a:lnTo>
                  <a:lnTo>
                    <a:pt x="109" y="277"/>
                  </a:lnTo>
                  <a:lnTo>
                    <a:pt x="101" y="283"/>
                  </a:lnTo>
                  <a:lnTo>
                    <a:pt x="93" y="287"/>
                  </a:lnTo>
                  <a:lnTo>
                    <a:pt x="82" y="292"/>
                  </a:lnTo>
                  <a:lnTo>
                    <a:pt x="85" y="300"/>
                  </a:lnTo>
                  <a:lnTo>
                    <a:pt x="89" y="306"/>
                  </a:lnTo>
                  <a:lnTo>
                    <a:pt x="93" y="310"/>
                  </a:lnTo>
                  <a:lnTo>
                    <a:pt x="97" y="314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4" y="323"/>
                  </a:lnTo>
                  <a:lnTo>
                    <a:pt x="122" y="327"/>
                  </a:lnTo>
                  <a:lnTo>
                    <a:pt x="116" y="331"/>
                  </a:lnTo>
                  <a:lnTo>
                    <a:pt x="111" y="337"/>
                  </a:lnTo>
                  <a:lnTo>
                    <a:pt x="105" y="340"/>
                  </a:lnTo>
                  <a:lnTo>
                    <a:pt x="97" y="344"/>
                  </a:lnTo>
                  <a:lnTo>
                    <a:pt x="91" y="348"/>
                  </a:lnTo>
                  <a:lnTo>
                    <a:pt x="85" y="352"/>
                  </a:lnTo>
                  <a:lnTo>
                    <a:pt x="78" y="356"/>
                  </a:lnTo>
                  <a:lnTo>
                    <a:pt x="74" y="358"/>
                  </a:lnTo>
                  <a:lnTo>
                    <a:pt x="62" y="363"/>
                  </a:lnTo>
                  <a:lnTo>
                    <a:pt x="51" y="373"/>
                  </a:lnTo>
                  <a:lnTo>
                    <a:pt x="41" y="383"/>
                  </a:lnTo>
                  <a:lnTo>
                    <a:pt x="33" y="392"/>
                  </a:lnTo>
                  <a:lnTo>
                    <a:pt x="25" y="404"/>
                  </a:lnTo>
                  <a:lnTo>
                    <a:pt x="18" y="415"/>
                  </a:lnTo>
                  <a:lnTo>
                    <a:pt x="12" y="429"/>
                  </a:lnTo>
                  <a:lnTo>
                    <a:pt x="6" y="440"/>
                  </a:lnTo>
                  <a:lnTo>
                    <a:pt x="4" y="452"/>
                  </a:lnTo>
                  <a:lnTo>
                    <a:pt x="0" y="461"/>
                  </a:lnTo>
                  <a:lnTo>
                    <a:pt x="0" y="471"/>
                  </a:lnTo>
                  <a:lnTo>
                    <a:pt x="0" y="483"/>
                  </a:lnTo>
                  <a:lnTo>
                    <a:pt x="0" y="492"/>
                  </a:lnTo>
                  <a:lnTo>
                    <a:pt x="0" y="504"/>
                  </a:lnTo>
                  <a:lnTo>
                    <a:pt x="2" y="513"/>
                  </a:lnTo>
                  <a:lnTo>
                    <a:pt x="4" y="527"/>
                  </a:lnTo>
                  <a:lnTo>
                    <a:pt x="29" y="677"/>
                  </a:lnTo>
                  <a:lnTo>
                    <a:pt x="29" y="684"/>
                  </a:lnTo>
                  <a:lnTo>
                    <a:pt x="29" y="690"/>
                  </a:lnTo>
                  <a:lnTo>
                    <a:pt x="29" y="698"/>
                  </a:lnTo>
                  <a:lnTo>
                    <a:pt x="27" y="706"/>
                  </a:lnTo>
                  <a:lnTo>
                    <a:pt x="27" y="713"/>
                  </a:lnTo>
                  <a:lnTo>
                    <a:pt x="27" y="721"/>
                  </a:lnTo>
                  <a:lnTo>
                    <a:pt x="29" y="729"/>
                  </a:lnTo>
                  <a:lnTo>
                    <a:pt x="31" y="734"/>
                  </a:lnTo>
                  <a:lnTo>
                    <a:pt x="35" y="744"/>
                  </a:lnTo>
                  <a:lnTo>
                    <a:pt x="39" y="752"/>
                  </a:lnTo>
                  <a:lnTo>
                    <a:pt x="43" y="761"/>
                  </a:lnTo>
                  <a:lnTo>
                    <a:pt x="47" y="771"/>
                  </a:lnTo>
                  <a:lnTo>
                    <a:pt x="54" y="779"/>
                  </a:lnTo>
                  <a:lnTo>
                    <a:pt x="60" y="788"/>
                  </a:lnTo>
                  <a:lnTo>
                    <a:pt x="66" y="794"/>
                  </a:lnTo>
                  <a:lnTo>
                    <a:pt x="76" y="800"/>
                  </a:lnTo>
                  <a:lnTo>
                    <a:pt x="78" y="800"/>
                  </a:lnTo>
                  <a:lnTo>
                    <a:pt x="80" y="800"/>
                  </a:lnTo>
                  <a:lnTo>
                    <a:pt x="80" y="802"/>
                  </a:lnTo>
                  <a:lnTo>
                    <a:pt x="82" y="802"/>
                  </a:lnTo>
                  <a:lnTo>
                    <a:pt x="85" y="802"/>
                  </a:lnTo>
                  <a:lnTo>
                    <a:pt x="87" y="804"/>
                  </a:lnTo>
                  <a:lnTo>
                    <a:pt x="85" y="815"/>
                  </a:lnTo>
                  <a:lnTo>
                    <a:pt x="85" y="828"/>
                  </a:lnTo>
                  <a:lnTo>
                    <a:pt x="87" y="842"/>
                  </a:lnTo>
                  <a:lnTo>
                    <a:pt x="87" y="857"/>
                  </a:lnTo>
                  <a:lnTo>
                    <a:pt x="87" y="873"/>
                  </a:lnTo>
                  <a:lnTo>
                    <a:pt x="89" y="888"/>
                  </a:lnTo>
                  <a:lnTo>
                    <a:pt x="91" y="902"/>
                  </a:lnTo>
                  <a:lnTo>
                    <a:pt x="93" y="915"/>
                  </a:lnTo>
                  <a:lnTo>
                    <a:pt x="95" y="926"/>
                  </a:lnTo>
                  <a:lnTo>
                    <a:pt x="93" y="940"/>
                  </a:lnTo>
                  <a:lnTo>
                    <a:pt x="91" y="953"/>
                  </a:lnTo>
                  <a:lnTo>
                    <a:pt x="89" y="965"/>
                  </a:lnTo>
                  <a:lnTo>
                    <a:pt x="87" y="978"/>
                  </a:lnTo>
                  <a:lnTo>
                    <a:pt x="87" y="992"/>
                  </a:lnTo>
                  <a:lnTo>
                    <a:pt x="87" y="1003"/>
                  </a:lnTo>
                  <a:lnTo>
                    <a:pt x="91" y="1015"/>
                  </a:lnTo>
                  <a:lnTo>
                    <a:pt x="95" y="1028"/>
                  </a:lnTo>
                  <a:lnTo>
                    <a:pt x="99" y="1038"/>
                  </a:lnTo>
                  <a:lnTo>
                    <a:pt x="101" y="1044"/>
                  </a:lnTo>
                  <a:lnTo>
                    <a:pt x="101" y="1049"/>
                  </a:lnTo>
                  <a:lnTo>
                    <a:pt x="99" y="1053"/>
                  </a:lnTo>
                  <a:lnTo>
                    <a:pt x="97" y="1057"/>
                  </a:lnTo>
                  <a:lnTo>
                    <a:pt x="95" y="1065"/>
                  </a:lnTo>
                  <a:lnTo>
                    <a:pt x="91" y="10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4" name="Freeform 29"/>
            <p:cNvSpPr>
              <a:spLocks/>
            </p:cNvSpPr>
            <p:nvPr/>
          </p:nvSpPr>
          <p:spPr bwMode="auto">
            <a:xfrm>
              <a:off x="479" y="3142"/>
              <a:ext cx="676" cy="817"/>
            </a:xfrm>
            <a:custGeom>
              <a:avLst/>
              <a:gdLst>
                <a:gd name="T0" fmla="*/ 643 w 676"/>
                <a:gd name="T1" fmla="*/ 380 h 817"/>
                <a:gd name="T2" fmla="*/ 614 w 676"/>
                <a:gd name="T3" fmla="*/ 401 h 817"/>
                <a:gd name="T4" fmla="*/ 579 w 676"/>
                <a:gd name="T5" fmla="*/ 405 h 817"/>
                <a:gd name="T6" fmla="*/ 560 w 676"/>
                <a:gd name="T7" fmla="*/ 394 h 817"/>
                <a:gd name="T8" fmla="*/ 554 w 676"/>
                <a:gd name="T9" fmla="*/ 386 h 817"/>
                <a:gd name="T10" fmla="*/ 541 w 676"/>
                <a:gd name="T11" fmla="*/ 382 h 817"/>
                <a:gd name="T12" fmla="*/ 514 w 676"/>
                <a:gd name="T13" fmla="*/ 394 h 817"/>
                <a:gd name="T14" fmla="*/ 459 w 676"/>
                <a:gd name="T15" fmla="*/ 434 h 817"/>
                <a:gd name="T16" fmla="*/ 411 w 676"/>
                <a:gd name="T17" fmla="*/ 457 h 817"/>
                <a:gd name="T18" fmla="*/ 376 w 676"/>
                <a:gd name="T19" fmla="*/ 480 h 817"/>
                <a:gd name="T20" fmla="*/ 333 w 676"/>
                <a:gd name="T21" fmla="*/ 499 h 817"/>
                <a:gd name="T22" fmla="*/ 322 w 676"/>
                <a:gd name="T23" fmla="*/ 494 h 817"/>
                <a:gd name="T24" fmla="*/ 310 w 676"/>
                <a:gd name="T25" fmla="*/ 469 h 817"/>
                <a:gd name="T26" fmla="*/ 310 w 676"/>
                <a:gd name="T27" fmla="*/ 461 h 817"/>
                <a:gd name="T28" fmla="*/ 312 w 676"/>
                <a:gd name="T29" fmla="*/ 432 h 817"/>
                <a:gd name="T30" fmla="*/ 266 w 676"/>
                <a:gd name="T31" fmla="*/ 432 h 817"/>
                <a:gd name="T32" fmla="*/ 215 w 676"/>
                <a:gd name="T33" fmla="*/ 436 h 817"/>
                <a:gd name="T34" fmla="*/ 527 w 676"/>
                <a:gd name="T35" fmla="*/ 271 h 817"/>
                <a:gd name="T36" fmla="*/ 523 w 676"/>
                <a:gd name="T37" fmla="*/ 186 h 817"/>
                <a:gd name="T38" fmla="*/ 496 w 676"/>
                <a:gd name="T39" fmla="*/ 106 h 817"/>
                <a:gd name="T40" fmla="*/ 463 w 676"/>
                <a:gd name="T41" fmla="*/ 83 h 817"/>
                <a:gd name="T42" fmla="*/ 421 w 676"/>
                <a:gd name="T43" fmla="*/ 65 h 817"/>
                <a:gd name="T44" fmla="*/ 388 w 676"/>
                <a:gd name="T45" fmla="*/ 50 h 817"/>
                <a:gd name="T46" fmla="*/ 370 w 676"/>
                <a:gd name="T47" fmla="*/ 50 h 817"/>
                <a:gd name="T48" fmla="*/ 351 w 676"/>
                <a:gd name="T49" fmla="*/ 69 h 817"/>
                <a:gd name="T50" fmla="*/ 341 w 676"/>
                <a:gd name="T51" fmla="*/ 109 h 817"/>
                <a:gd name="T52" fmla="*/ 339 w 676"/>
                <a:gd name="T53" fmla="*/ 177 h 817"/>
                <a:gd name="T54" fmla="*/ 333 w 676"/>
                <a:gd name="T55" fmla="*/ 209 h 817"/>
                <a:gd name="T56" fmla="*/ 302 w 676"/>
                <a:gd name="T57" fmla="*/ 179 h 817"/>
                <a:gd name="T58" fmla="*/ 256 w 676"/>
                <a:gd name="T59" fmla="*/ 138 h 817"/>
                <a:gd name="T60" fmla="*/ 219 w 676"/>
                <a:gd name="T61" fmla="*/ 104 h 817"/>
                <a:gd name="T62" fmla="*/ 173 w 676"/>
                <a:gd name="T63" fmla="*/ 33 h 817"/>
                <a:gd name="T64" fmla="*/ 196 w 676"/>
                <a:gd name="T65" fmla="*/ 6 h 817"/>
                <a:gd name="T66" fmla="*/ 163 w 676"/>
                <a:gd name="T67" fmla="*/ 13 h 817"/>
                <a:gd name="T68" fmla="*/ 134 w 676"/>
                <a:gd name="T69" fmla="*/ 52 h 817"/>
                <a:gd name="T70" fmla="*/ 101 w 676"/>
                <a:gd name="T71" fmla="*/ 88 h 817"/>
                <a:gd name="T72" fmla="*/ 43 w 676"/>
                <a:gd name="T73" fmla="*/ 127 h 817"/>
                <a:gd name="T74" fmla="*/ 2 w 676"/>
                <a:gd name="T75" fmla="*/ 205 h 817"/>
                <a:gd name="T76" fmla="*/ 31 w 676"/>
                <a:gd name="T77" fmla="*/ 421 h 817"/>
                <a:gd name="T78" fmla="*/ 31 w 676"/>
                <a:gd name="T79" fmla="*/ 473 h 817"/>
                <a:gd name="T80" fmla="*/ 62 w 676"/>
                <a:gd name="T81" fmla="*/ 532 h 817"/>
                <a:gd name="T82" fmla="*/ 84 w 676"/>
                <a:gd name="T83" fmla="*/ 546 h 817"/>
                <a:gd name="T84" fmla="*/ 87 w 676"/>
                <a:gd name="T85" fmla="*/ 572 h 817"/>
                <a:gd name="T86" fmla="*/ 89 w 676"/>
                <a:gd name="T87" fmla="*/ 624 h 817"/>
                <a:gd name="T88" fmla="*/ 95 w 676"/>
                <a:gd name="T89" fmla="*/ 684 h 817"/>
                <a:gd name="T90" fmla="*/ 95 w 676"/>
                <a:gd name="T91" fmla="*/ 767 h 817"/>
                <a:gd name="T92" fmla="*/ 93 w 676"/>
                <a:gd name="T93" fmla="*/ 817 h 817"/>
                <a:gd name="T94" fmla="*/ 581 w 676"/>
                <a:gd name="T95" fmla="*/ 720 h 817"/>
                <a:gd name="T96" fmla="*/ 562 w 676"/>
                <a:gd name="T97" fmla="*/ 674 h 817"/>
                <a:gd name="T98" fmla="*/ 558 w 676"/>
                <a:gd name="T99" fmla="*/ 603 h 817"/>
                <a:gd name="T100" fmla="*/ 552 w 676"/>
                <a:gd name="T101" fmla="*/ 599 h 817"/>
                <a:gd name="T102" fmla="*/ 537 w 676"/>
                <a:gd name="T103" fmla="*/ 523 h 817"/>
                <a:gd name="T104" fmla="*/ 521 w 676"/>
                <a:gd name="T105" fmla="*/ 484 h 817"/>
                <a:gd name="T106" fmla="*/ 512 w 676"/>
                <a:gd name="T107" fmla="*/ 461 h 817"/>
                <a:gd name="T108" fmla="*/ 566 w 676"/>
                <a:gd name="T109" fmla="*/ 451 h 817"/>
                <a:gd name="T110" fmla="*/ 672 w 676"/>
                <a:gd name="T111" fmla="*/ 434 h 817"/>
                <a:gd name="T112" fmla="*/ 672 w 676"/>
                <a:gd name="T113" fmla="*/ 378 h 8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817"/>
                <a:gd name="T173" fmla="*/ 676 w 676"/>
                <a:gd name="T174" fmla="*/ 817 h 8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817">
                  <a:moveTo>
                    <a:pt x="663" y="355"/>
                  </a:moveTo>
                  <a:lnTo>
                    <a:pt x="659" y="359"/>
                  </a:lnTo>
                  <a:lnTo>
                    <a:pt x="657" y="363"/>
                  </a:lnTo>
                  <a:lnTo>
                    <a:pt x="653" y="367"/>
                  </a:lnTo>
                  <a:lnTo>
                    <a:pt x="651" y="371"/>
                  </a:lnTo>
                  <a:lnTo>
                    <a:pt x="647" y="376"/>
                  </a:lnTo>
                  <a:lnTo>
                    <a:pt x="643" y="380"/>
                  </a:lnTo>
                  <a:lnTo>
                    <a:pt x="641" y="384"/>
                  </a:lnTo>
                  <a:lnTo>
                    <a:pt x="636" y="390"/>
                  </a:lnTo>
                  <a:lnTo>
                    <a:pt x="634" y="392"/>
                  </a:lnTo>
                  <a:lnTo>
                    <a:pt x="630" y="396"/>
                  </a:lnTo>
                  <a:lnTo>
                    <a:pt x="626" y="398"/>
                  </a:lnTo>
                  <a:lnTo>
                    <a:pt x="620" y="400"/>
                  </a:lnTo>
                  <a:lnTo>
                    <a:pt x="614" y="401"/>
                  </a:lnTo>
                  <a:lnTo>
                    <a:pt x="607" y="403"/>
                  </a:lnTo>
                  <a:lnTo>
                    <a:pt x="599" y="405"/>
                  </a:lnTo>
                  <a:lnTo>
                    <a:pt x="591" y="407"/>
                  </a:lnTo>
                  <a:lnTo>
                    <a:pt x="589" y="407"/>
                  </a:lnTo>
                  <a:lnTo>
                    <a:pt x="585" y="407"/>
                  </a:lnTo>
                  <a:lnTo>
                    <a:pt x="583" y="407"/>
                  </a:lnTo>
                  <a:lnTo>
                    <a:pt x="579" y="405"/>
                  </a:lnTo>
                  <a:lnTo>
                    <a:pt x="574" y="403"/>
                  </a:lnTo>
                  <a:lnTo>
                    <a:pt x="572" y="401"/>
                  </a:lnTo>
                  <a:lnTo>
                    <a:pt x="568" y="400"/>
                  </a:lnTo>
                  <a:lnTo>
                    <a:pt x="564" y="396"/>
                  </a:lnTo>
                  <a:lnTo>
                    <a:pt x="562" y="394"/>
                  </a:lnTo>
                  <a:lnTo>
                    <a:pt x="560" y="394"/>
                  </a:lnTo>
                  <a:lnTo>
                    <a:pt x="560" y="392"/>
                  </a:lnTo>
                  <a:lnTo>
                    <a:pt x="558" y="392"/>
                  </a:lnTo>
                  <a:lnTo>
                    <a:pt x="556" y="390"/>
                  </a:lnTo>
                  <a:lnTo>
                    <a:pt x="554" y="386"/>
                  </a:lnTo>
                  <a:lnTo>
                    <a:pt x="552" y="384"/>
                  </a:lnTo>
                  <a:lnTo>
                    <a:pt x="550" y="384"/>
                  </a:lnTo>
                  <a:lnTo>
                    <a:pt x="548" y="384"/>
                  </a:lnTo>
                  <a:lnTo>
                    <a:pt x="545" y="382"/>
                  </a:lnTo>
                  <a:lnTo>
                    <a:pt x="543" y="382"/>
                  </a:lnTo>
                  <a:lnTo>
                    <a:pt x="541" y="382"/>
                  </a:lnTo>
                  <a:lnTo>
                    <a:pt x="539" y="384"/>
                  </a:lnTo>
                  <a:lnTo>
                    <a:pt x="535" y="386"/>
                  </a:lnTo>
                  <a:lnTo>
                    <a:pt x="531" y="388"/>
                  </a:lnTo>
                  <a:lnTo>
                    <a:pt x="527" y="390"/>
                  </a:lnTo>
                  <a:lnTo>
                    <a:pt x="523" y="392"/>
                  </a:lnTo>
                  <a:lnTo>
                    <a:pt x="519" y="392"/>
                  </a:lnTo>
                  <a:lnTo>
                    <a:pt x="514" y="394"/>
                  </a:lnTo>
                  <a:lnTo>
                    <a:pt x="512" y="396"/>
                  </a:lnTo>
                  <a:lnTo>
                    <a:pt x="483" y="413"/>
                  </a:lnTo>
                  <a:lnTo>
                    <a:pt x="481" y="415"/>
                  </a:lnTo>
                  <a:lnTo>
                    <a:pt x="477" y="419"/>
                  </a:lnTo>
                  <a:lnTo>
                    <a:pt x="471" y="423"/>
                  </a:lnTo>
                  <a:lnTo>
                    <a:pt x="465" y="428"/>
                  </a:lnTo>
                  <a:lnTo>
                    <a:pt x="459" y="434"/>
                  </a:lnTo>
                  <a:lnTo>
                    <a:pt x="450" y="440"/>
                  </a:lnTo>
                  <a:lnTo>
                    <a:pt x="442" y="446"/>
                  </a:lnTo>
                  <a:lnTo>
                    <a:pt x="434" y="450"/>
                  </a:lnTo>
                  <a:lnTo>
                    <a:pt x="428" y="451"/>
                  </a:lnTo>
                  <a:lnTo>
                    <a:pt x="421" y="453"/>
                  </a:lnTo>
                  <a:lnTo>
                    <a:pt x="415" y="455"/>
                  </a:lnTo>
                  <a:lnTo>
                    <a:pt x="411" y="457"/>
                  </a:lnTo>
                  <a:lnTo>
                    <a:pt x="405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88" y="463"/>
                  </a:lnTo>
                  <a:lnTo>
                    <a:pt x="388" y="478"/>
                  </a:lnTo>
                  <a:lnTo>
                    <a:pt x="382" y="478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59" y="486"/>
                  </a:lnTo>
                  <a:lnTo>
                    <a:pt x="351" y="490"/>
                  </a:lnTo>
                  <a:lnTo>
                    <a:pt x="345" y="494"/>
                  </a:lnTo>
                  <a:lnTo>
                    <a:pt x="339" y="498"/>
                  </a:lnTo>
                  <a:lnTo>
                    <a:pt x="333" y="501"/>
                  </a:lnTo>
                  <a:lnTo>
                    <a:pt x="333" y="499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28" y="496"/>
                  </a:lnTo>
                  <a:lnTo>
                    <a:pt x="326" y="496"/>
                  </a:lnTo>
                  <a:lnTo>
                    <a:pt x="324" y="494"/>
                  </a:lnTo>
                  <a:lnTo>
                    <a:pt x="322" y="494"/>
                  </a:lnTo>
                  <a:lnTo>
                    <a:pt x="320" y="490"/>
                  </a:lnTo>
                  <a:lnTo>
                    <a:pt x="320" y="486"/>
                  </a:lnTo>
                  <a:lnTo>
                    <a:pt x="318" y="482"/>
                  </a:lnTo>
                  <a:lnTo>
                    <a:pt x="316" y="478"/>
                  </a:lnTo>
                  <a:lnTo>
                    <a:pt x="314" y="474"/>
                  </a:lnTo>
                  <a:lnTo>
                    <a:pt x="312" y="473"/>
                  </a:lnTo>
                  <a:lnTo>
                    <a:pt x="310" y="469"/>
                  </a:lnTo>
                  <a:lnTo>
                    <a:pt x="308" y="467"/>
                  </a:lnTo>
                  <a:lnTo>
                    <a:pt x="308" y="465"/>
                  </a:lnTo>
                  <a:lnTo>
                    <a:pt x="308" y="463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59"/>
                  </a:lnTo>
                  <a:lnTo>
                    <a:pt x="310" y="453"/>
                  </a:lnTo>
                  <a:lnTo>
                    <a:pt x="310" y="448"/>
                  </a:lnTo>
                  <a:lnTo>
                    <a:pt x="310" y="444"/>
                  </a:lnTo>
                  <a:lnTo>
                    <a:pt x="312" y="438"/>
                  </a:lnTo>
                  <a:lnTo>
                    <a:pt x="312" y="432"/>
                  </a:lnTo>
                  <a:lnTo>
                    <a:pt x="312" y="426"/>
                  </a:lnTo>
                  <a:lnTo>
                    <a:pt x="314" y="423"/>
                  </a:lnTo>
                  <a:lnTo>
                    <a:pt x="314" y="417"/>
                  </a:lnTo>
                  <a:lnTo>
                    <a:pt x="302" y="419"/>
                  </a:lnTo>
                  <a:lnTo>
                    <a:pt x="291" y="423"/>
                  </a:lnTo>
                  <a:lnTo>
                    <a:pt x="279" y="426"/>
                  </a:lnTo>
                  <a:lnTo>
                    <a:pt x="266" y="432"/>
                  </a:lnTo>
                  <a:lnTo>
                    <a:pt x="254" y="438"/>
                  </a:lnTo>
                  <a:lnTo>
                    <a:pt x="242" y="442"/>
                  </a:lnTo>
                  <a:lnTo>
                    <a:pt x="229" y="444"/>
                  </a:lnTo>
                  <a:lnTo>
                    <a:pt x="219" y="446"/>
                  </a:lnTo>
                  <a:lnTo>
                    <a:pt x="215" y="438"/>
                  </a:lnTo>
                  <a:lnTo>
                    <a:pt x="215" y="436"/>
                  </a:lnTo>
                  <a:lnTo>
                    <a:pt x="213" y="436"/>
                  </a:lnTo>
                  <a:lnTo>
                    <a:pt x="215" y="434"/>
                  </a:lnTo>
                  <a:lnTo>
                    <a:pt x="527" y="271"/>
                  </a:lnTo>
                  <a:lnTo>
                    <a:pt x="539" y="269"/>
                  </a:lnTo>
                  <a:lnTo>
                    <a:pt x="535" y="255"/>
                  </a:lnTo>
                  <a:lnTo>
                    <a:pt x="533" y="242"/>
                  </a:lnTo>
                  <a:lnTo>
                    <a:pt x="531" y="229"/>
                  </a:lnTo>
                  <a:lnTo>
                    <a:pt x="529" y="213"/>
                  </a:lnTo>
                  <a:lnTo>
                    <a:pt x="525" y="200"/>
                  </a:lnTo>
                  <a:lnTo>
                    <a:pt x="523" y="186"/>
                  </a:lnTo>
                  <a:lnTo>
                    <a:pt x="521" y="173"/>
                  </a:lnTo>
                  <a:lnTo>
                    <a:pt x="517" y="159"/>
                  </a:lnTo>
                  <a:lnTo>
                    <a:pt x="512" y="146"/>
                  </a:lnTo>
                  <a:lnTo>
                    <a:pt x="508" y="134"/>
                  </a:lnTo>
                  <a:lnTo>
                    <a:pt x="504" y="123"/>
                  </a:lnTo>
                  <a:lnTo>
                    <a:pt x="500" y="113"/>
                  </a:lnTo>
                  <a:lnTo>
                    <a:pt x="496" y="106"/>
                  </a:lnTo>
                  <a:lnTo>
                    <a:pt x="492" y="98"/>
                  </a:lnTo>
                  <a:lnTo>
                    <a:pt x="486" y="94"/>
                  </a:lnTo>
                  <a:lnTo>
                    <a:pt x="481" y="90"/>
                  </a:lnTo>
                  <a:lnTo>
                    <a:pt x="479" y="88"/>
                  </a:lnTo>
                  <a:lnTo>
                    <a:pt x="475" y="86"/>
                  </a:lnTo>
                  <a:lnTo>
                    <a:pt x="469" y="84"/>
                  </a:lnTo>
                  <a:lnTo>
                    <a:pt x="463" y="83"/>
                  </a:lnTo>
                  <a:lnTo>
                    <a:pt x="457" y="79"/>
                  </a:lnTo>
                  <a:lnTo>
                    <a:pt x="452" y="77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36" y="71"/>
                  </a:lnTo>
                  <a:lnTo>
                    <a:pt x="428" y="67"/>
                  </a:lnTo>
                  <a:lnTo>
                    <a:pt x="421" y="65"/>
                  </a:lnTo>
                  <a:lnTo>
                    <a:pt x="415" y="61"/>
                  </a:lnTo>
                  <a:lnTo>
                    <a:pt x="409" y="59"/>
                  </a:lnTo>
                  <a:lnTo>
                    <a:pt x="403" y="56"/>
                  </a:lnTo>
                  <a:lnTo>
                    <a:pt x="397" y="54"/>
                  </a:lnTo>
                  <a:lnTo>
                    <a:pt x="390" y="52"/>
                  </a:lnTo>
                  <a:lnTo>
                    <a:pt x="388" y="52"/>
                  </a:lnTo>
                  <a:lnTo>
                    <a:pt x="388" y="50"/>
                  </a:lnTo>
                  <a:lnTo>
                    <a:pt x="386" y="50"/>
                  </a:lnTo>
                  <a:lnTo>
                    <a:pt x="384" y="50"/>
                  </a:lnTo>
                  <a:lnTo>
                    <a:pt x="382" y="50"/>
                  </a:lnTo>
                  <a:lnTo>
                    <a:pt x="380" y="48"/>
                  </a:lnTo>
                  <a:lnTo>
                    <a:pt x="378" y="48"/>
                  </a:lnTo>
                  <a:lnTo>
                    <a:pt x="376" y="48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6" y="56"/>
                  </a:lnTo>
                  <a:lnTo>
                    <a:pt x="364" y="59"/>
                  </a:lnTo>
                  <a:lnTo>
                    <a:pt x="359" y="61"/>
                  </a:lnTo>
                  <a:lnTo>
                    <a:pt x="357" y="65"/>
                  </a:lnTo>
                  <a:lnTo>
                    <a:pt x="353" y="67"/>
                  </a:lnTo>
                  <a:lnTo>
                    <a:pt x="351" y="69"/>
                  </a:lnTo>
                  <a:lnTo>
                    <a:pt x="347" y="69"/>
                  </a:lnTo>
                  <a:lnTo>
                    <a:pt x="347" y="77"/>
                  </a:lnTo>
                  <a:lnTo>
                    <a:pt x="345" y="83"/>
                  </a:lnTo>
                  <a:lnTo>
                    <a:pt x="345" y="90"/>
                  </a:lnTo>
                  <a:lnTo>
                    <a:pt x="343" y="96"/>
                  </a:lnTo>
                  <a:lnTo>
                    <a:pt x="343" y="104"/>
                  </a:lnTo>
                  <a:lnTo>
                    <a:pt x="341" y="109"/>
                  </a:lnTo>
                  <a:lnTo>
                    <a:pt x="341" y="117"/>
                  </a:lnTo>
                  <a:lnTo>
                    <a:pt x="341" y="123"/>
                  </a:lnTo>
                  <a:lnTo>
                    <a:pt x="341" y="132"/>
                  </a:lnTo>
                  <a:lnTo>
                    <a:pt x="341" y="142"/>
                  </a:lnTo>
                  <a:lnTo>
                    <a:pt x="339" y="154"/>
                  </a:lnTo>
                  <a:lnTo>
                    <a:pt x="339" y="165"/>
                  </a:lnTo>
                  <a:lnTo>
                    <a:pt x="339" y="177"/>
                  </a:lnTo>
                  <a:lnTo>
                    <a:pt x="339" y="188"/>
                  </a:lnTo>
                  <a:lnTo>
                    <a:pt x="341" y="198"/>
                  </a:lnTo>
                  <a:lnTo>
                    <a:pt x="343" y="205"/>
                  </a:lnTo>
                  <a:lnTo>
                    <a:pt x="341" y="209"/>
                  </a:lnTo>
                  <a:lnTo>
                    <a:pt x="337" y="211"/>
                  </a:lnTo>
                  <a:lnTo>
                    <a:pt x="335" y="211"/>
                  </a:lnTo>
                  <a:lnTo>
                    <a:pt x="333" y="209"/>
                  </a:lnTo>
                  <a:lnTo>
                    <a:pt x="328" y="207"/>
                  </a:lnTo>
                  <a:lnTo>
                    <a:pt x="326" y="205"/>
                  </a:lnTo>
                  <a:lnTo>
                    <a:pt x="322" y="204"/>
                  </a:lnTo>
                  <a:lnTo>
                    <a:pt x="320" y="200"/>
                  </a:lnTo>
                  <a:lnTo>
                    <a:pt x="314" y="194"/>
                  </a:lnTo>
                  <a:lnTo>
                    <a:pt x="308" y="186"/>
                  </a:lnTo>
                  <a:lnTo>
                    <a:pt x="302" y="179"/>
                  </a:lnTo>
                  <a:lnTo>
                    <a:pt x="293" y="171"/>
                  </a:lnTo>
                  <a:lnTo>
                    <a:pt x="287" y="163"/>
                  </a:lnTo>
                  <a:lnTo>
                    <a:pt x="281" y="157"/>
                  </a:lnTo>
                  <a:lnTo>
                    <a:pt x="273" y="152"/>
                  </a:lnTo>
                  <a:lnTo>
                    <a:pt x="266" y="148"/>
                  </a:lnTo>
                  <a:lnTo>
                    <a:pt x="262" y="144"/>
                  </a:lnTo>
                  <a:lnTo>
                    <a:pt x="256" y="138"/>
                  </a:lnTo>
                  <a:lnTo>
                    <a:pt x="252" y="132"/>
                  </a:lnTo>
                  <a:lnTo>
                    <a:pt x="246" y="127"/>
                  </a:lnTo>
                  <a:lnTo>
                    <a:pt x="242" y="121"/>
                  </a:lnTo>
                  <a:lnTo>
                    <a:pt x="235" y="115"/>
                  </a:lnTo>
                  <a:lnTo>
                    <a:pt x="231" y="109"/>
                  </a:lnTo>
                  <a:lnTo>
                    <a:pt x="225" y="107"/>
                  </a:lnTo>
                  <a:lnTo>
                    <a:pt x="219" y="104"/>
                  </a:lnTo>
                  <a:lnTo>
                    <a:pt x="211" y="96"/>
                  </a:lnTo>
                  <a:lnTo>
                    <a:pt x="200" y="86"/>
                  </a:lnTo>
                  <a:lnTo>
                    <a:pt x="192" y="77"/>
                  </a:lnTo>
                  <a:lnTo>
                    <a:pt x="186" y="65"/>
                  </a:lnTo>
                  <a:lnTo>
                    <a:pt x="180" y="54"/>
                  </a:lnTo>
                  <a:lnTo>
                    <a:pt x="175" y="42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2" y="29"/>
                  </a:lnTo>
                  <a:lnTo>
                    <a:pt x="184" y="25"/>
                  </a:lnTo>
                  <a:lnTo>
                    <a:pt x="188" y="21"/>
                  </a:lnTo>
                  <a:lnTo>
                    <a:pt x="190" y="15"/>
                  </a:lnTo>
                  <a:lnTo>
                    <a:pt x="194" y="9"/>
                  </a:lnTo>
                  <a:lnTo>
                    <a:pt x="196" y="6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2"/>
                  </a:lnTo>
                  <a:lnTo>
                    <a:pt x="175" y="4"/>
                  </a:lnTo>
                  <a:lnTo>
                    <a:pt x="171" y="6"/>
                  </a:lnTo>
                  <a:lnTo>
                    <a:pt x="165" y="9"/>
                  </a:lnTo>
                  <a:lnTo>
                    <a:pt x="163" y="13"/>
                  </a:lnTo>
                  <a:lnTo>
                    <a:pt x="161" y="19"/>
                  </a:lnTo>
                  <a:lnTo>
                    <a:pt x="159" y="23"/>
                  </a:lnTo>
                  <a:lnTo>
                    <a:pt x="157" y="29"/>
                  </a:lnTo>
                  <a:lnTo>
                    <a:pt x="153" y="34"/>
                  </a:lnTo>
                  <a:lnTo>
                    <a:pt x="147" y="40"/>
                  </a:lnTo>
                  <a:lnTo>
                    <a:pt x="140" y="46"/>
                  </a:lnTo>
                  <a:lnTo>
                    <a:pt x="134" y="52"/>
                  </a:lnTo>
                  <a:lnTo>
                    <a:pt x="128" y="58"/>
                  </a:lnTo>
                  <a:lnTo>
                    <a:pt x="124" y="63"/>
                  </a:lnTo>
                  <a:lnTo>
                    <a:pt x="124" y="69"/>
                  </a:lnTo>
                  <a:lnTo>
                    <a:pt x="118" y="75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1" y="88"/>
                  </a:lnTo>
                  <a:lnTo>
                    <a:pt x="93" y="92"/>
                  </a:lnTo>
                  <a:lnTo>
                    <a:pt x="87" y="96"/>
                  </a:lnTo>
                  <a:lnTo>
                    <a:pt x="80" y="100"/>
                  </a:lnTo>
                  <a:lnTo>
                    <a:pt x="76" y="102"/>
                  </a:lnTo>
                  <a:lnTo>
                    <a:pt x="64" y="109"/>
                  </a:lnTo>
                  <a:lnTo>
                    <a:pt x="53" y="117"/>
                  </a:lnTo>
                  <a:lnTo>
                    <a:pt x="43" y="127"/>
                  </a:lnTo>
                  <a:lnTo>
                    <a:pt x="35" y="136"/>
                  </a:lnTo>
                  <a:lnTo>
                    <a:pt x="27" y="148"/>
                  </a:lnTo>
                  <a:lnTo>
                    <a:pt x="20" y="159"/>
                  </a:lnTo>
                  <a:lnTo>
                    <a:pt x="14" y="173"/>
                  </a:lnTo>
                  <a:lnTo>
                    <a:pt x="8" y="184"/>
                  </a:lnTo>
                  <a:lnTo>
                    <a:pt x="4" y="196"/>
                  </a:lnTo>
                  <a:lnTo>
                    <a:pt x="2" y="205"/>
                  </a:lnTo>
                  <a:lnTo>
                    <a:pt x="0" y="215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2" y="248"/>
                  </a:lnTo>
                  <a:lnTo>
                    <a:pt x="4" y="257"/>
                  </a:lnTo>
                  <a:lnTo>
                    <a:pt x="6" y="269"/>
                  </a:lnTo>
                  <a:lnTo>
                    <a:pt x="31" y="421"/>
                  </a:lnTo>
                  <a:lnTo>
                    <a:pt x="31" y="428"/>
                  </a:lnTo>
                  <a:lnTo>
                    <a:pt x="31" y="434"/>
                  </a:lnTo>
                  <a:lnTo>
                    <a:pt x="31" y="442"/>
                  </a:lnTo>
                  <a:lnTo>
                    <a:pt x="29" y="450"/>
                  </a:lnTo>
                  <a:lnTo>
                    <a:pt x="29" y="457"/>
                  </a:lnTo>
                  <a:lnTo>
                    <a:pt x="29" y="465"/>
                  </a:lnTo>
                  <a:lnTo>
                    <a:pt x="31" y="473"/>
                  </a:lnTo>
                  <a:lnTo>
                    <a:pt x="31" y="478"/>
                  </a:lnTo>
                  <a:lnTo>
                    <a:pt x="37" y="486"/>
                  </a:lnTo>
                  <a:lnTo>
                    <a:pt x="41" y="496"/>
                  </a:lnTo>
                  <a:lnTo>
                    <a:pt x="45" y="505"/>
                  </a:lnTo>
                  <a:lnTo>
                    <a:pt x="49" y="515"/>
                  </a:lnTo>
                  <a:lnTo>
                    <a:pt x="56" y="523"/>
                  </a:lnTo>
                  <a:lnTo>
                    <a:pt x="62" y="532"/>
                  </a:lnTo>
                  <a:lnTo>
                    <a:pt x="68" y="538"/>
                  </a:lnTo>
                  <a:lnTo>
                    <a:pt x="78" y="544"/>
                  </a:lnTo>
                  <a:lnTo>
                    <a:pt x="80" y="544"/>
                  </a:lnTo>
                  <a:lnTo>
                    <a:pt x="82" y="544"/>
                  </a:lnTo>
                  <a:lnTo>
                    <a:pt x="82" y="546"/>
                  </a:lnTo>
                  <a:lnTo>
                    <a:pt x="84" y="546"/>
                  </a:lnTo>
                  <a:lnTo>
                    <a:pt x="87" y="546"/>
                  </a:lnTo>
                  <a:lnTo>
                    <a:pt x="89" y="548"/>
                  </a:lnTo>
                  <a:lnTo>
                    <a:pt x="89" y="553"/>
                  </a:lnTo>
                  <a:lnTo>
                    <a:pt x="87" y="559"/>
                  </a:lnTo>
                  <a:lnTo>
                    <a:pt x="87" y="565"/>
                  </a:lnTo>
                  <a:lnTo>
                    <a:pt x="87" y="572"/>
                  </a:lnTo>
                  <a:lnTo>
                    <a:pt x="87" y="578"/>
                  </a:lnTo>
                  <a:lnTo>
                    <a:pt x="89" y="586"/>
                  </a:lnTo>
                  <a:lnTo>
                    <a:pt x="89" y="594"/>
                  </a:lnTo>
                  <a:lnTo>
                    <a:pt x="89" y="601"/>
                  </a:lnTo>
                  <a:lnTo>
                    <a:pt x="89" y="609"/>
                  </a:lnTo>
                  <a:lnTo>
                    <a:pt x="89" y="617"/>
                  </a:lnTo>
                  <a:lnTo>
                    <a:pt x="89" y="624"/>
                  </a:lnTo>
                  <a:lnTo>
                    <a:pt x="91" y="632"/>
                  </a:lnTo>
                  <a:lnTo>
                    <a:pt x="91" y="638"/>
                  </a:lnTo>
                  <a:lnTo>
                    <a:pt x="93" y="646"/>
                  </a:lnTo>
                  <a:lnTo>
                    <a:pt x="93" y="651"/>
                  </a:lnTo>
                  <a:lnTo>
                    <a:pt x="95" y="659"/>
                  </a:lnTo>
                  <a:lnTo>
                    <a:pt x="97" y="670"/>
                  </a:lnTo>
                  <a:lnTo>
                    <a:pt x="95" y="684"/>
                  </a:lnTo>
                  <a:lnTo>
                    <a:pt x="95" y="697"/>
                  </a:lnTo>
                  <a:lnTo>
                    <a:pt x="91" y="709"/>
                  </a:lnTo>
                  <a:lnTo>
                    <a:pt x="89" y="722"/>
                  </a:lnTo>
                  <a:lnTo>
                    <a:pt x="89" y="736"/>
                  </a:lnTo>
                  <a:lnTo>
                    <a:pt x="89" y="747"/>
                  </a:lnTo>
                  <a:lnTo>
                    <a:pt x="93" y="759"/>
                  </a:lnTo>
                  <a:lnTo>
                    <a:pt x="95" y="767"/>
                  </a:lnTo>
                  <a:lnTo>
                    <a:pt x="97" y="768"/>
                  </a:lnTo>
                  <a:lnTo>
                    <a:pt x="99" y="767"/>
                  </a:lnTo>
                  <a:lnTo>
                    <a:pt x="101" y="768"/>
                  </a:lnTo>
                  <a:lnTo>
                    <a:pt x="101" y="776"/>
                  </a:lnTo>
                  <a:lnTo>
                    <a:pt x="97" y="792"/>
                  </a:lnTo>
                  <a:lnTo>
                    <a:pt x="93" y="817"/>
                  </a:lnTo>
                  <a:lnTo>
                    <a:pt x="583" y="817"/>
                  </a:lnTo>
                  <a:lnTo>
                    <a:pt x="579" y="788"/>
                  </a:lnTo>
                  <a:lnTo>
                    <a:pt x="581" y="776"/>
                  </a:lnTo>
                  <a:lnTo>
                    <a:pt x="581" y="761"/>
                  </a:lnTo>
                  <a:lnTo>
                    <a:pt x="581" y="747"/>
                  </a:lnTo>
                  <a:lnTo>
                    <a:pt x="583" y="734"/>
                  </a:lnTo>
                  <a:lnTo>
                    <a:pt x="581" y="720"/>
                  </a:lnTo>
                  <a:lnTo>
                    <a:pt x="579" y="711"/>
                  </a:lnTo>
                  <a:lnTo>
                    <a:pt x="576" y="705"/>
                  </a:lnTo>
                  <a:lnTo>
                    <a:pt x="572" y="701"/>
                  </a:lnTo>
                  <a:lnTo>
                    <a:pt x="568" y="699"/>
                  </a:lnTo>
                  <a:lnTo>
                    <a:pt x="564" y="697"/>
                  </a:lnTo>
                  <a:lnTo>
                    <a:pt x="562" y="686"/>
                  </a:lnTo>
                  <a:lnTo>
                    <a:pt x="562" y="674"/>
                  </a:lnTo>
                  <a:lnTo>
                    <a:pt x="560" y="663"/>
                  </a:lnTo>
                  <a:lnTo>
                    <a:pt x="560" y="651"/>
                  </a:lnTo>
                  <a:lnTo>
                    <a:pt x="560" y="642"/>
                  </a:lnTo>
                  <a:lnTo>
                    <a:pt x="560" y="630"/>
                  </a:lnTo>
                  <a:lnTo>
                    <a:pt x="558" y="619"/>
                  </a:lnTo>
                  <a:lnTo>
                    <a:pt x="558" y="605"/>
                  </a:lnTo>
                  <a:lnTo>
                    <a:pt x="558" y="603"/>
                  </a:lnTo>
                  <a:lnTo>
                    <a:pt x="556" y="603"/>
                  </a:lnTo>
                  <a:lnTo>
                    <a:pt x="556" y="601"/>
                  </a:lnTo>
                  <a:lnTo>
                    <a:pt x="554" y="599"/>
                  </a:lnTo>
                  <a:lnTo>
                    <a:pt x="552" y="599"/>
                  </a:lnTo>
                  <a:lnTo>
                    <a:pt x="550" y="580"/>
                  </a:lnTo>
                  <a:lnTo>
                    <a:pt x="550" y="574"/>
                  </a:lnTo>
                  <a:lnTo>
                    <a:pt x="548" y="567"/>
                  </a:lnTo>
                  <a:lnTo>
                    <a:pt x="545" y="557"/>
                  </a:lnTo>
                  <a:lnTo>
                    <a:pt x="543" y="546"/>
                  </a:lnTo>
                  <a:lnTo>
                    <a:pt x="539" y="534"/>
                  </a:lnTo>
                  <a:lnTo>
                    <a:pt x="537" y="523"/>
                  </a:lnTo>
                  <a:lnTo>
                    <a:pt x="533" y="511"/>
                  </a:lnTo>
                  <a:lnTo>
                    <a:pt x="531" y="501"/>
                  </a:lnTo>
                  <a:lnTo>
                    <a:pt x="529" y="496"/>
                  </a:lnTo>
                  <a:lnTo>
                    <a:pt x="527" y="492"/>
                  </a:lnTo>
                  <a:lnTo>
                    <a:pt x="525" y="490"/>
                  </a:lnTo>
                  <a:lnTo>
                    <a:pt x="523" y="486"/>
                  </a:lnTo>
                  <a:lnTo>
                    <a:pt x="521" y="484"/>
                  </a:lnTo>
                  <a:lnTo>
                    <a:pt x="517" y="480"/>
                  </a:lnTo>
                  <a:lnTo>
                    <a:pt x="514" y="476"/>
                  </a:lnTo>
                  <a:lnTo>
                    <a:pt x="510" y="469"/>
                  </a:lnTo>
                  <a:lnTo>
                    <a:pt x="510" y="467"/>
                  </a:lnTo>
                  <a:lnTo>
                    <a:pt x="512" y="465"/>
                  </a:lnTo>
                  <a:lnTo>
                    <a:pt x="512" y="461"/>
                  </a:lnTo>
                  <a:lnTo>
                    <a:pt x="514" y="459"/>
                  </a:lnTo>
                  <a:lnTo>
                    <a:pt x="514" y="457"/>
                  </a:lnTo>
                  <a:lnTo>
                    <a:pt x="514" y="453"/>
                  </a:lnTo>
                  <a:lnTo>
                    <a:pt x="514" y="448"/>
                  </a:lnTo>
                  <a:lnTo>
                    <a:pt x="525" y="450"/>
                  </a:lnTo>
                  <a:lnTo>
                    <a:pt x="543" y="451"/>
                  </a:lnTo>
                  <a:lnTo>
                    <a:pt x="566" y="451"/>
                  </a:lnTo>
                  <a:lnTo>
                    <a:pt x="593" y="451"/>
                  </a:lnTo>
                  <a:lnTo>
                    <a:pt x="618" y="450"/>
                  </a:lnTo>
                  <a:lnTo>
                    <a:pt x="641" y="448"/>
                  </a:lnTo>
                  <a:lnTo>
                    <a:pt x="651" y="446"/>
                  </a:lnTo>
                  <a:lnTo>
                    <a:pt x="659" y="442"/>
                  </a:lnTo>
                  <a:lnTo>
                    <a:pt x="667" y="438"/>
                  </a:lnTo>
                  <a:lnTo>
                    <a:pt x="672" y="434"/>
                  </a:lnTo>
                  <a:lnTo>
                    <a:pt x="674" y="430"/>
                  </a:lnTo>
                  <a:lnTo>
                    <a:pt x="676" y="425"/>
                  </a:lnTo>
                  <a:lnTo>
                    <a:pt x="676" y="415"/>
                  </a:lnTo>
                  <a:lnTo>
                    <a:pt x="676" y="407"/>
                  </a:lnTo>
                  <a:lnTo>
                    <a:pt x="676" y="396"/>
                  </a:lnTo>
                  <a:lnTo>
                    <a:pt x="674" y="388"/>
                  </a:lnTo>
                  <a:lnTo>
                    <a:pt x="672" y="378"/>
                  </a:lnTo>
                  <a:lnTo>
                    <a:pt x="670" y="373"/>
                  </a:lnTo>
                  <a:lnTo>
                    <a:pt x="663" y="365"/>
                  </a:lnTo>
                  <a:lnTo>
                    <a:pt x="663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Freeform 30"/>
            <p:cNvSpPr>
              <a:spLocks/>
            </p:cNvSpPr>
            <p:nvPr/>
          </p:nvSpPr>
          <p:spPr bwMode="auto">
            <a:xfrm>
              <a:off x="479" y="3142"/>
              <a:ext cx="676" cy="817"/>
            </a:xfrm>
            <a:custGeom>
              <a:avLst/>
              <a:gdLst>
                <a:gd name="T0" fmla="*/ 647 w 676"/>
                <a:gd name="T1" fmla="*/ 376 h 817"/>
                <a:gd name="T2" fmla="*/ 626 w 676"/>
                <a:gd name="T3" fmla="*/ 398 h 817"/>
                <a:gd name="T4" fmla="*/ 589 w 676"/>
                <a:gd name="T5" fmla="*/ 407 h 817"/>
                <a:gd name="T6" fmla="*/ 568 w 676"/>
                <a:gd name="T7" fmla="*/ 400 h 817"/>
                <a:gd name="T8" fmla="*/ 556 w 676"/>
                <a:gd name="T9" fmla="*/ 390 h 817"/>
                <a:gd name="T10" fmla="*/ 543 w 676"/>
                <a:gd name="T11" fmla="*/ 382 h 817"/>
                <a:gd name="T12" fmla="*/ 523 w 676"/>
                <a:gd name="T13" fmla="*/ 392 h 817"/>
                <a:gd name="T14" fmla="*/ 477 w 676"/>
                <a:gd name="T15" fmla="*/ 419 h 817"/>
                <a:gd name="T16" fmla="*/ 434 w 676"/>
                <a:gd name="T17" fmla="*/ 450 h 817"/>
                <a:gd name="T18" fmla="*/ 399 w 676"/>
                <a:gd name="T19" fmla="*/ 461 h 817"/>
                <a:gd name="T20" fmla="*/ 368 w 676"/>
                <a:gd name="T21" fmla="*/ 482 h 817"/>
                <a:gd name="T22" fmla="*/ 333 w 676"/>
                <a:gd name="T23" fmla="*/ 499 h 817"/>
                <a:gd name="T24" fmla="*/ 322 w 676"/>
                <a:gd name="T25" fmla="*/ 494 h 817"/>
                <a:gd name="T26" fmla="*/ 312 w 676"/>
                <a:gd name="T27" fmla="*/ 473 h 817"/>
                <a:gd name="T28" fmla="*/ 310 w 676"/>
                <a:gd name="T29" fmla="*/ 461 h 817"/>
                <a:gd name="T30" fmla="*/ 312 w 676"/>
                <a:gd name="T31" fmla="*/ 432 h 817"/>
                <a:gd name="T32" fmla="*/ 279 w 676"/>
                <a:gd name="T33" fmla="*/ 426 h 817"/>
                <a:gd name="T34" fmla="*/ 215 w 676"/>
                <a:gd name="T35" fmla="*/ 438 h 817"/>
                <a:gd name="T36" fmla="*/ 535 w 676"/>
                <a:gd name="T37" fmla="*/ 255 h 817"/>
                <a:gd name="T38" fmla="*/ 521 w 676"/>
                <a:gd name="T39" fmla="*/ 173 h 817"/>
                <a:gd name="T40" fmla="*/ 496 w 676"/>
                <a:gd name="T41" fmla="*/ 106 h 817"/>
                <a:gd name="T42" fmla="*/ 469 w 676"/>
                <a:gd name="T43" fmla="*/ 84 h 817"/>
                <a:gd name="T44" fmla="*/ 436 w 676"/>
                <a:gd name="T45" fmla="*/ 71 h 817"/>
                <a:gd name="T46" fmla="*/ 397 w 676"/>
                <a:gd name="T47" fmla="*/ 54 h 817"/>
                <a:gd name="T48" fmla="*/ 382 w 676"/>
                <a:gd name="T49" fmla="*/ 50 h 817"/>
                <a:gd name="T50" fmla="*/ 366 w 676"/>
                <a:gd name="T51" fmla="*/ 56 h 817"/>
                <a:gd name="T52" fmla="*/ 347 w 676"/>
                <a:gd name="T53" fmla="*/ 69 h 817"/>
                <a:gd name="T54" fmla="*/ 341 w 676"/>
                <a:gd name="T55" fmla="*/ 109 h 817"/>
                <a:gd name="T56" fmla="*/ 339 w 676"/>
                <a:gd name="T57" fmla="*/ 165 h 817"/>
                <a:gd name="T58" fmla="*/ 337 w 676"/>
                <a:gd name="T59" fmla="*/ 211 h 817"/>
                <a:gd name="T60" fmla="*/ 320 w 676"/>
                <a:gd name="T61" fmla="*/ 200 h 817"/>
                <a:gd name="T62" fmla="*/ 281 w 676"/>
                <a:gd name="T63" fmla="*/ 157 h 817"/>
                <a:gd name="T64" fmla="*/ 246 w 676"/>
                <a:gd name="T65" fmla="*/ 127 h 817"/>
                <a:gd name="T66" fmla="*/ 211 w 676"/>
                <a:gd name="T67" fmla="*/ 96 h 817"/>
                <a:gd name="T68" fmla="*/ 173 w 676"/>
                <a:gd name="T69" fmla="*/ 33 h 817"/>
                <a:gd name="T70" fmla="*/ 194 w 676"/>
                <a:gd name="T71" fmla="*/ 9 h 817"/>
                <a:gd name="T72" fmla="*/ 171 w 676"/>
                <a:gd name="T73" fmla="*/ 6 h 817"/>
                <a:gd name="T74" fmla="*/ 153 w 676"/>
                <a:gd name="T75" fmla="*/ 34 h 817"/>
                <a:gd name="T76" fmla="*/ 124 w 676"/>
                <a:gd name="T77" fmla="*/ 69 h 817"/>
                <a:gd name="T78" fmla="*/ 87 w 676"/>
                <a:gd name="T79" fmla="*/ 96 h 817"/>
                <a:gd name="T80" fmla="*/ 35 w 676"/>
                <a:gd name="T81" fmla="*/ 136 h 817"/>
                <a:gd name="T82" fmla="*/ 2 w 676"/>
                <a:gd name="T83" fmla="*/ 205 h 817"/>
                <a:gd name="T84" fmla="*/ 6 w 676"/>
                <a:gd name="T85" fmla="*/ 269 h 817"/>
                <a:gd name="T86" fmla="*/ 29 w 676"/>
                <a:gd name="T87" fmla="*/ 457 h 817"/>
                <a:gd name="T88" fmla="*/ 45 w 676"/>
                <a:gd name="T89" fmla="*/ 505 h 817"/>
                <a:gd name="T90" fmla="*/ 80 w 676"/>
                <a:gd name="T91" fmla="*/ 544 h 817"/>
                <a:gd name="T92" fmla="*/ 89 w 676"/>
                <a:gd name="T93" fmla="*/ 553 h 817"/>
                <a:gd name="T94" fmla="*/ 89 w 676"/>
                <a:gd name="T95" fmla="*/ 594 h 817"/>
                <a:gd name="T96" fmla="*/ 91 w 676"/>
                <a:gd name="T97" fmla="*/ 638 h 817"/>
                <a:gd name="T98" fmla="*/ 95 w 676"/>
                <a:gd name="T99" fmla="*/ 697 h 817"/>
                <a:gd name="T100" fmla="*/ 95 w 676"/>
                <a:gd name="T101" fmla="*/ 767 h 817"/>
                <a:gd name="T102" fmla="*/ 93 w 676"/>
                <a:gd name="T103" fmla="*/ 817 h 817"/>
                <a:gd name="T104" fmla="*/ 583 w 676"/>
                <a:gd name="T105" fmla="*/ 734 h 817"/>
                <a:gd name="T106" fmla="*/ 564 w 676"/>
                <a:gd name="T107" fmla="*/ 697 h 817"/>
                <a:gd name="T108" fmla="*/ 560 w 676"/>
                <a:gd name="T109" fmla="*/ 630 h 817"/>
                <a:gd name="T110" fmla="*/ 554 w 676"/>
                <a:gd name="T111" fmla="*/ 599 h 817"/>
                <a:gd name="T112" fmla="*/ 543 w 676"/>
                <a:gd name="T113" fmla="*/ 546 h 817"/>
                <a:gd name="T114" fmla="*/ 527 w 676"/>
                <a:gd name="T115" fmla="*/ 492 h 817"/>
                <a:gd name="T116" fmla="*/ 510 w 676"/>
                <a:gd name="T117" fmla="*/ 469 h 817"/>
                <a:gd name="T118" fmla="*/ 514 w 676"/>
                <a:gd name="T119" fmla="*/ 453 h 817"/>
                <a:gd name="T120" fmla="*/ 618 w 676"/>
                <a:gd name="T121" fmla="*/ 450 h 817"/>
                <a:gd name="T122" fmla="*/ 674 w 676"/>
                <a:gd name="T123" fmla="*/ 430 h 817"/>
                <a:gd name="T124" fmla="*/ 672 w 676"/>
                <a:gd name="T125" fmla="*/ 378 h 8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6"/>
                <a:gd name="T190" fmla="*/ 0 h 817"/>
                <a:gd name="T191" fmla="*/ 676 w 676"/>
                <a:gd name="T192" fmla="*/ 817 h 8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6" h="817">
                  <a:moveTo>
                    <a:pt x="663" y="355"/>
                  </a:moveTo>
                  <a:lnTo>
                    <a:pt x="659" y="359"/>
                  </a:lnTo>
                  <a:lnTo>
                    <a:pt x="657" y="363"/>
                  </a:lnTo>
                  <a:lnTo>
                    <a:pt x="653" y="367"/>
                  </a:lnTo>
                  <a:lnTo>
                    <a:pt x="651" y="371"/>
                  </a:lnTo>
                  <a:lnTo>
                    <a:pt x="647" y="376"/>
                  </a:lnTo>
                  <a:lnTo>
                    <a:pt x="643" y="380"/>
                  </a:lnTo>
                  <a:lnTo>
                    <a:pt x="641" y="384"/>
                  </a:lnTo>
                  <a:lnTo>
                    <a:pt x="636" y="390"/>
                  </a:lnTo>
                  <a:lnTo>
                    <a:pt x="634" y="392"/>
                  </a:lnTo>
                  <a:lnTo>
                    <a:pt x="630" y="396"/>
                  </a:lnTo>
                  <a:lnTo>
                    <a:pt x="626" y="398"/>
                  </a:lnTo>
                  <a:lnTo>
                    <a:pt x="620" y="400"/>
                  </a:lnTo>
                  <a:lnTo>
                    <a:pt x="614" y="401"/>
                  </a:lnTo>
                  <a:lnTo>
                    <a:pt x="607" y="403"/>
                  </a:lnTo>
                  <a:lnTo>
                    <a:pt x="599" y="405"/>
                  </a:lnTo>
                  <a:lnTo>
                    <a:pt x="591" y="407"/>
                  </a:lnTo>
                  <a:lnTo>
                    <a:pt x="589" y="407"/>
                  </a:lnTo>
                  <a:lnTo>
                    <a:pt x="585" y="407"/>
                  </a:lnTo>
                  <a:lnTo>
                    <a:pt x="583" y="407"/>
                  </a:lnTo>
                  <a:lnTo>
                    <a:pt x="579" y="405"/>
                  </a:lnTo>
                  <a:lnTo>
                    <a:pt x="574" y="403"/>
                  </a:lnTo>
                  <a:lnTo>
                    <a:pt x="572" y="401"/>
                  </a:lnTo>
                  <a:lnTo>
                    <a:pt x="568" y="400"/>
                  </a:lnTo>
                  <a:lnTo>
                    <a:pt x="564" y="396"/>
                  </a:lnTo>
                  <a:lnTo>
                    <a:pt x="562" y="394"/>
                  </a:lnTo>
                  <a:lnTo>
                    <a:pt x="560" y="394"/>
                  </a:lnTo>
                  <a:lnTo>
                    <a:pt x="560" y="392"/>
                  </a:lnTo>
                  <a:lnTo>
                    <a:pt x="558" y="392"/>
                  </a:lnTo>
                  <a:lnTo>
                    <a:pt x="556" y="390"/>
                  </a:lnTo>
                  <a:lnTo>
                    <a:pt x="554" y="386"/>
                  </a:lnTo>
                  <a:lnTo>
                    <a:pt x="552" y="384"/>
                  </a:lnTo>
                  <a:lnTo>
                    <a:pt x="550" y="384"/>
                  </a:lnTo>
                  <a:lnTo>
                    <a:pt x="548" y="384"/>
                  </a:lnTo>
                  <a:lnTo>
                    <a:pt x="545" y="382"/>
                  </a:lnTo>
                  <a:lnTo>
                    <a:pt x="543" y="382"/>
                  </a:lnTo>
                  <a:lnTo>
                    <a:pt x="541" y="382"/>
                  </a:lnTo>
                  <a:lnTo>
                    <a:pt x="539" y="384"/>
                  </a:lnTo>
                  <a:lnTo>
                    <a:pt x="535" y="386"/>
                  </a:lnTo>
                  <a:lnTo>
                    <a:pt x="531" y="388"/>
                  </a:lnTo>
                  <a:lnTo>
                    <a:pt x="527" y="390"/>
                  </a:lnTo>
                  <a:lnTo>
                    <a:pt x="523" y="392"/>
                  </a:lnTo>
                  <a:lnTo>
                    <a:pt x="519" y="392"/>
                  </a:lnTo>
                  <a:lnTo>
                    <a:pt x="514" y="394"/>
                  </a:lnTo>
                  <a:lnTo>
                    <a:pt x="512" y="396"/>
                  </a:lnTo>
                  <a:lnTo>
                    <a:pt x="483" y="413"/>
                  </a:lnTo>
                  <a:lnTo>
                    <a:pt x="481" y="415"/>
                  </a:lnTo>
                  <a:lnTo>
                    <a:pt x="477" y="419"/>
                  </a:lnTo>
                  <a:lnTo>
                    <a:pt x="471" y="423"/>
                  </a:lnTo>
                  <a:lnTo>
                    <a:pt x="465" y="428"/>
                  </a:lnTo>
                  <a:lnTo>
                    <a:pt x="459" y="434"/>
                  </a:lnTo>
                  <a:lnTo>
                    <a:pt x="450" y="440"/>
                  </a:lnTo>
                  <a:lnTo>
                    <a:pt x="442" y="446"/>
                  </a:lnTo>
                  <a:lnTo>
                    <a:pt x="434" y="450"/>
                  </a:lnTo>
                  <a:lnTo>
                    <a:pt x="428" y="451"/>
                  </a:lnTo>
                  <a:lnTo>
                    <a:pt x="421" y="453"/>
                  </a:lnTo>
                  <a:lnTo>
                    <a:pt x="415" y="455"/>
                  </a:lnTo>
                  <a:lnTo>
                    <a:pt x="411" y="457"/>
                  </a:lnTo>
                  <a:lnTo>
                    <a:pt x="405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88" y="463"/>
                  </a:lnTo>
                  <a:lnTo>
                    <a:pt x="388" y="478"/>
                  </a:lnTo>
                  <a:lnTo>
                    <a:pt x="382" y="478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59" y="486"/>
                  </a:lnTo>
                  <a:lnTo>
                    <a:pt x="351" y="490"/>
                  </a:lnTo>
                  <a:lnTo>
                    <a:pt x="345" y="494"/>
                  </a:lnTo>
                  <a:lnTo>
                    <a:pt x="339" y="498"/>
                  </a:lnTo>
                  <a:lnTo>
                    <a:pt x="333" y="501"/>
                  </a:lnTo>
                  <a:lnTo>
                    <a:pt x="333" y="499"/>
                  </a:lnTo>
                  <a:lnTo>
                    <a:pt x="330" y="499"/>
                  </a:lnTo>
                  <a:lnTo>
                    <a:pt x="330" y="498"/>
                  </a:lnTo>
                  <a:lnTo>
                    <a:pt x="328" y="496"/>
                  </a:lnTo>
                  <a:lnTo>
                    <a:pt x="326" y="496"/>
                  </a:lnTo>
                  <a:lnTo>
                    <a:pt x="324" y="494"/>
                  </a:lnTo>
                  <a:lnTo>
                    <a:pt x="322" y="494"/>
                  </a:lnTo>
                  <a:lnTo>
                    <a:pt x="320" y="490"/>
                  </a:lnTo>
                  <a:lnTo>
                    <a:pt x="320" y="486"/>
                  </a:lnTo>
                  <a:lnTo>
                    <a:pt x="318" y="482"/>
                  </a:lnTo>
                  <a:lnTo>
                    <a:pt x="316" y="478"/>
                  </a:lnTo>
                  <a:lnTo>
                    <a:pt x="314" y="474"/>
                  </a:lnTo>
                  <a:lnTo>
                    <a:pt x="312" y="473"/>
                  </a:lnTo>
                  <a:lnTo>
                    <a:pt x="310" y="469"/>
                  </a:lnTo>
                  <a:lnTo>
                    <a:pt x="308" y="467"/>
                  </a:lnTo>
                  <a:lnTo>
                    <a:pt x="308" y="465"/>
                  </a:lnTo>
                  <a:lnTo>
                    <a:pt x="308" y="463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59"/>
                  </a:lnTo>
                  <a:lnTo>
                    <a:pt x="310" y="453"/>
                  </a:lnTo>
                  <a:lnTo>
                    <a:pt x="310" y="448"/>
                  </a:lnTo>
                  <a:lnTo>
                    <a:pt x="310" y="444"/>
                  </a:lnTo>
                  <a:lnTo>
                    <a:pt x="312" y="438"/>
                  </a:lnTo>
                  <a:lnTo>
                    <a:pt x="312" y="432"/>
                  </a:lnTo>
                  <a:lnTo>
                    <a:pt x="312" y="426"/>
                  </a:lnTo>
                  <a:lnTo>
                    <a:pt x="314" y="423"/>
                  </a:lnTo>
                  <a:lnTo>
                    <a:pt x="314" y="417"/>
                  </a:lnTo>
                  <a:lnTo>
                    <a:pt x="302" y="419"/>
                  </a:lnTo>
                  <a:lnTo>
                    <a:pt x="291" y="423"/>
                  </a:lnTo>
                  <a:lnTo>
                    <a:pt x="279" y="426"/>
                  </a:lnTo>
                  <a:lnTo>
                    <a:pt x="266" y="432"/>
                  </a:lnTo>
                  <a:lnTo>
                    <a:pt x="254" y="438"/>
                  </a:lnTo>
                  <a:lnTo>
                    <a:pt x="242" y="442"/>
                  </a:lnTo>
                  <a:lnTo>
                    <a:pt x="229" y="444"/>
                  </a:lnTo>
                  <a:lnTo>
                    <a:pt x="219" y="446"/>
                  </a:lnTo>
                  <a:lnTo>
                    <a:pt x="215" y="438"/>
                  </a:lnTo>
                  <a:lnTo>
                    <a:pt x="215" y="436"/>
                  </a:lnTo>
                  <a:lnTo>
                    <a:pt x="213" y="436"/>
                  </a:lnTo>
                  <a:lnTo>
                    <a:pt x="215" y="434"/>
                  </a:lnTo>
                  <a:lnTo>
                    <a:pt x="527" y="271"/>
                  </a:lnTo>
                  <a:lnTo>
                    <a:pt x="539" y="269"/>
                  </a:lnTo>
                  <a:lnTo>
                    <a:pt x="535" y="255"/>
                  </a:lnTo>
                  <a:lnTo>
                    <a:pt x="533" y="242"/>
                  </a:lnTo>
                  <a:lnTo>
                    <a:pt x="531" y="229"/>
                  </a:lnTo>
                  <a:lnTo>
                    <a:pt x="529" y="213"/>
                  </a:lnTo>
                  <a:lnTo>
                    <a:pt x="525" y="200"/>
                  </a:lnTo>
                  <a:lnTo>
                    <a:pt x="523" y="186"/>
                  </a:lnTo>
                  <a:lnTo>
                    <a:pt x="521" y="173"/>
                  </a:lnTo>
                  <a:lnTo>
                    <a:pt x="517" y="159"/>
                  </a:lnTo>
                  <a:lnTo>
                    <a:pt x="512" y="146"/>
                  </a:lnTo>
                  <a:lnTo>
                    <a:pt x="508" y="134"/>
                  </a:lnTo>
                  <a:lnTo>
                    <a:pt x="504" y="123"/>
                  </a:lnTo>
                  <a:lnTo>
                    <a:pt x="500" y="113"/>
                  </a:lnTo>
                  <a:lnTo>
                    <a:pt x="496" y="106"/>
                  </a:lnTo>
                  <a:lnTo>
                    <a:pt x="492" y="98"/>
                  </a:lnTo>
                  <a:lnTo>
                    <a:pt x="486" y="94"/>
                  </a:lnTo>
                  <a:lnTo>
                    <a:pt x="481" y="90"/>
                  </a:lnTo>
                  <a:lnTo>
                    <a:pt x="479" y="88"/>
                  </a:lnTo>
                  <a:lnTo>
                    <a:pt x="475" y="86"/>
                  </a:lnTo>
                  <a:lnTo>
                    <a:pt x="469" y="84"/>
                  </a:lnTo>
                  <a:lnTo>
                    <a:pt x="463" y="83"/>
                  </a:lnTo>
                  <a:lnTo>
                    <a:pt x="457" y="79"/>
                  </a:lnTo>
                  <a:lnTo>
                    <a:pt x="452" y="77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36" y="71"/>
                  </a:lnTo>
                  <a:lnTo>
                    <a:pt x="428" y="67"/>
                  </a:lnTo>
                  <a:lnTo>
                    <a:pt x="421" y="65"/>
                  </a:lnTo>
                  <a:lnTo>
                    <a:pt x="415" y="61"/>
                  </a:lnTo>
                  <a:lnTo>
                    <a:pt x="409" y="59"/>
                  </a:lnTo>
                  <a:lnTo>
                    <a:pt x="403" y="56"/>
                  </a:lnTo>
                  <a:lnTo>
                    <a:pt x="397" y="54"/>
                  </a:lnTo>
                  <a:lnTo>
                    <a:pt x="390" y="52"/>
                  </a:lnTo>
                  <a:lnTo>
                    <a:pt x="388" y="52"/>
                  </a:lnTo>
                  <a:lnTo>
                    <a:pt x="388" y="50"/>
                  </a:lnTo>
                  <a:lnTo>
                    <a:pt x="386" y="50"/>
                  </a:lnTo>
                  <a:lnTo>
                    <a:pt x="384" y="50"/>
                  </a:lnTo>
                  <a:lnTo>
                    <a:pt x="382" y="50"/>
                  </a:lnTo>
                  <a:lnTo>
                    <a:pt x="380" y="48"/>
                  </a:lnTo>
                  <a:lnTo>
                    <a:pt x="378" y="48"/>
                  </a:lnTo>
                  <a:lnTo>
                    <a:pt x="376" y="48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6" y="56"/>
                  </a:lnTo>
                  <a:lnTo>
                    <a:pt x="364" y="59"/>
                  </a:lnTo>
                  <a:lnTo>
                    <a:pt x="359" y="61"/>
                  </a:lnTo>
                  <a:lnTo>
                    <a:pt x="357" y="65"/>
                  </a:lnTo>
                  <a:lnTo>
                    <a:pt x="353" y="67"/>
                  </a:lnTo>
                  <a:lnTo>
                    <a:pt x="351" y="69"/>
                  </a:lnTo>
                  <a:lnTo>
                    <a:pt x="347" y="69"/>
                  </a:lnTo>
                  <a:lnTo>
                    <a:pt x="347" y="77"/>
                  </a:lnTo>
                  <a:lnTo>
                    <a:pt x="345" y="83"/>
                  </a:lnTo>
                  <a:lnTo>
                    <a:pt x="345" y="90"/>
                  </a:lnTo>
                  <a:lnTo>
                    <a:pt x="343" y="96"/>
                  </a:lnTo>
                  <a:lnTo>
                    <a:pt x="343" y="104"/>
                  </a:lnTo>
                  <a:lnTo>
                    <a:pt x="341" y="109"/>
                  </a:lnTo>
                  <a:lnTo>
                    <a:pt x="341" y="117"/>
                  </a:lnTo>
                  <a:lnTo>
                    <a:pt x="341" y="123"/>
                  </a:lnTo>
                  <a:lnTo>
                    <a:pt x="341" y="132"/>
                  </a:lnTo>
                  <a:lnTo>
                    <a:pt x="341" y="142"/>
                  </a:lnTo>
                  <a:lnTo>
                    <a:pt x="339" y="154"/>
                  </a:lnTo>
                  <a:lnTo>
                    <a:pt x="339" y="165"/>
                  </a:lnTo>
                  <a:lnTo>
                    <a:pt x="339" y="177"/>
                  </a:lnTo>
                  <a:lnTo>
                    <a:pt x="339" y="188"/>
                  </a:lnTo>
                  <a:lnTo>
                    <a:pt x="341" y="198"/>
                  </a:lnTo>
                  <a:lnTo>
                    <a:pt x="343" y="205"/>
                  </a:lnTo>
                  <a:lnTo>
                    <a:pt x="341" y="209"/>
                  </a:lnTo>
                  <a:lnTo>
                    <a:pt x="337" y="211"/>
                  </a:lnTo>
                  <a:lnTo>
                    <a:pt x="335" y="211"/>
                  </a:lnTo>
                  <a:lnTo>
                    <a:pt x="333" y="209"/>
                  </a:lnTo>
                  <a:lnTo>
                    <a:pt x="328" y="207"/>
                  </a:lnTo>
                  <a:lnTo>
                    <a:pt x="326" y="205"/>
                  </a:lnTo>
                  <a:lnTo>
                    <a:pt x="322" y="204"/>
                  </a:lnTo>
                  <a:lnTo>
                    <a:pt x="320" y="200"/>
                  </a:lnTo>
                  <a:lnTo>
                    <a:pt x="314" y="194"/>
                  </a:lnTo>
                  <a:lnTo>
                    <a:pt x="308" y="186"/>
                  </a:lnTo>
                  <a:lnTo>
                    <a:pt x="302" y="179"/>
                  </a:lnTo>
                  <a:lnTo>
                    <a:pt x="293" y="171"/>
                  </a:lnTo>
                  <a:lnTo>
                    <a:pt x="287" y="163"/>
                  </a:lnTo>
                  <a:lnTo>
                    <a:pt x="281" y="157"/>
                  </a:lnTo>
                  <a:lnTo>
                    <a:pt x="273" y="152"/>
                  </a:lnTo>
                  <a:lnTo>
                    <a:pt x="266" y="148"/>
                  </a:lnTo>
                  <a:lnTo>
                    <a:pt x="262" y="144"/>
                  </a:lnTo>
                  <a:lnTo>
                    <a:pt x="256" y="138"/>
                  </a:lnTo>
                  <a:lnTo>
                    <a:pt x="252" y="132"/>
                  </a:lnTo>
                  <a:lnTo>
                    <a:pt x="246" y="127"/>
                  </a:lnTo>
                  <a:lnTo>
                    <a:pt x="242" y="121"/>
                  </a:lnTo>
                  <a:lnTo>
                    <a:pt x="235" y="115"/>
                  </a:lnTo>
                  <a:lnTo>
                    <a:pt x="231" y="109"/>
                  </a:lnTo>
                  <a:lnTo>
                    <a:pt x="225" y="107"/>
                  </a:lnTo>
                  <a:lnTo>
                    <a:pt x="219" y="104"/>
                  </a:lnTo>
                  <a:lnTo>
                    <a:pt x="211" y="96"/>
                  </a:lnTo>
                  <a:lnTo>
                    <a:pt x="200" y="86"/>
                  </a:lnTo>
                  <a:lnTo>
                    <a:pt x="192" y="77"/>
                  </a:lnTo>
                  <a:lnTo>
                    <a:pt x="186" y="65"/>
                  </a:lnTo>
                  <a:lnTo>
                    <a:pt x="180" y="54"/>
                  </a:lnTo>
                  <a:lnTo>
                    <a:pt x="175" y="42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2" y="29"/>
                  </a:lnTo>
                  <a:lnTo>
                    <a:pt x="184" y="25"/>
                  </a:lnTo>
                  <a:lnTo>
                    <a:pt x="188" y="21"/>
                  </a:lnTo>
                  <a:lnTo>
                    <a:pt x="190" y="15"/>
                  </a:lnTo>
                  <a:lnTo>
                    <a:pt x="194" y="9"/>
                  </a:lnTo>
                  <a:lnTo>
                    <a:pt x="196" y="6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2"/>
                  </a:lnTo>
                  <a:lnTo>
                    <a:pt x="175" y="4"/>
                  </a:lnTo>
                  <a:lnTo>
                    <a:pt x="171" y="6"/>
                  </a:lnTo>
                  <a:lnTo>
                    <a:pt x="165" y="9"/>
                  </a:lnTo>
                  <a:lnTo>
                    <a:pt x="163" y="13"/>
                  </a:lnTo>
                  <a:lnTo>
                    <a:pt x="161" y="19"/>
                  </a:lnTo>
                  <a:lnTo>
                    <a:pt x="159" y="23"/>
                  </a:lnTo>
                  <a:lnTo>
                    <a:pt x="157" y="29"/>
                  </a:lnTo>
                  <a:lnTo>
                    <a:pt x="153" y="34"/>
                  </a:lnTo>
                  <a:lnTo>
                    <a:pt x="147" y="40"/>
                  </a:lnTo>
                  <a:lnTo>
                    <a:pt x="140" y="46"/>
                  </a:lnTo>
                  <a:lnTo>
                    <a:pt x="134" y="52"/>
                  </a:lnTo>
                  <a:lnTo>
                    <a:pt x="128" y="58"/>
                  </a:lnTo>
                  <a:lnTo>
                    <a:pt x="124" y="63"/>
                  </a:lnTo>
                  <a:lnTo>
                    <a:pt x="124" y="69"/>
                  </a:lnTo>
                  <a:lnTo>
                    <a:pt x="118" y="75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1" y="88"/>
                  </a:lnTo>
                  <a:lnTo>
                    <a:pt x="93" y="92"/>
                  </a:lnTo>
                  <a:lnTo>
                    <a:pt x="87" y="96"/>
                  </a:lnTo>
                  <a:lnTo>
                    <a:pt x="80" y="100"/>
                  </a:lnTo>
                  <a:lnTo>
                    <a:pt x="76" y="102"/>
                  </a:lnTo>
                  <a:lnTo>
                    <a:pt x="64" y="109"/>
                  </a:lnTo>
                  <a:lnTo>
                    <a:pt x="53" y="117"/>
                  </a:lnTo>
                  <a:lnTo>
                    <a:pt x="43" y="127"/>
                  </a:lnTo>
                  <a:lnTo>
                    <a:pt x="35" y="136"/>
                  </a:lnTo>
                  <a:lnTo>
                    <a:pt x="27" y="148"/>
                  </a:lnTo>
                  <a:lnTo>
                    <a:pt x="20" y="159"/>
                  </a:lnTo>
                  <a:lnTo>
                    <a:pt x="14" y="173"/>
                  </a:lnTo>
                  <a:lnTo>
                    <a:pt x="8" y="184"/>
                  </a:lnTo>
                  <a:lnTo>
                    <a:pt x="4" y="196"/>
                  </a:lnTo>
                  <a:lnTo>
                    <a:pt x="2" y="205"/>
                  </a:lnTo>
                  <a:lnTo>
                    <a:pt x="0" y="215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2" y="248"/>
                  </a:lnTo>
                  <a:lnTo>
                    <a:pt x="4" y="257"/>
                  </a:lnTo>
                  <a:lnTo>
                    <a:pt x="6" y="269"/>
                  </a:lnTo>
                  <a:lnTo>
                    <a:pt x="31" y="421"/>
                  </a:lnTo>
                  <a:lnTo>
                    <a:pt x="31" y="428"/>
                  </a:lnTo>
                  <a:lnTo>
                    <a:pt x="31" y="434"/>
                  </a:lnTo>
                  <a:lnTo>
                    <a:pt x="31" y="442"/>
                  </a:lnTo>
                  <a:lnTo>
                    <a:pt x="29" y="450"/>
                  </a:lnTo>
                  <a:lnTo>
                    <a:pt x="29" y="457"/>
                  </a:lnTo>
                  <a:lnTo>
                    <a:pt x="29" y="465"/>
                  </a:lnTo>
                  <a:lnTo>
                    <a:pt x="31" y="473"/>
                  </a:lnTo>
                  <a:lnTo>
                    <a:pt x="31" y="478"/>
                  </a:lnTo>
                  <a:lnTo>
                    <a:pt x="37" y="486"/>
                  </a:lnTo>
                  <a:lnTo>
                    <a:pt x="41" y="496"/>
                  </a:lnTo>
                  <a:lnTo>
                    <a:pt x="45" y="505"/>
                  </a:lnTo>
                  <a:lnTo>
                    <a:pt x="49" y="515"/>
                  </a:lnTo>
                  <a:lnTo>
                    <a:pt x="56" y="523"/>
                  </a:lnTo>
                  <a:lnTo>
                    <a:pt x="62" y="532"/>
                  </a:lnTo>
                  <a:lnTo>
                    <a:pt x="68" y="538"/>
                  </a:lnTo>
                  <a:lnTo>
                    <a:pt x="78" y="544"/>
                  </a:lnTo>
                  <a:lnTo>
                    <a:pt x="80" y="544"/>
                  </a:lnTo>
                  <a:lnTo>
                    <a:pt x="82" y="544"/>
                  </a:lnTo>
                  <a:lnTo>
                    <a:pt x="82" y="546"/>
                  </a:lnTo>
                  <a:lnTo>
                    <a:pt x="84" y="546"/>
                  </a:lnTo>
                  <a:lnTo>
                    <a:pt x="87" y="546"/>
                  </a:lnTo>
                  <a:lnTo>
                    <a:pt x="89" y="548"/>
                  </a:lnTo>
                  <a:lnTo>
                    <a:pt x="89" y="553"/>
                  </a:lnTo>
                  <a:lnTo>
                    <a:pt x="87" y="559"/>
                  </a:lnTo>
                  <a:lnTo>
                    <a:pt x="87" y="565"/>
                  </a:lnTo>
                  <a:lnTo>
                    <a:pt x="87" y="572"/>
                  </a:lnTo>
                  <a:lnTo>
                    <a:pt x="87" y="578"/>
                  </a:lnTo>
                  <a:lnTo>
                    <a:pt x="89" y="586"/>
                  </a:lnTo>
                  <a:lnTo>
                    <a:pt x="89" y="594"/>
                  </a:lnTo>
                  <a:lnTo>
                    <a:pt x="89" y="601"/>
                  </a:lnTo>
                  <a:lnTo>
                    <a:pt x="89" y="609"/>
                  </a:lnTo>
                  <a:lnTo>
                    <a:pt x="89" y="617"/>
                  </a:lnTo>
                  <a:lnTo>
                    <a:pt x="89" y="624"/>
                  </a:lnTo>
                  <a:lnTo>
                    <a:pt x="91" y="632"/>
                  </a:lnTo>
                  <a:lnTo>
                    <a:pt x="91" y="638"/>
                  </a:lnTo>
                  <a:lnTo>
                    <a:pt x="93" y="646"/>
                  </a:lnTo>
                  <a:lnTo>
                    <a:pt x="93" y="651"/>
                  </a:lnTo>
                  <a:lnTo>
                    <a:pt x="95" y="659"/>
                  </a:lnTo>
                  <a:lnTo>
                    <a:pt x="97" y="670"/>
                  </a:lnTo>
                  <a:lnTo>
                    <a:pt x="95" y="684"/>
                  </a:lnTo>
                  <a:lnTo>
                    <a:pt x="95" y="697"/>
                  </a:lnTo>
                  <a:lnTo>
                    <a:pt x="91" y="709"/>
                  </a:lnTo>
                  <a:lnTo>
                    <a:pt x="89" y="722"/>
                  </a:lnTo>
                  <a:lnTo>
                    <a:pt x="89" y="736"/>
                  </a:lnTo>
                  <a:lnTo>
                    <a:pt x="89" y="747"/>
                  </a:lnTo>
                  <a:lnTo>
                    <a:pt x="93" y="759"/>
                  </a:lnTo>
                  <a:lnTo>
                    <a:pt x="95" y="767"/>
                  </a:lnTo>
                  <a:lnTo>
                    <a:pt x="97" y="768"/>
                  </a:lnTo>
                  <a:lnTo>
                    <a:pt x="99" y="767"/>
                  </a:lnTo>
                  <a:lnTo>
                    <a:pt x="101" y="768"/>
                  </a:lnTo>
                  <a:lnTo>
                    <a:pt x="101" y="776"/>
                  </a:lnTo>
                  <a:lnTo>
                    <a:pt x="97" y="792"/>
                  </a:lnTo>
                  <a:lnTo>
                    <a:pt x="93" y="817"/>
                  </a:lnTo>
                  <a:lnTo>
                    <a:pt x="583" y="817"/>
                  </a:lnTo>
                  <a:lnTo>
                    <a:pt x="579" y="788"/>
                  </a:lnTo>
                  <a:lnTo>
                    <a:pt x="581" y="776"/>
                  </a:lnTo>
                  <a:lnTo>
                    <a:pt x="581" y="761"/>
                  </a:lnTo>
                  <a:lnTo>
                    <a:pt x="581" y="747"/>
                  </a:lnTo>
                  <a:lnTo>
                    <a:pt x="583" y="734"/>
                  </a:lnTo>
                  <a:lnTo>
                    <a:pt x="581" y="720"/>
                  </a:lnTo>
                  <a:lnTo>
                    <a:pt x="579" y="711"/>
                  </a:lnTo>
                  <a:lnTo>
                    <a:pt x="576" y="705"/>
                  </a:lnTo>
                  <a:lnTo>
                    <a:pt x="572" y="701"/>
                  </a:lnTo>
                  <a:lnTo>
                    <a:pt x="568" y="699"/>
                  </a:lnTo>
                  <a:lnTo>
                    <a:pt x="564" y="697"/>
                  </a:lnTo>
                  <a:lnTo>
                    <a:pt x="562" y="686"/>
                  </a:lnTo>
                  <a:lnTo>
                    <a:pt x="562" y="674"/>
                  </a:lnTo>
                  <a:lnTo>
                    <a:pt x="560" y="663"/>
                  </a:lnTo>
                  <a:lnTo>
                    <a:pt x="560" y="651"/>
                  </a:lnTo>
                  <a:lnTo>
                    <a:pt x="560" y="642"/>
                  </a:lnTo>
                  <a:lnTo>
                    <a:pt x="560" y="630"/>
                  </a:lnTo>
                  <a:lnTo>
                    <a:pt x="558" y="619"/>
                  </a:lnTo>
                  <a:lnTo>
                    <a:pt x="558" y="605"/>
                  </a:lnTo>
                  <a:lnTo>
                    <a:pt x="558" y="603"/>
                  </a:lnTo>
                  <a:lnTo>
                    <a:pt x="556" y="603"/>
                  </a:lnTo>
                  <a:lnTo>
                    <a:pt x="556" y="601"/>
                  </a:lnTo>
                  <a:lnTo>
                    <a:pt x="554" y="599"/>
                  </a:lnTo>
                  <a:lnTo>
                    <a:pt x="552" y="599"/>
                  </a:lnTo>
                  <a:lnTo>
                    <a:pt x="550" y="580"/>
                  </a:lnTo>
                  <a:lnTo>
                    <a:pt x="550" y="574"/>
                  </a:lnTo>
                  <a:lnTo>
                    <a:pt x="548" y="567"/>
                  </a:lnTo>
                  <a:lnTo>
                    <a:pt x="545" y="557"/>
                  </a:lnTo>
                  <a:lnTo>
                    <a:pt x="543" y="546"/>
                  </a:lnTo>
                  <a:lnTo>
                    <a:pt x="539" y="534"/>
                  </a:lnTo>
                  <a:lnTo>
                    <a:pt x="537" y="523"/>
                  </a:lnTo>
                  <a:lnTo>
                    <a:pt x="533" y="511"/>
                  </a:lnTo>
                  <a:lnTo>
                    <a:pt x="531" y="501"/>
                  </a:lnTo>
                  <a:lnTo>
                    <a:pt x="529" y="496"/>
                  </a:lnTo>
                  <a:lnTo>
                    <a:pt x="527" y="492"/>
                  </a:lnTo>
                  <a:lnTo>
                    <a:pt x="525" y="490"/>
                  </a:lnTo>
                  <a:lnTo>
                    <a:pt x="523" y="486"/>
                  </a:lnTo>
                  <a:lnTo>
                    <a:pt x="521" y="484"/>
                  </a:lnTo>
                  <a:lnTo>
                    <a:pt x="517" y="480"/>
                  </a:lnTo>
                  <a:lnTo>
                    <a:pt x="514" y="476"/>
                  </a:lnTo>
                  <a:lnTo>
                    <a:pt x="510" y="469"/>
                  </a:lnTo>
                  <a:lnTo>
                    <a:pt x="510" y="467"/>
                  </a:lnTo>
                  <a:lnTo>
                    <a:pt x="512" y="465"/>
                  </a:lnTo>
                  <a:lnTo>
                    <a:pt x="512" y="461"/>
                  </a:lnTo>
                  <a:lnTo>
                    <a:pt x="514" y="459"/>
                  </a:lnTo>
                  <a:lnTo>
                    <a:pt x="514" y="457"/>
                  </a:lnTo>
                  <a:lnTo>
                    <a:pt x="514" y="453"/>
                  </a:lnTo>
                  <a:lnTo>
                    <a:pt x="514" y="448"/>
                  </a:lnTo>
                  <a:lnTo>
                    <a:pt x="525" y="450"/>
                  </a:lnTo>
                  <a:lnTo>
                    <a:pt x="543" y="451"/>
                  </a:lnTo>
                  <a:lnTo>
                    <a:pt x="566" y="451"/>
                  </a:lnTo>
                  <a:lnTo>
                    <a:pt x="593" y="451"/>
                  </a:lnTo>
                  <a:lnTo>
                    <a:pt x="618" y="450"/>
                  </a:lnTo>
                  <a:lnTo>
                    <a:pt x="641" y="448"/>
                  </a:lnTo>
                  <a:lnTo>
                    <a:pt x="651" y="446"/>
                  </a:lnTo>
                  <a:lnTo>
                    <a:pt x="659" y="442"/>
                  </a:lnTo>
                  <a:lnTo>
                    <a:pt x="667" y="438"/>
                  </a:lnTo>
                  <a:lnTo>
                    <a:pt x="672" y="434"/>
                  </a:lnTo>
                  <a:lnTo>
                    <a:pt x="674" y="430"/>
                  </a:lnTo>
                  <a:lnTo>
                    <a:pt x="676" y="425"/>
                  </a:lnTo>
                  <a:lnTo>
                    <a:pt x="676" y="415"/>
                  </a:lnTo>
                  <a:lnTo>
                    <a:pt x="676" y="407"/>
                  </a:lnTo>
                  <a:lnTo>
                    <a:pt x="676" y="396"/>
                  </a:lnTo>
                  <a:lnTo>
                    <a:pt x="674" y="388"/>
                  </a:lnTo>
                  <a:lnTo>
                    <a:pt x="672" y="378"/>
                  </a:lnTo>
                  <a:lnTo>
                    <a:pt x="670" y="373"/>
                  </a:lnTo>
                  <a:lnTo>
                    <a:pt x="663" y="365"/>
                  </a:lnTo>
                  <a:lnTo>
                    <a:pt x="663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Freeform 31"/>
            <p:cNvSpPr>
              <a:spLocks noEditPoints="1"/>
            </p:cNvSpPr>
            <p:nvPr/>
          </p:nvSpPr>
          <p:spPr bwMode="auto">
            <a:xfrm>
              <a:off x="566" y="3246"/>
              <a:ext cx="589" cy="563"/>
            </a:xfrm>
            <a:custGeom>
              <a:avLst/>
              <a:gdLst>
                <a:gd name="T0" fmla="*/ 403 w 589"/>
                <a:gd name="T1" fmla="*/ 107 h 563"/>
                <a:gd name="T2" fmla="*/ 417 w 589"/>
                <a:gd name="T3" fmla="*/ 173 h 563"/>
                <a:gd name="T4" fmla="*/ 436 w 589"/>
                <a:gd name="T5" fmla="*/ 167 h 563"/>
                <a:gd name="T6" fmla="*/ 448 w 589"/>
                <a:gd name="T7" fmla="*/ 167 h 563"/>
                <a:gd name="T8" fmla="*/ 438 w 589"/>
                <a:gd name="T9" fmla="*/ 88 h 563"/>
                <a:gd name="T10" fmla="*/ 421 w 589"/>
                <a:gd name="T11" fmla="*/ 75 h 563"/>
                <a:gd name="T12" fmla="*/ 411 w 589"/>
                <a:gd name="T13" fmla="*/ 90 h 563"/>
                <a:gd name="T14" fmla="*/ 411 w 589"/>
                <a:gd name="T15" fmla="*/ 25 h 563"/>
                <a:gd name="T16" fmla="*/ 411 w 589"/>
                <a:gd name="T17" fmla="*/ 50 h 563"/>
                <a:gd name="T18" fmla="*/ 403 w 589"/>
                <a:gd name="T19" fmla="*/ 44 h 563"/>
                <a:gd name="T20" fmla="*/ 425 w 589"/>
                <a:gd name="T21" fmla="*/ 292 h 563"/>
                <a:gd name="T22" fmla="*/ 372 w 589"/>
                <a:gd name="T23" fmla="*/ 330 h 563"/>
                <a:gd name="T24" fmla="*/ 328 w 589"/>
                <a:gd name="T25" fmla="*/ 351 h 563"/>
                <a:gd name="T26" fmla="*/ 301 w 589"/>
                <a:gd name="T27" fmla="*/ 361 h 563"/>
                <a:gd name="T28" fmla="*/ 293 w 589"/>
                <a:gd name="T29" fmla="*/ 407 h 563"/>
                <a:gd name="T30" fmla="*/ 250 w 589"/>
                <a:gd name="T31" fmla="*/ 426 h 563"/>
                <a:gd name="T32" fmla="*/ 194 w 589"/>
                <a:gd name="T33" fmla="*/ 436 h 563"/>
                <a:gd name="T34" fmla="*/ 115 w 589"/>
                <a:gd name="T35" fmla="*/ 453 h 563"/>
                <a:gd name="T36" fmla="*/ 43 w 589"/>
                <a:gd name="T37" fmla="*/ 451 h 563"/>
                <a:gd name="T38" fmla="*/ 12 w 589"/>
                <a:gd name="T39" fmla="*/ 445 h 563"/>
                <a:gd name="T40" fmla="*/ 0 w 589"/>
                <a:gd name="T41" fmla="*/ 461 h 563"/>
                <a:gd name="T42" fmla="*/ 4 w 589"/>
                <a:gd name="T43" fmla="*/ 472 h 563"/>
                <a:gd name="T44" fmla="*/ 12 w 589"/>
                <a:gd name="T45" fmla="*/ 499 h 563"/>
                <a:gd name="T46" fmla="*/ 35 w 589"/>
                <a:gd name="T47" fmla="*/ 480 h 563"/>
                <a:gd name="T48" fmla="*/ 45 w 589"/>
                <a:gd name="T49" fmla="*/ 492 h 563"/>
                <a:gd name="T50" fmla="*/ 49 w 589"/>
                <a:gd name="T51" fmla="*/ 517 h 563"/>
                <a:gd name="T52" fmla="*/ 53 w 589"/>
                <a:gd name="T53" fmla="*/ 497 h 563"/>
                <a:gd name="T54" fmla="*/ 60 w 589"/>
                <a:gd name="T55" fmla="*/ 478 h 563"/>
                <a:gd name="T56" fmla="*/ 68 w 589"/>
                <a:gd name="T57" fmla="*/ 563 h 563"/>
                <a:gd name="T58" fmla="*/ 78 w 589"/>
                <a:gd name="T59" fmla="*/ 511 h 563"/>
                <a:gd name="T60" fmla="*/ 82 w 589"/>
                <a:gd name="T61" fmla="*/ 484 h 563"/>
                <a:gd name="T62" fmla="*/ 88 w 589"/>
                <a:gd name="T63" fmla="*/ 468 h 563"/>
                <a:gd name="T64" fmla="*/ 111 w 589"/>
                <a:gd name="T65" fmla="*/ 468 h 563"/>
                <a:gd name="T66" fmla="*/ 130 w 589"/>
                <a:gd name="T67" fmla="*/ 461 h 563"/>
                <a:gd name="T68" fmla="*/ 140 w 589"/>
                <a:gd name="T69" fmla="*/ 468 h 563"/>
                <a:gd name="T70" fmla="*/ 159 w 589"/>
                <a:gd name="T71" fmla="*/ 463 h 563"/>
                <a:gd name="T72" fmla="*/ 175 w 589"/>
                <a:gd name="T73" fmla="*/ 459 h 563"/>
                <a:gd name="T74" fmla="*/ 177 w 589"/>
                <a:gd name="T75" fmla="*/ 513 h 563"/>
                <a:gd name="T76" fmla="*/ 179 w 589"/>
                <a:gd name="T77" fmla="*/ 511 h 563"/>
                <a:gd name="T78" fmla="*/ 200 w 589"/>
                <a:gd name="T79" fmla="*/ 461 h 563"/>
                <a:gd name="T80" fmla="*/ 225 w 589"/>
                <a:gd name="T81" fmla="*/ 465 h 563"/>
                <a:gd name="T82" fmla="*/ 270 w 589"/>
                <a:gd name="T83" fmla="*/ 465 h 563"/>
                <a:gd name="T84" fmla="*/ 293 w 589"/>
                <a:gd name="T85" fmla="*/ 465 h 563"/>
                <a:gd name="T86" fmla="*/ 297 w 589"/>
                <a:gd name="T87" fmla="*/ 455 h 563"/>
                <a:gd name="T88" fmla="*/ 316 w 589"/>
                <a:gd name="T89" fmla="*/ 445 h 563"/>
                <a:gd name="T90" fmla="*/ 308 w 589"/>
                <a:gd name="T91" fmla="*/ 426 h 563"/>
                <a:gd name="T92" fmla="*/ 349 w 589"/>
                <a:gd name="T93" fmla="*/ 413 h 563"/>
                <a:gd name="T94" fmla="*/ 419 w 589"/>
                <a:gd name="T95" fmla="*/ 407 h 563"/>
                <a:gd name="T96" fmla="*/ 427 w 589"/>
                <a:gd name="T97" fmla="*/ 424 h 563"/>
                <a:gd name="T98" fmla="*/ 425 w 589"/>
                <a:gd name="T99" fmla="*/ 386 h 563"/>
                <a:gd name="T100" fmla="*/ 425 w 589"/>
                <a:gd name="T101" fmla="*/ 361 h 563"/>
                <a:gd name="T102" fmla="*/ 438 w 589"/>
                <a:gd name="T103" fmla="*/ 346 h 563"/>
                <a:gd name="T104" fmla="*/ 564 w 589"/>
                <a:gd name="T105" fmla="*/ 342 h 563"/>
                <a:gd name="T106" fmla="*/ 589 w 589"/>
                <a:gd name="T107" fmla="*/ 313 h 563"/>
                <a:gd name="T108" fmla="*/ 576 w 589"/>
                <a:gd name="T109" fmla="*/ 261 h 563"/>
                <a:gd name="T110" fmla="*/ 560 w 589"/>
                <a:gd name="T111" fmla="*/ 272 h 563"/>
                <a:gd name="T112" fmla="*/ 539 w 589"/>
                <a:gd name="T113" fmla="*/ 294 h 563"/>
                <a:gd name="T114" fmla="*/ 502 w 589"/>
                <a:gd name="T115" fmla="*/ 303 h 563"/>
                <a:gd name="T116" fmla="*/ 481 w 589"/>
                <a:gd name="T117" fmla="*/ 296 h 563"/>
                <a:gd name="T118" fmla="*/ 471 w 589"/>
                <a:gd name="T119" fmla="*/ 288 h 563"/>
                <a:gd name="T120" fmla="*/ 465 w 589"/>
                <a:gd name="T121" fmla="*/ 280 h 563"/>
                <a:gd name="T122" fmla="*/ 454 w 589"/>
                <a:gd name="T123" fmla="*/ 278 h 563"/>
                <a:gd name="T124" fmla="*/ 432 w 589"/>
                <a:gd name="T125" fmla="*/ 288 h 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9"/>
                <a:gd name="T190" fmla="*/ 0 h 563"/>
                <a:gd name="T191" fmla="*/ 589 w 589"/>
                <a:gd name="T192" fmla="*/ 563 h 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9" h="563">
                  <a:moveTo>
                    <a:pt x="390" y="0"/>
                  </a:moveTo>
                  <a:lnTo>
                    <a:pt x="394" y="21"/>
                  </a:lnTo>
                  <a:lnTo>
                    <a:pt x="399" y="40"/>
                  </a:lnTo>
                  <a:lnTo>
                    <a:pt x="401" y="63"/>
                  </a:lnTo>
                  <a:lnTo>
                    <a:pt x="403" y="84"/>
                  </a:lnTo>
                  <a:lnTo>
                    <a:pt x="403" y="107"/>
                  </a:lnTo>
                  <a:lnTo>
                    <a:pt x="405" y="130"/>
                  </a:lnTo>
                  <a:lnTo>
                    <a:pt x="407" y="151"/>
                  </a:lnTo>
                  <a:lnTo>
                    <a:pt x="411" y="175"/>
                  </a:lnTo>
                  <a:lnTo>
                    <a:pt x="415" y="173"/>
                  </a:lnTo>
                  <a:lnTo>
                    <a:pt x="417" y="173"/>
                  </a:lnTo>
                  <a:lnTo>
                    <a:pt x="421" y="171"/>
                  </a:lnTo>
                  <a:lnTo>
                    <a:pt x="425" y="169"/>
                  </a:lnTo>
                  <a:lnTo>
                    <a:pt x="430" y="167"/>
                  </a:lnTo>
                  <a:lnTo>
                    <a:pt x="432" y="167"/>
                  </a:lnTo>
                  <a:lnTo>
                    <a:pt x="436" y="167"/>
                  </a:lnTo>
                  <a:lnTo>
                    <a:pt x="438" y="167"/>
                  </a:lnTo>
                  <a:lnTo>
                    <a:pt x="440" y="167"/>
                  </a:lnTo>
                  <a:lnTo>
                    <a:pt x="442" y="167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8" y="167"/>
                  </a:lnTo>
                  <a:lnTo>
                    <a:pt x="452" y="167"/>
                  </a:lnTo>
                  <a:lnTo>
                    <a:pt x="448" y="151"/>
                  </a:lnTo>
                  <a:lnTo>
                    <a:pt x="444" y="134"/>
                  </a:lnTo>
                  <a:lnTo>
                    <a:pt x="442" y="119"/>
                  </a:lnTo>
                  <a:lnTo>
                    <a:pt x="440" y="103"/>
                  </a:lnTo>
                  <a:lnTo>
                    <a:pt x="438" y="88"/>
                  </a:lnTo>
                  <a:lnTo>
                    <a:pt x="434" y="75"/>
                  </a:lnTo>
                  <a:lnTo>
                    <a:pt x="432" y="59"/>
                  </a:lnTo>
                  <a:lnTo>
                    <a:pt x="425" y="46"/>
                  </a:lnTo>
                  <a:lnTo>
                    <a:pt x="425" y="57"/>
                  </a:lnTo>
                  <a:lnTo>
                    <a:pt x="423" y="67"/>
                  </a:lnTo>
                  <a:lnTo>
                    <a:pt x="421" y="75"/>
                  </a:lnTo>
                  <a:lnTo>
                    <a:pt x="419" y="80"/>
                  </a:lnTo>
                  <a:lnTo>
                    <a:pt x="417" y="86"/>
                  </a:lnTo>
                  <a:lnTo>
                    <a:pt x="413" y="92"/>
                  </a:lnTo>
                  <a:lnTo>
                    <a:pt x="411" y="96"/>
                  </a:lnTo>
                  <a:lnTo>
                    <a:pt x="409" y="101"/>
                  </a:lnTo>
                  <a:lnTo>
                    <a:pt x="411" y="90"/>
                  </a:lnTo>
                  <a:lnTo>
                    <a:pt x="413" y="78"/>
                  </a:lnTo>
                  <a:lnTo>
                    <a:pt x="415" y="67"/>
                  </a:lnTo>
                  <a:lnTo>
                    <a:pt x="415" y="55"/>
                  </a:lnTo>
                  <a:lnTo>
                    <a:pt x="415" y="44"/>
                  </a:lnTo>
                  <a:lnTo>
                    <a:pt x="413" y="34"/>
                  </a:lnTo>
                  <a:lnTo>
                    <a:pt x="411" y="25"/>
                  </a:lnTo>
                  <a:lnTo>
                    <a:pt x="409" y="17"/>
                  </a:lnTo>
                  <a:lnTo>
                    <a:pt x="409" y="23"/>
                  </a:lnTo>
                  <a:lnTo>
                    <a:pt x="409" y="30"/>
                  </a:lnTo>
                  <a:lnTo>
                    <a:pt x="409" y="36"/>
                  </a:lnTo>
                  <a:lnTo>
                    <a:pt x="411" y="44"/>
                  </a:lnTo>
                  <a:lnTo>
                    <a:pt x="411" y="50"/>
                  </a:lnTo>
                  <a:lnTo>
                    <a:pt x="409" y="57"/>
                  </a:lnTo>
                  <a:lnTo>
                    <a:pt x="409" y="63"/>
                  </a:lnTo>
                  <a:lnTo>
                    <a:pt x="407" y="71"/>
                  </a:lnTo>
                  <a:lnTo>
                    <a:pt x="405" y="63"/>
                  </a:lnTo>
                  <a:lnTo>
                    <a:pt x="405" y="53"/>
                  </a:lnTo>
                  <a:lnTo>
                    <a:pt x="403" y="44"/>
                  </a:lnTo>
                  <a:lnTo>
                    <a:pt x="403" y="34"/>
                  </a:lnTo>
                  <a:lnTo>
                    <a:pt x="399" y="25"/>
                  </a:lnTo>
                  <a:lnTo>
                    <a:pt x="396" y="15"/>
                  </a:lnTo>
                  <a:lnTo>
                    <a:pt x="392" y="7"/>
                  </a:lnTo>
                  <a:lnTo>
                    <a:pt x="390" y="0"/>
                  </a:lnTo>
                  <a:close/>
                  <a:moveTo>
                    <a:pt x="425" y="292"/>
                  </a:moveTo>
                  <a:lnTo>
                    <a:pt x="396" y="309"/>
                  </a:lnTo>
                  <a:lnTo>
                    <a:pt x="394" y="311"/>
                  </a:lnTo>
                  <a:lnTo>
                    <a:pt x="390" y="315"/>
                  </a:lnTo>
                  <a:lnTo>
                    <a:pt x="384" y="319"/>
                  </a:lnTo>
                  <a:lnTo>
                    <a:pt x="378" y="324"/>
                  </a:lnTo>
                  <a:lnTo>
                    <a:pt x="372" y="330"/>
                  </a:lnTo>
                  <a:lnTo>
                    <a:pt x="363" y="336"/>
                  </a:lnTo>
                  <a:lnTo>
                    <a:pt x="355" y="342"/>
                  </a:lnTo>
                  <a:lnTo>
                    <a:pt x="347" y="346"/>
                  </a:lnTo>
                  <a:lnTo>
                    <a:pt x="341" y="347"/>
                  </a:lnTo>
                  <a:lnTo>
                    <a:pt x="334" y="349"/>
                  </a:lnTo>
                  <a:lnTo>
                    <a:pt x="328" y="351"/>
                  </a:lnTo>
                  <a:lnTo>
                    <a:pt x="324" y="353"/>
                  </a:lnTo>
                  <a:lnTo>
                    <a:pt x="318" y="355"/>
                  </a:lnTo>
                  <a:lnTo>
                    <a:pt x="312" y="357"/>
                  </a:lnTo>
                  <a:lnTo>
                    <a:pt x="306" y="357"/>
                  </a:lnTo>
                  <a:lnTo>
                    <a:pt x="301" y="359"/>
                  </a:lnTo>
                  <a:lnTo>
                    <a:pt x="301" y="361"/>
                  </a:lnTo>
                  <a:lnTo>
                    <a:pt x="301" y="367"/>
                  </a:lnTo>
                  <a:lnTo>
                    <a:pt x="301" y="374"/>
                  </a:lnTo>
                  <a:lnTo>
                    <a:pt x="299" y="382"/>
                  </a:lnTo>
                  <a:lnTo>
                    <a:pt x="299" y="392"/>
                  </a:lnTo>
                  <a:lnTo>
                    <a:pt x="297" y="399"/>
                  </a:lnTo>
                  <a:lnTo>
                    <a:pt x="293" y="407"/>
                  </a:lnTo>
                  <a:lnTo>
                    <a:pt x="289" y="411"/>
                  </a:lnTo>
                  <a:lnTo>
                    <a:pt x="281" y="415"/>
                  </a:lnTo>
                  <a:lnTo>
                    <a:pt x="272" y="419"/>
                  </a:lnTo>
                  <a:lnTo>
                    <a:pt x="264" y="420"/>
                  </a:lnTo>
                  <a:lnTo>
                    <a:pt x="256" y="424"/>
                  </a:lnTo>
                  <a:lnTo>
                    <a:pt x="250" y="426"/>
                  </a:lnTo>
                  <a:lnTo>
                    <a:pt x="241" y="426"/>
                  </a:lnTo>
                  <a:lnTo>
                    <a:pt x="235" y="428"/>
                  </a:lnTo>
                  <a:lnTo>
                    <a:pt x="229" y="430"/>
                  </a:lnTo>
                  <a:lnTo>
                    <a:pt x="221" y="430"/>
                  </a:lnTo>
                  <a:lnTo>
                    <a:pt x="208" y="434"/>
                  </a:lnTo>
                  <a:lnTo>
                    <a:pt x="194" y="436"/>
                  </a:lnTo>
                  <a:lnTo>
                    <a:pt x="179" y="440"/>
                  </a:lnTo>
                  <a:lnTo>
                    <a:pt x="163" y="444"/>
                  </a:lnTo>
                  <a:lnTo>
                    <a:pt x="150" y="447"/>
                  </a:lnTo>
                  <a:lnTo>
                    <a:pt x="138" y="449"/>
                  </a:lnTo>
                  <a:lnTo>
                    <a:pt x="128" y="449"/>
                  </a:lnTo>
                  <a:lnTo>
                    <a:pt x="115" y="453"/>
                  </a:lnTo>
                  <a:lnTo>
                    <a:pt x="105" y="453"/>
                  </a:lnTo>
                  <a:lnTo>
                    <a:pt x="95" y="455"/>
                  </a:lnTo>
                  <a:lnTo>
                    <a:pt x="84" y="455"/>
                  </a:lnTo>
                  <a:lnTo>
                    <a:pt x="72" y="455"/>
                  </a:lnTo>
                  <a:lnTo>
                    <a:pt x="57" y="453"/>
                  </a:lnTo>
                  <a:lnTo>
                    <a:pt x="43" y="451"/>
                  </a:lnTo>
                  <a:lnTo>
                    <a:pt x="26" y="447"/>
                  </a:lnTo>
                  <a:lnTo>
                    <a:pt x="24" y="447"/>
                  </a:lnTo>
                  <a:lnTo>
                    <a:pt x="20" y="447"/>
                  </a:lnTo>
                  <a:lnTo>
                    <a:pt x="18" y="447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2" y="442"/>
                  </a:lnTo>
                  <a:lnTo>
                    <a:pt x="2" y="447"/>
                  </a:lnTo>
                  <a:lnTo>
                    <a:pt x="2" y="453"/>
                  </a:lnTo>
                  <a:lnTo>
                    <a:pt x="0" y="461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4"/>
                  </a:lnTo>
                  <a:lnTo>
                    <a:pt x="2" y="492"/>
                  </a:lnTo>
                  <a:lnTo>
                    <a:pt x="2" y="497"/>
                  </a:lnTo>
                  <a:lnTo>
                    <a:pt x="4" y="472"/>
                  </a:lnTo>
                  <a:lnTo>
                    <a:pt x="6" y="465"/>
                  </a:lnTo>
                  <a:lnTo>
                    <a:pt x="6" y="470"/>
                  </a:lnTo>
                  <a:lnTo>
                    <a:pt x="6" y="482"/>
                  </a:lnTo>
                  <a:lnTo>
                    <a:pt x="8" y="493"/>
                  </a:lnTo>
                  <a:lnTo>
                    <a:pt x="10" y="501"/>
                  </a:lnTo>
                  <a:lnTo>
                    <a:pt x="12" y="499"/>
                  </a:lnTo>
                  <a:lnTo>
                    <a:pt x="16" y="495"/>
                  </a:lnTo>
                  <a:lnTo>
                    <a:pt x="20" y="486"/>
                  </a:lnTo>
                  <a:lnTo>
                    <a:pt x="26" y="472"/>
                  </a:lnTo>
                  <a:lnTo>
                    <a:pt x="29" y="474"/>
                  </a:lnTo>
                  <a:lnTo>
                    <a:pt x="33" y="478"/>
                  </a:lnTo>
                  <a:lnTo>
                    <a:pt x="35" y="480"/>
                  </a:lnTo>
                  <a:lnTo>
                    <a:pt x="37" y="480"/>
                  </a:lnTo>
                  <a:lnTo>
                    <a:pt x="39" y="482"/>
                  </a:lnTo>
                  <a:lnTo>
                    <a:pt x="41" y="484"/>
                  </a:lnTo>
                  <a:lnTo>
                    <a:pt x="43" y="486"/>
                  </a:lnTo>
                  <a:lnTo>
                    <a:pt x="45" y="488"/>
                  </a:lnTo>
                  <a:lnTo>
                    <a:pt x="45" y="492"/>
                  </a:lnTo>
                  <a:lnTo>
                    <a:pt x="47" y="495"/>
                  </a:lnTo>
                  <a:lnTo>
                    <a:pt x="47" y="499"/>
                  </a:lnTo>
                  <a:lnTo>
                    <a:pt x="47" y="503"/>
                  </a:lnTo>
                  <a:lnTo>
                    <a:pt x="47" y="509"/>
                  </a:lnTo>
                  <a:lnTo>
                    <a:pt x="49" y="513"/>
                  </a:lnTo>
                  <a:lnTo>
                    <a:pt x="49" y="517"/>
                  </a:lnTo>
                  <a:lnTo>
                    <a:pt x="51" y="520"/>
                  </a:lnTo>
                  <a:lnTo>
                    <a:pt x="51" y="515"/>
                  </a:lnTo>
                  <a:lnTo>
                    <a:pt x="51" y="511"/>
                  </a:lnTo>
                  <a:lnTo>
                    <a:pt x="51" y="507"/>
                  </a:lnTo>
                  <a:lnTo>
                    <a:pt x="53" y="503"/>
                  </a:lnTo>
                  <a:lnTo>
                    <a:pt x="53" y="497"/>
                  </a:lnTo>
                  <a:lnTo>
                    <a:pt x="55" y="493"/>
                  </a:lnTo>
                  <a:lnTo>
                    <a:pt x="55" y="490"/>
                  </a:lnTo>
                  <a:lnTo>
                    <a:pt x="55" y="486"/>
                  </a:lnTo>
                  <a:lnTo>
                    <a:pt x="57" y="484"/>
                  </a:lnTo>
                  <a:lnTo>
                    <a:pt x="57" y="482"/>
                  </a:lnTo>
                  <a:lnTo>
                    <a:pt x="60" y="478"/>
                  </a:lnTo>
                  <a:lnTo>
                    <a:pt x="62" y="478"/>
                  </a:lnTo>
                  <a:lnTo>
                    <a:pt x="64" y="476"/>
                  </a:lnTo>
                  <a:lnTo>
                    <a:pt x="66" y="474"/>
                  </a:lnTo>
                  <a:lnTo>
                    <a:pt x="68" y="474"/>
                  </a:lnTo>
                  <a:lnTo>
                    <a:pt x="70" y="474"/>
                  </a:lnTo>
                  <a:lnTo>
                    <a:pt x="68" y="563"/>
                  </a:lnTo>
                  <a:lnTo>
                    <a:pt x="68" y="555"/>
                  </a:lnTo>
                  <a:lnTo>
                    <a:pt x="68" y="547"/>
                  </a:lnTo>
                  <a:lnTo>
                    <a:pt x="70" y="538"/>
                  </a:lnTo>
                  <a:lnTo>
                    <a:pt x="72" y="528"/>
                  </a:lnTo>
                  <a:lnTo>
                    <a:pt x="74" y="520"/>
                  </a:lnTo>
                  <a:lnTo>
                    <a:pt x="78" y="511"/>
                  </a:lnTo>
                  <a:lnTo>
                    <a:pt x="80" y="503"/>
                  </a:lnTo>
                  <a:lnTo>
                    <a:pt x="82" y="495"/>
                  </a:lnTo>
                  <a:lnTo>
                    <a:pt x="82" y="493"/>
                  </a:lnTo>
                  <a:lnTo>
                    <a:pt x="82" y="490"/>
                  </a:lnTo>
                  <a:lnTo>
                    <a:pt x="82" y="488"/>
                  </a:lnTo>
                  <a:lnTo>
                    <a:pt x="82" y="484"/>
                  </a:lnTo>
                  <a:lnTo>
                    <a:pt x="82" y="480"/>
                  </a:lnTo>
                  <a:lnTo>
                    <a:pt x="82" y="476"/>
                  </a:lnTo>
                  <a:lnTo>
                    <a:pt x="82" y="474"/>
                  </a:lnTo>
                  <a:lnTo>
                    <a:pt x="84" y="472"/>
                  </a:lnTo>
                  <a:lnTo>
                    <a:pt x="86" y="468"/>
                  </a:lnTo>
                  <a:lnTo>
                    <a:pt x="88" y="468"/>
                  </a:lnTo>
                  <a:lnTo>
                    <a:pt x="93" y="468"/>
                  </a:lnTo>
                  <a:lnTo>
                    <a:pt x="97" y="468"/>
                  </a:lnTo>
                  <a:lnTo>
                    <a:pt x="99" y="468"/>
                  </a:lnTo>
                  <a:lnTo>
                    <a:pt x="103" y="468"/>
                  </a:lnTo>
                  <a:lnTo>
                    <a:pt x="107" y="468"/>
                  </a:lnTo>
                  <a:lnTo>
                    <a:pt x="111" y="468"/>
                  </a:lnTo>
                  <a:lnTo>
                    <a:pt x="115" y="468"/>
                  </a:lnTo>
                  <a:lnTo>
                    <a:pt x="117" y="467"/>
                  </a:lnTo>
                  <a:lnTo>
                    <a:pt x="119" y="465"/>
                  </a:lnTo>
                  <a:lnTo>
                    <a:pt x="124" y="463"/>
                  </a:lnTo>
                  <a:lnTo>
                    <a:pt x="128" y="461"/>
                  </a:lnTo>
                  <a:lnTo>
                    <a:pt x="130" y="461"/>
                  </a:lnTo>
                  <a:lnTo>
                    <a:pt x="132" y="463"/>
                  </a:lnTo>
                  <a:lnTo>
                    <a:pt x="134" y="465"/>
                  </a:lnTo>
                  <a:lnTo>
                    <a:pt x="134" y="468"/>
                  </a:lnTo>
                  <a:lnTo>
                    <a:pt x="136" y="468"/>
                  </a:lnTo>
                  <a:lnTo>
                    <a:pt x="138" y="468"/>
                  </a:lnTo>
                  <a:lnTo>
                    <a:pt x="140" y="468"/>
                  </a:lnTo>
                  <a:lnTo>
                    <a:pt x="144" y="468"/>
                  </a:lnTo>
                  <a:lnTo>
                    <a:pt x="146" y="467"/>
                  </a:lnTo>
                  <a:lnTo>
                    <a:pt x="150" y="467"/>
                  </a:lnTo>
                  <a:lnTo>
                    <a:pt x="153" y="467"/>
                  </a:lnTo>
                  <a:lnTo>
                    <a:pt x="157" y="467"/>
                  </a:lnTo>
                  <a:lnTo>
                    <a:pt x="159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5" y="459"/>
                  </a:lnTo>
                  <a:lnTo>
                    <a:pt x="169" y="457"/>
                  </a:lnTo>
                  <a:lnTo>
                    <a:pt x="171" y="459"/>
                  </a:lnTo>
                  <a:lnTo>
                    <a:pt x="175" y="459"/>
                  </a:lnTo>
                  <a:lnTo>
                    <a:pt x="179" y="461"/>
                  </a:lnTo>
                  <a:lnTo>
                    <a:pt x="177" y="470"/>
                  </a:lnTo>
                  <a:lnTo>
                    <a:pt x="175" y="480"/>
                  </a:lnTo>
                  <a:lnTo>
                    <a:pt x="175" y="492"/>
                  </a:lnTo>
                  <a:lnTo>
                    <a:pt x="175" y="503"/>
                  </a:lnTo>
                  <a:lnTo>
                    <a:pt x="177" y="513"/>
                  </a:lnTo>
                  <a:lnTo>
                    <a:pt x="177" y="524"/>
                  </a:lnTo>
                  <a:lnTo>
                    <a:pt x="179" y="534"/>
                  </a:lnTo>
                  <a:lnTo>
                    <a:pt x="179" y="543"/>
                  </a:lnTo>
                  <a:lnTo>
                    <a:pt x="179" y="534"/>
                  </a:lnTo>
                  <a:lnTo>
                    <a:pt x="179" y="522"/>
                  </a:lnTo>
                  <a:lnTo>
                    <a:pt x="179" y="511"/>
                  </a:lnTo>
                  <a:lnTo>
                    <a:pt x="179" y="499"/>
                  </a:lnTo>
                  <a:lnTo>
                    <a:pt x="181" y="488"/>
                  </a:lnTo>
                  <a:lnTo>
                    <a:pt x="186" y="478"/>
                  </a:lnTo>
                  <a:lnTo>
                    <a:pt x="190" y="468"/>
                  </a:lnTo>
                  <a:lnTo>
                    <a:pt x="196" y="461"/>
                  </a:lnTo>
                  <a:lnTo>
                    <a:pt x="200" y="461"/>
                  </a:lnTo>
                  <a:lnTo>
                    <a:pt x="204" y="461"/>
                  </a:lnTo>
                  <a:lnTo>
                    <a:pt x="208" y="461"/>
                  </a:lnTo>
                  <a:lnTo>
                    <a:pt x="215" y="461"/>
                  </a:lnTo>
                  <a:lnTo>
                    <a:pt x="219" y="463"/>
                  </a:lnTo>
                  <a:lnTo>
                    <a:pt x="223" y="463"/>
                  </a:lnTo>
                  <a:lnTo>
                    <a:pt x="225" y="465"/>
                  </a:lnTo>
                  <a:lnTo>
                    <a:pt x="229" y="467"/>
                  </a:lnTo>
                  <a:lnTo>
                    <a:pt x="239" y="463"/>
                  </a:lnTo>
                  <a:lnTo>
                    <a:pt x="248" y="461"/>
                  </a:lnTo>
                  <a:lnTo>
                    <a:pt x="254" y="461"/>
                  </a:lnTo>
                  <a:lnTo>
                    <a:pt x="262" y="463"/>
                  </a:lnTo>
                  <a:lnTo>
                    <a:pt x="270" y="465"/>
                  </a:lnTo>
                  <a:lnTo>
                    <a:pt x="277" y="467"/>
                  </a:lnTo>
                  <a:lnTo>
                    <a:pt x="285" y="468"/>
                  </a:lnTo>
                  <a:lnTo>
                    <a:pt x="291" y="468"/>
                  </a:lnTo>
                  <a:lnTo>
                    <a:pt x="291" y="467"/>
                  </a:lnTo>
                  <a:lnTo>
                    <a:pt x="291" y="465"/>
                  </a:lnTo>
                  <a:lnTo>
                    <a:pt x="293" y="465"/>
                  </a:lnTo>
                  <a:lnTo>
                    <a:pt x="293" y="463"/>
                  </a:lnTo>
                  <a:lnTo>
                    <a:pt x="293" y="461"/>
                  </a:lnTo>
                  <a:lnTo>
                    <a:pt x="293" y="459"/>
                  </a:lnTo>
                  <a:lnTo>
                    <a:pt x="293" y="457"/>
                  </a:lnTo>
                  <a:lnTo>
                    <a:pt x="293" y="455"/>
                  </a:lnTo>
                  <a:lnTo>
                    <a:pt x="297" y="455"/>
                  </a:lnTo>
                  <a:lnTo>
                    <a:pt x="299" y="455"/>
                  </a:lnTo>
                  <a:lnTo>
                    <a:pt x="303" y="453"/>
                  </a:lnTo>
                  <a:lnTo>
                    <a:pt x="308" y="451"/>
                  </a:lnTo>
                  <a:lnTo>
                    <a:pt x="310" y="449"/>
                  </a:lnTo>
                  <a:lnTo>
                    <a:pt x="314" y="447"/>
                  </a:lnTo>
                  <a:lnTo>
                    <a:pt x="316" y="445"/>
                  </a:lnTo>
                  <a:lnTo>
                    <a:pt x="318" y="442"/>
                  </a:lnTo>
                  <a:lnTo>
                    <a:pt x="312" y="440"/>
                  </a:lnTo>
                  <a:lnTo>
                    <a:pt x="310" y="436"/>
                  </a:lnTo>
                  <a:lnTo>
                    <a:pt x="308" y="434"/>
                  </a:lnTo>
                  <a:lnTo>
                    <a:pt x="306" y="430"/>
                  </a:lnTo>
                  <a:lnTo>
                    <a:pt x="308" y="426"/>
                  </a:lnTo>
                  <a:lnTo>
                    <a:pt x="308" y="422"/>
                  </a:lnTo>
                  <a:lnTo>
                    <a:pt x="308" y="417"/>
                  </a:lnTo>
                  <a:lnTo>
                    <a:pt x="308" y="411"/>
                  </a:lnTo>
                  <a:lnTo>
                    <a:pt x="324" y="413"/>
                  </a:lnTo>
                  <a:lnTo>
                    <a:pt x="339" y="413"/>
                  </a:lnTo>
                  <a:lnTo>
                    <a:pt x="349" y="413"/>
                  </a:lnTo>
                  <a:lnTo>
                    <a:pt x="361" y="411"/>
                  </a:lnTo>
                  <a:lnTo>
                    <a:pt x="372" y="409"/>
                  </a:lnTo>
                  <a:lnTo>
                    <a:pt x="384" y="407"/>
                  </a:lnTo>
                  <a:lnTo>
                    <a:pt x="401" y="405"/>
                  </a:lnTo>
                  <a:lnTo>
                    <a:pt x="417" y="405"/>
                  </a:lnTo>
                  <a:lnTo>
                    <a:pt x="419" y="407"/>
                  </a:lnTo>
                  <a:lnTo>
                    <a:pt x="421" y="409"/>
                  </a:lnTo>
                  <a:lnTo>
                    <a:pt x="421" y="411"/>
                  </a:lnTo>
                  <a:lnTo>
                    <a:pt x="423" y="415"/>
                  </a:lnTo>
                  <a:lnTo>
                    <a:pt x="425" y="419"/>
                  </a:lnTo>
                  <a:lnTo>
                    <a:pt x="425" y="420"/>
                  </a:lnTo>
                  <a:lnTo>
                    <a:pt x="427" y="424"/>
                  </a:lnTo>
                  <a:lnTo>
                    <a:pt x="427" y="426"/>
                  </a:lnTo>
                  <a:lnTo>
                    <a:pt x="430" y="422"/>
                  </a:lnTo>
                  <a:lnTo>
                    <a:pt x="430" y="415"/>
                  </a:lnTo>
                  <a:lnTo>
                    <a:pt x="430" y="407"/>
                  </a:lnTo>
                  <a:lnTo>
                    <a:pt x="427" y="397"/>
                  </a:lnTo>
                  <a:lnTo>
                    <a:pt x="425" y="386"/>
                  </a:lnTo>
                  <a:lnTo>
                    <a:pt x="425" y="378"/>
                  </a:lnTo>
                  <a:lnTo>
                    <a:pt x="423" y="370"/>
                  </a:lnTo>
                  <a:lnTo>
                    <a:pt x="423" y="365"/>
                  </a:lnTo>
                  <a:lnTo>
                    <a:pt x="423" y="363"/>
                  </a:lnTo>
                  <a:lnTo>
                    <a:pt x="423" y="361"/>
                  </a:lnTo>
                  <a:lnTo>
                    <a:pt x="425" y="361"/>
                  </a:lnTo>
                  <a:lnTo>
                    <a:pt x="425" y="359"/>
                  </a:lnTo>
                  <a:lnTo>
                    <a:pt x="425" y="355"/>
                  </a:lnTo>
                  <a:lnTo>
                    <a:pt x="427" y="353"/>
                  </a:lnTo>
                  <a:lnTo>
                    <a:pt x="427" y="349"/>
                  </a:lnTo>
                  <a:lnTo>
                    <a:pt x="427" y="344"/>
                  </a:lnTo>
                  <a:lnTo>
                    <a:pt x="438" y="346"/>
                  </a:lnTo>
                  <a:lnTo>
                    <a:pt x="456" y="347"/>
                  </a:lnTo>
                  <a:lnTo>
                    <a:pt x="479" y="347"/>
                  </a:lnTo>
                  <a:lnTo>
                    <a:pt x="504" y="347"/>
                  </a:lnTo>
                  <a:lnTo>
                    <a:pt x="531" y="347"/>
                  </a:lnTo>
                  <a:lnTo>
                    <a:pt x="554" y="344"/>
                  </a:lnTo>
                  <a:lnTo>
                    <a:pt x="564" y="342"/>
                  </a:lnTo>
                  <a:lnTo>
                    <a:pt x="572" y="338"/>
                  </a:lnTo>
                  <a:lnTo>
                    <a:pt x="580" y="336"/>
                  </a:lnTo>
                  <a:lnTo>
                    <a:pt x="585" y="332"/>
                  </a:lnTo>
                  <a:lnTo>
                    <a:pt x="587" y="326"/>
                  </a:lnTo>
                  <a:lnTo>
                    <a:pt x="589" y="321"/>
                  </a:lnTo>
                  <a:lnTo>
                    <a:pt x="589" y="313"/>
                  </a:lnTo>
                  <a:lnTo>
                    <a:pt x="589" y="303"/>
                  </a:lnTo>
                  <a:lnTo>
                    <a:pt x="587" y="294"/>
                  </a:lnTo>
                  <a:lnTo>
                    <a:pt x="587" y="284"/>
                  </a:lnTo>
                  <a:lnTo>
                    <a:pt x="585" y="276"/>
                  </a:lnTo>
                  <a:lnTo>
                    <a:pt x="580" y="269"/>
                  </a:lnTo>
                  <a:lnTo>
                    <a:pt x="576" y="261"/>
                  </a:lnTo>
                  <a:lnTo>
                    <a:pt x="576" y="251"/>
                  </a:lnTo>
                  <a:lnTo>
                    <a:pt x="572" y="255"/>
                  </a:lnTo>
                  <a:lnTo>
                    <a:pt x="570" y="259"/>
                  </a:lnTo>
                  <a:lnTo>
                    <a:pt x="566" y="263"/>
                  </a:lnTo>
                  <a:lnTo>
                    <a:pt x="564" y="267"/>
                  </a:lnTo>
                  <a:lnTo>
                    <a:pt x="560" y="272"/>
                  </a:lnTo>
                  <a:lnTo>
                    <a:pt x="556" y="276"/>
                  </a:lnTo>
                  <a:lnTo>
                    <a:pt x="551" y="282"/>
                  </a:lnTo>
                  <a:lnTo>
                    <a:pt x="549" y="286"/>
                  </a:lnTo>
                  <a:lnTo>
                    <a:pt x="547" y="290"/>
                  </a:lnTo>
                  <a:lnTo>
                    <a:pt x="543" y="292"/>
                  </a:lnTo>
                  <a:lnTo>
                    <a:pt x="539" y="294"/>
                  </a:lnTo>
                  <a:lnTo>
                    <a:pt x="533" y="296"/>
                  </a:lnTo>
                  <a:lnTo>
                    <a:pt x="527" y="297"/>
                  </a:lnTo>
                  <a:lnTo>
                    <a:pt x="520" y="299"/>
                  </a:lnTo>
                  <a:lnTo>
                    <a:pt x="512" y="301"/>
                  </a:lnTo>
                  <a:lnTo>
                    <a:pt x="504" y="303"/>
                  </a:lnTo>
                  <a:lnTo>
                    <a:pt x="502" y="303"/>
                  </a:lnTo>
                  <a:lnTo>
                    <a:pt x="498" y="303"/>
                  </a:lnTo>
                  <a:lnTo>
                    <a:pt x="496" y="303"/>
                  </a:lnTo>
                  <a:lnTo>
                    <a:pt x="492" y="301"/>
                  </a:lnTo>
                  <a:lnTo>
                    <a:pt x="487" y="301"/>
                  </a:lnTo>
                  <a:lnTo>
                    <a:pt x="483" y="297"/>
                  </a:lnTo>
                  <a:lnTo>
                    <a:pt x="481" y="296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5" y="290"/>
                  </a:lnTo>
                  <a:lnTo>
                    <a:pt x="473" y="290"/>
                  </a:lnTo>
                  <a:lnTo>
                    <a:pt x="471" y="288"/>
                  </a:lnTo>
                  <a:lnTo>
                    <a:pt x="469" y="286"/>
                  </a:lnTo>
                  <a:lnTo>
                    <a:pt x="467" y="282"/>
                  </a:lnTo>
                  <a:lnTo>
                    <a:pt x="465" y="280"/>
                  </a:lnTo>
                  <a:lnTo>
                    <a:pt x="463" y="280"/>
                  </a:lnTo>
                  <a:lnTo>
                    <a:pt x="461" y="280"/>
                  </a:lnTo>
                  <a:lnTo>
                    <a:pt x="458" y="278"/>
                  </a:lnTo>
                  <a:lnTo>
                    <a:pt x="456" y="278"/>
                  </a:lnTo>
                  <a:lnTo>
                    <a:pt x="454" y="278"/>
                  </a:lnTo>
                  <a:lnTo>
                    <a:pt x="450" y="280"/>
                  </a:lnTo>
                  <a:lnTo>
                    <a:pt x="448" y="282"/>
                  </a:lnTo>
                  <a:lnTo>
                    <a:pt x="444" y="284"/>
                  </a:lnTo>
                  <a:lnTo>
                    <a:pt x="440" y="286"/>
                  </a:lnTo>
                  <a:lnTo>
                    <a:pt x="436" y="288"/>
                  </a:lnTo>
                  <a:lnTo>
                    <a:pt x="432" y="288"/>
                  </a:lnTo>
                  <a:lnTo>
                    <a:pt x="427" y="290"/>
                  </a:lnTo>
                  <a:lnTo>
                    <a:pt x="425" y="29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Freeform 32"/>
            <p:cNvSpPr>
              <a:spLocks noEditPoints="1"/>
            </p:cNvSpPr>
            <p:nvPr/>
          </p:nvSpPr>
          <p:spPr bwMode="auto">
            <a:xfrm>
              <a:off x="479" y="3211"/>
              <a:ext cx="581" cy="719"/>
            </a:xfrm>
            <a:custGeom>
              <a:avLst/>
              <a:gdLst>
                <a:gd name="T0" fmla="*/ 14 w 581"/>
                <a:gd name="T1" fmla="*/ 104 h 719"/>
                <a:gd name="T2" fmla="*/ 101 w 581"/>
                <a:gd name="T3" fmla="*/ 19 h 719"/>
                <a:gd name="T4" fmla="*/ 136 w 581"/>
                <a:gd name="T5" fmla="*/ 73 h 719"/>
                <a:gd name="T6" fmla="*/ 118 w 581"/>
                <a:gd name="T7" fmla="*/ 17 h 719"/>
                <a:gd name="T8" fmla="*/ 111 w 581"/>
                <a:gd name="T9" fmla="*/ 35 h 719"/>
                <a:gd name="T10" fmla="*/ 101 w 581"/>
                <a:gd name="T11" fmla="*/ 25 h 719"/>
                <a:gd name="T12" fmla="*/ 95 w 581"/>
                <a:gd name="T13" fmla="*/ 50 h 719"/>
                <a:gd name="T14" fmla="*/ 66 w 581"/>
                <a:gd name="T15" fmla="*/ 50 h 719"/>
                <a:gd name="T16" fmla="*/ 56 w 581"/>
                <a:gd name="T17" fmla="*/ 63 h 719"/>
                <a:gd name="T18" fmla="*/ 43 w 581"/>
                <a:gd name="T19" fmla="*/ 83 h 719"/>
                <a:gd name="T20" fmla="*/ 43 w 581"/>
                <a:gd name="T21" fmla="*/ 173 h 719"/>
                <a:gd name="T22" fmla="*/ 116 w 581"/>
                <a:gd name="T23" fmla="*/ 263 h 719"/>
                <a:gd name="T24" fmla="*/ 49 w 581"/>
                <a:gd name="T25" fmla="*/ 221 h 719"/>
                <a:gd name="T26" fmla="*/ 20 w 581"/>
                <a:gd name="T27" fmla="*/ 113 h 719"/>
                <a:gd name="T28" fmla="*/ 18 w 581"/>
                <a:gd name="T29" fmla="*/ 104 h 719"/>
                <a:gd name="T30" fmla="*/ 25 w 581"/>
                <a:gd name="T31" fmla="*/ 269 h 719"/>
                <a:gd name="T32" fmla="*/ 31 w 581"/>
                <a:gd name="T33" fmla="*/ 338 h 719"/>
                <a:gd name="T34" fmla="*/ 153 w 581"/>
                <a:gd name="T35" fmla="*/ 292 h 719"/>
                <a:gd name="T36" fmla="*/ 147 w 581"/>
                <a:gd name="T37" fmla="*/ 319 h 719"/>
                <a:gd name="T38" fmla="*/ 111 w 581"/>
                <a:gd name="T39" fmla="*/ 359 h 719"/>
                <a:gd name="T40" fmla="*/ 103 w 581"/>
                <a:gd name="T41" fmla="*/ 359 h 719"/>
                <a:gd name="T42" fmla="*/ 60 w 581"/>
                <a:gd name="T43" fmla="*/ 373 h 719"/>
                <a:gd name="T44" fmla="*/ 84 w 581"/>
                <a:gd name="T45" fmla="*/ 400 h 719"/>
                <a:gd name="T46" fmla="*/ 60 w 581"/>
                <a:gd name="T47" fmla="*/ 430 h 719"/>
                <a:gd name="T48" fmla="*/ 43 w 581"/>
                <a:gd name="T49" fmla="*/ 394 h 719"/>
                <a:gd name="T50" fmla="*/ 80 w 581"/>
                <a:gd name="T51" fmla="*/ 430 h 719"/>
                <a:gd name="T52" fmla="*/ 122 w 581"/>
                <a:gd name="T53" fmla="*/ 459 h 719"/>
                <a:gd name="T54" fmla="*/ 159 w 581"/>
                <a:gd name="T55" fmla="*/ 444 h 719"/>
                <a:gd name="T56" fmla="*/ 173 w 581"/>
                <a:gd name="T57" fmla="*/ 415 h 719"/>
                <a:gd name="T58" fmla="*/ 293 w 581"/>
                <a:gd name="T59" fmla="*/ 396 h 719"/>
                <a:gd name="T60" fmla="*/ 297 w 581"/>
                <a:gd name="T61" fmla="*/ 400 h 719"/>
                <a:gd name="T62" fmla="*/ 293 w 581"/>
                <a:gd name="T63" fmla="*/ 405 h 719"/>
                <a:gd name="T64" fmla="*/ 316 w 581"/>
                <a:gd name="T65" fmla="*/ 423 h 719"/>
                <a:gd name="T66" fmla="*/ 302 w 581"/>
                <a:gd name="T67" fmla="*/ 430 h 719"/>
                <a:gd name="T68" fmla="*/ 328 w 581"/>
                <a:gd name="T69" fmla="*/ 430 h 719"/>
                <a:gd name="T70" fmla="*/ 341 w 581"/>
                <a:gd name="T71" fmla="*/ 442 h 719"/>
                <a:gd name="T72" fmla="*/ 370 w 581"/>
                <a:gd name="T73" fmla="*/ 446 h 719"/>
                <a:gd name="T74" fmla="*/ 330 w 581"/>
                <a:gd name="T75" fmla="*/ 461 h 719"/>
                <a:gd name="T76" fmla="*/ 178 w 581"/>
                <a:gd name="T77" fmla="*/ 490 h 719"/>
                <a:gd name="T78" fmla="*/ 118 w 581"/>
                <a:gd name="T79" fmla="*/ 465 h 719"/>
                <a:gd name="T80" fmla="*/ 70 w 581"/>
                <a:gd name="T81" fmla="*/ 465 h 719"/>
                <a:gd name="T82" fmla="*/ 271 w 581"/>
                <a:gd name="T83" fmla="*/ 394 h 719"/>
                <a:gd name="T84" fmla="*/ 291 w 581"/>
                <a:gd name="T85" fmla="*/ 373 h 719"/>
                <a:gd name="T86" fmla="*/ 293 w 581"/>
                <a:gd name="T87" fmla="*/ 359 h 719"/>
                <a:gd name="T88" fmla="*/ 268 w 581"/>
                <a:gd name="T89" fmla="*/ 365 h 719"/>
                <a:gd name="T90" fmla="*/ 231 w 581"/>
                <a:gd name="T91" fmla="*/ 375 h 719"/>
                <a:gd name="T92" fmla="*/ 517 w 581"/>
                <a:gd name="T93" fmla="*/ 442 h 719"/>
                <a:gd name="T94" fmla="*/ 504 w 581"/>
                <a:gd name="T95" fmla="*/ 440 h 719"/>
                <a:gd name="T96" fmla="*/ 424 w 581"/>
                <a:gd name="T97" fmla="*/ 455 h 719"/>
                <a:gd name="T98" fmla="*/ 496 w 581"/>
                <a:gd name="T99" fmla="*/ 525 h 719"/>
                <a:gd name="T100" fmla="*/ 552 w 581"/>
                <a:gd name="T101" fmla="*/ 536 h 719"/>
                <a:gd name="T102" fmla="*/ 541 w 581"/>
                <a:gd name="T103" fmla="*/ 471 h 719"/>
                <a:gd name="T104" fmla="*/ 512 w 581"/>
                <a:gd name="T105" fmla="*/ 405 h 719"/>
                <a:gd name="T106" fmla="*/ 537 w 581"/>
                <a:gd name="T107" fmla="*/ 661 h 719"/>
                <a:gd name="T108" fmla="*/ 531 w 581"/>
                <a:gd name="T109" fmla="*/ 719 h 719"/>
                <a:gd name="T110" fmla="*/ 581 w 581"/>
                <a:gd name="T111" fmla="*/ 667 h 719"/>
                <a:gd name="T112" fmla="*/ 572 w 581"/>
                <a:gd name="T113" fmla="*/ 648 h 719"/>
                <a:gd name="T114" fmla="*/ 558 w 581"/>
                <a:gd name="T115" fmla="*/ 555 h 719"/>
                <a:gd name="T116" fmla="*/ 543 w 581"/>
                <a:gd name="T117" fmla="*/ 578 h 719"/>
                <a:gd name="T118" fmla="*/ 519 w 581"/>
                <a:gd name="T119" fmla="*/ 580 h 719"/>
                <a:gd name="T120" fmla="*/ 541 w 581"/>
                <a:gd name="T121" fmla="*/ 617 h 719"/>
                <a:gd name="T122" fmla="*/ 533 w 581"/>
                <a:gd name="T123" fmla="*/ 646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719"/>
                <a:gd name="T188" fmla="*/ 581 w 581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719">
                  <a:moveTo>
                    <a:pt x="31" y="352"/>
                  </a:moveTo>
                  <a:lnTo>
                    <a:pt x="6" y="202"/>
                  </a:lnTo>
                  <a:lnTo>
                    <a:pt x="4" y="188"/>
                  </a:lnTo>
                  <a:lnTo>
                    <a:pt x="2" y="179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2" y="146"/>
                  </a:lnTo>
                  <a:lnTo>
                    <a:pt x="2" y="136"/>
                  </a:lnTo>
                  <a:lnTo>
                    <a:pt x="6" y="127"/>
                  </a:lnTo>
                  <a:lnTo>
                    <a:pt x="8" y="115"/>
                  </a:lnTo>
                  <a:lnTo>
                    <a:pt x="14" y="104"/>
                  </a:lnTo>
                  <a:lnTo>
                    <a:pt x="20" y="92"/>
                  </a:lnTo>
                  <a:lnTo>
                    <a:pt x="27" y="79"/>
                  </a:lnTo>
                  <a:lnTo>
                    <a:pt x="35" y="67"/>
                  </a:lnTo>
                  <a:lnTo>
                    <a:pt x="43" y="58"/>
                  </a:lnTo>
                  <a:lnTo>
                    <a:pt x="53" y="48"/>
                  </a:lnTo>
                  <a:lnTo>
                    <a:pt x="64" y="40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7" y="27"/>
                  </a:lnTo>
                  <a:lnTo>
                    <a:pt x="93" y="25"/>
                  </a:lnTo>
                  <a:lnTo>
                    <a:pt x="101" y="19"/>
                  </a:lnTo>
                  <a:lnTo>
                    <a:pt x="107" y="15"/>
                  </a:lnTo>
                  <a:lnTo>
                    <a:pt x="113" y="12"/>
                  </a:lnTo>
                  <a:lnTo>
                    <a:pt x="118" y="6"/>
                  </a:lnTo>
                  <a:lnTo>
                    <a:pt x="124" y="0"/>
                  </a:lnTo>
                  <a:lnTo>
                    <a:pt x="124" y="8"/>
                  </a:lnTo>
                  <a:lnTo>
                    <a:pt x="126" y="15"/>
                  </a:lnTo>
                  <a:lnTo>
                    <a:pt x="128" y="25"/>
                  </a:lnTo>
                  <a:lnTo>
                    <a:pt x="130" y="37"/>
                  </a:lnTo>
                  <a:lnTo>
                    <a:pt x="134" y="50"/>
                  </a:lnTo>
                  <a:lnTo>
                    <a:pt x="136" y="62"/>
                  </a:lnTo>
                  <a:lnTo>
                    <a:pt x="136" y="73"/>
                  </a:lnTo>
                  <a:lnTo>
                    <a:pt x="138" y="83"/>
                  </a:lnTo>
                  <a:lnTo>
                    <a:pt x="136" y="77"/>
                  </a:lnTo>
                  <a:lnTo>
                    <a:pt x="134" y="67"/>
                  </a:lnTo>
                  <a:lnTo>
                    <a:pt x="132" y="56"/>
                  </a:lnTo>
                  <a:lnTo>
                    <a:pt x="128" y="44"/>
                  </a:lnTo>
                  <a:lnTo>
                    <a:pt x="126" y="33"/>
                  </a:lnTo>
                  <a:lnTo>
                    <a:pt x="124" y="21"/>
                  </a:lnTo>
                  <a:lnTo>
                    <a:pt x="122" y="1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8" y="17"/>
                  </a:lnTo>
                  <a:lnTo>
                    <a:pt x="118" y="23"/>
                  </a:lnTo>
                  <a:lnTo>
                    <a:pt x="118" y="29"/>
                  </a:lnTo>
                  <a:lnTo>
                    <a:pt x="120" y="35"/>
                  </a:lnTo>
                  <a:lnTo>
                    <a:pt x="120" y="40"/>
                  </a:lnTo>
                  <a:lnTo>
                    <a:pt x="122" y="48"/>
                  </a:lnTo>
                  <a:lnTo>
                    <a:pt x="120" y="52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6" y="38"/>
                  </a:lnTo>
                  <a:lnTo>
                    <a:pt x="113" y="37"/>
                  </a:lnTo>
                  <a:lnTo>
                    <a:pt x="111" y="35"/>
                  </a:lnTo>
                  <a:lnTo>
                    <a:pt x="111" y="31"/>
                  </a:lnTo>
                  <a:lnTo>
                    <a:pt x="111" y="27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1" y="25"/>
                  </a:lnTo>
                  <a:lnTo>
                    <a:pt x="101" y="29"/>
                  </a:lnTo>
                  <a:lnTo>
                    <a:pt x="101" y="33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42"/>
                  </a:lnTo>
                  <a:lnTo>
                    <a:pt x="97" y="46"/>
                  </a:lnTo>
                  <a:lnTo>
                    <a:pt x="99" y="50"/>
                  </a:lnTo>
                  <a:lnTo>
                    <a:pt x="99" y="54"/>
                  </a:lnTo>
                  <a:lnTo>
                    <a:pt x="97" y="54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5" y="46"/>
                  </a:lnTo>
                  <a:lnTo>
                    <a:pt x="93" y="40"/>
                  </a:lnTo>
                  <a:lnTo>
                    <a:pt x="95" y="37"/>
                  </a:lnTo>
                  <a:lnTo>
                    <a:pt x="95" y="31"/>
                  </a:lnTo>
                  <a:lnTo>
                    <a:pt x="95" y="27"/>
                  </a:lnTo>
                  <a:lnTo>
                    <a:pt x="87" y="35"/>
                  </a:lnTo>
                  <a:lnTo>
                    <a:pt x="80" y="38"/>
                  </a:lnTo>
                  <a:lnTo>
                    <a:pt x="74" y="40"/>
                  </a:lnTo>
                  <a:lnTo>
                    <a:pt x="70" y="42"/>
                  </a:lnTo>
                  <a:lnTo>
                    <a:pt x="68" y="44"/>
                  </a:lnTo>
                  <a:lnTo>
                    <a:pt x="66" y="50"/>
                  </a:lnTo>
                  <a:lnTo>
                    <a:pt x="66" y="58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64" y="65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60" y="54"/>
                  </a:lnTo>
                  <a:lnTo>
                    <a:pt x="56" y="63"/>
                  </a:lnTo>
                  <a:lnTo>
                    <a:pt x="51" y="69"/>
                  </a:lnTo>
                  <a:lnTo>
                    <a:pt x="49" y="77"/>
                  </a:lnTo>
                  <a:lnTo>
                    <a:pt x="49" y="85"/>
                  </a:lnTo>
                  <a:lnTo>
                    <a:pt x="47" y="92"/>
                  </a:lnTo>
                  <a:lnTo>
                    <a:pt x="49" y="98"/>
                  </a:lnTo>
                  <a:lnTo>
                    <a:pt x="49" y="108"/>
                  </a:lnTo>
                  <a:lnTo>
                    <a:pt x="51" y="115"/>
                  </a:lnTo>
                  <a:lnTo>
                    <a:pt x="47" y="108"/>
                  </a:lnTo>
                  <a:lnTo>
                    <a:pt x="45" y="98"/>
                  </a:lnTo>
                  <a:lnTo>
                    <a:pt x="43" y="90"/>
                  </a:lnTo>
                  <a:lnTo>
                    <a:pt x="43" y="83"/>
                  </a:lnTo>
                  <a:lnTo>
                    <a:pt x="45" y="77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39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3" y="102"/>
                  </a:lnTo>
                  <a:lnTo>
                    <a:pt x="33" y="125"/>
                  </a:lnTo>
                  <a:lnTo>
                    <a:pt x="37" y="148"/>
                  </a:lnTo>
                  <a:lnTo>
                    <a:pt x="43" y="173"/>
                  </a:lnTo>
                  <a:lnTo>
                    <a:pt x="53" y="196"/>
                  </a:lnTo>
                  <a:lnTo>
                    <a:pt x="58" y="206"/>
                  </a:lnTo>
                  <a:lnTo>
                    <a:pt x="64" y="215"/>
                  </a:lnTo>
                  <a:lnTo>
                    <a:pt x="70" y="223"/>
                  </a:lnTo>
                  <a:lnTo>
                    <a:pt x="76" y="229"/>
                  </a:lnTo>
                  <a:lnTo>
                    <a:pt x="80" y="233"/>
                  </a:lnTo>
                  <a:lnTo>
                    <a:pt x="87" y="238"/>
                  </a:lnTo>
                  <a:lnTo>
                    <a:pt x="95" y="244"/>
                  </a:lnTo>
                  <a:lnTo>
                    <a:pt x="103" y="250"/>
                  </a:lnTo>
                  <a:lnTo>
                    <a:pt x="109" y="256"/>
                  </a:lnTo>
                  <a:lnTo>
                    <a:pt x="116" y="263"/>
                  </a:lnTo>
                  <a:lnTo>
                    <a:pt x="122" y="271"/>
                  </a:lnTo>
                  <a:lnTo>
                    <a:pt x="126" y="279"/>
                  </a:lnTo>
                  <a:lnTo>
                    <a:pt x="116" y="277"/>
                  </a:lnTo>
                  <a:lnTo>
                    <a:pt x="105" y="273"/>
                  </a:lnTo>
                  <a:lnTo>
                    <a:pt x="95" y="267"/>
                  </a:lnTo>
                  <a:lnTo>
                    <a:pt x="87" y="259"/>
                  </a:lnTo>
                  <a:lnTo>
                    <a:pt x="76" y="252"/>
                  </a:lnTo>
                  <a:lnTo>
                    <a:pt x="70" y="244"/>
                  </a:lnTo>
                  <a:lnTo>
                    <a:pt x="64" y="238"/>
                  </a:lnTo>
                  <a:lnTo>
                    <a:pt x="58" y="231"/>
                  </a:lnTo>
                  <a:lnTo>
                    <a:pt x="49" y="221"/>
                  </a:lnTo>
                  <a:lnTo>
                    <a:pt x="43" y="208"/>
                  </a:lnTo>
                  <a:lnTo>
                    <a:pt x="37" y="192"/>
                  </a:lnTo>
                  <a:lnTo>
                    <a:pt x="33" y="177"/>
                  </a:lnTo>
                  <a:lnTo>
                    <a:pt x="29" y="160"/>
                  </a:lnTo>
                  <a:lnTo>
                    <a:pt x="27" y="140"/>
                  </a:lnTo>
                  <a:lnTo>
                    <a:pt x="25" y="121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2" y="106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20" y="119"/>
                  </a:lnTo>
                  <a:lnTo>
                    <a:pt x="18" y="123"/>
                  </a:lnTo>
                  <a:lnTo>
                    <a:pt x="18" y="129"/>
                  </a:lnTo>
                  <a:lnTo>
                    <a:pt x="20" y="135"/>
                  </a:lnTo>
                  <a:lnTo>
                    <a:pt x="18" y="127"/>
                  </a:lnTo>
                  <a:lnTo>
                    <a:pt x="16" y="123"/>
                  </a:lnTo>
                  <a:lnTo>
                    <a:pt x="16" y="117"/>
                  </a:lnTo>
                  <a:lnTo>
                    <a:pt x="16" y="113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4" y="113"/>
                  </a:lnTo>
                  <a:lnTo>
                    <a:pt x="10" y="123"/>
                  </a:lnTo>
                  <a:lnTo>
                    <a:pt x="8" y="133"/>
                  </a:lnTo>
                  <a:lnTo>
                    <a:pt x="6" y="146"/>
                  </a:lnTo>
                  <a:lnTo>
                    <a:pt x="6" y="163"/>
                  </a:lnTo>
                  <a:lnTo>
                    <a:pt x="8" y="185"/>
                  </a:lnTo>
                  <a:lnTo>
                    <a:pt x="14" y="213"/>
                  </a:lnTo>
                  <a:lnTo>
                    <a:pt x="20" y="252"/>
                  </a:lnTo>
                  <a:lnTo>
                    <a:pt x="22" y="259"/>
                  </a:lnTo>
                  <a:lnTo>
                    <a:pt x="25" y="269"/>
                  </a:lnTo>
                  <a:lnTo>
                    <a:pt x="27" y="277"/>
                  </a:lnTo>
                  <a:lnTo>
                    <a:pt x="29" y="284"/>
                  </a:lnTo>
                  <a:lnTo>
                    <a:pt x="31" y="292"/>
                  </a:lnTo>
                  <a:lnTo>
                    <a:pt x="31" y="300"/>
                  </a:lnTo>
                  <a:lnTo>
                    <a:pt x="31" y="309"/>
                  </a:lnTo>
                  <a:lnTo>
                    <a:pt x="29" y="317"/>
                  </a:lnTo>
                  <a:lnTo>
                    <a:pt x="29" y="321"/>
                  </a:lnTo>
                  <a:lnTo>
                    <a:pt x="29" y="325"/>
                  </a:lnTo>
                  <a:lnTo>
                    <a:pt x="29" y="331"/>
                  </a:lnTo>
                  <a:lnTo>
                    <a:pt x="31" y="334"/>
                  </a:lnTo>
                  <a:lnTo>
                    <a:pt x="31" y="338"/>
                  </a:lnTo>
                  <a:lnTo>
                    <a:pt x="31" y="344"/>
                  </a:lnTo>
                  <a:lnTo>
                    <a:pt x="31" y="348"/>
                  </a:lnTo>
                  <a:lnTo>
                    <a:pt x="31" y="352"/>
                  </a:lnTo>
                  <a:close/>
                  <a:moveTo>
                    <a:pt x="128" y="300"/>
                  </a:moveTo>
                  <a:lnTo>
                    <a:pt x="132" y="298"/>
                  </a:lnTo>
                  <a:lnTo>
                    <a:pt x="136" y="296"/>
                  </a:lnTo>
                  <a:lnTo>
                    <a:pt x="140" y="294"/>
                  </a:lnTo>
                  <a:lnTo>
                    <a:pt x="142" y="292"/>
                  </a:lnTo>
                  <a:lnTo>
                    <a:pt x="147" y="292"/>
                  </a:lnTo>
                  <a:lnTo>
                    <a:pt x="149" y="290"/>
                  </a:lnTo>
                  <a:lnTo>
                    <a:pt x="153" y="292"/>
                  </a:lnTo>
                  <a:lnTo>
                    <a:pt x="157" y="296"/>
                  </a:lnTo>
                  <a:lnTo>
                    <a:pt x="157" y="300"/>
                  </a:lnTo>
                  <a:lnTo>
                    <a:pt x="157" y="304"/>
                  </a:lnTo>
                  <a:lnTo>
                    <a:pt x="157" y="307"/>
                  </a:lnTo>
                  <a:lnTo>
                    <a:pt x="155" y="311"/>
                  </a:lnTo>
                  <a:lnTo>
                    <a:pt x="155" y="315"/>
                  </a:lnTo>
                  <a:lnTo>
                    <a:pt x="153" y="319"/>
                  </a:lnTo>
                  <a:lnTo>
                    <a:pt x="151" y="323"/>
                  </a:lnTo>
                  <a:lnTo>
                    <a:pt x="149" y="327"/>
                  </a:lnTo>
                  <a:lnTo>
                    <a:pt x="149" y="323"/>
                  </a:lnTo>
                  <a:lnTo>
                    <a:pt x="147" y="319"/>
                  </a:lnTo>
                  <a:lnTo>
                    <a:pt x="144" y="313"/>
                  </a:lnTo>
                  <a:lnTo>
                    <a:pt x="142" y="309"/>
                  </a:lnTo>
                  <a:lnTo>
                    <a:pt x="138" y="306"/>
                  </a:lnTo>
                  <a:lnTo>
                    <a:pt x="136" y="302"/>
                  </a:lnTo>
                  <a:lnTo>
                    <a:pt x="132" y="300"/>
                  </a:lnTo>
                  <a:lnTo>
                    <a:pt x="128" y="300"/>
                  </a:lnTo>
                  <a:close/>
                  <a:moveTo>
                    <a:pt x="58" y="394"/>
                  </a:moveTo>
                  <a:lnTo>
                    <a:pt x="76" y="384"/>
                  </a:lnTo>
                  <a:lnTo>
                    <a:pt x="91" y="375"/>
                  </a:lnTo>
                  <a:lnTo>
                    <a:pt x="101" y="367"/>
                  </a:lnTo>
                  <a:lnTo>
                    <a:pt x="111" y="359"/>
                  </a:lnTo>
                  <a:lnTo>
                    <a:pt x="120" y="352"/>
                  </a:lnTo>
                  <a:lnTo>
                    <a:pt x="130" y="346"/>
                  </a:lnTo>
                  <a:lnTo>
                    <a:pt x="140" y="340"/>
                  </a:lnTo>
                  <a:lnTo>
                    <a:pt x="155" y="336"/>
                  </a:lnTo>
                  <a:lnTo>
                    <a:pt x="147" y="334"/>
                  </a:lnTo>
                  <a:lnTo>
                    <a:pt x="140" y="334"/>
                  </a:lnTo>
                  <a:lnTo>
                    <a:pt x="132" y="338"/>
                  </a:lnTo>
                  <a:lnTo>
                    <a:pt x="124" y="342"/>
                  </a:lnTo>
                  <a:lnTo>
                    <a:pt x="118" y="348"/>
                  </a:lnTo>
                  <a:lnTo>
                    <a:pt x="109" y="354"/>
                  </a:lnTo>
                  <a:lnTo>
                    <a:pt x="103" y="359"/>
                  </a:lnTo>
                  <a:lnTo>
                    <a:pt x="97" y="363"/>
                  </a:lnTo>
                  <a:lnTo>
                    <a:pt x="91" y="365"/>
                  </a:lnTo>
                  <a:lnTo>
                    <a:pt x="84" y="369"/>
                  </a:lnTo>
                  <a:lnTo>
                    <a:pt x="78" y="371"/>
                  </a:lnTo>
                  <a:lnTo>
                    <a:pt x="72" y="375"/>
                  </a:lnTo>
                  <a:lnTo>
                    <a:pt x="68" y="381"/>
                  </a:lnTo>
                  <a:lnTo>
                    <a:pt x="64" y="384"/>
                  </a:lnTo>
                  <a:lnTo>
                    <a:pt x="60" y="388"/>
                  </a:lnTo>
                  <a:lnTo>
                    <a:pt x="58" y="394"/>
                  </a:lnTo>
                  <a:close/>
                  <a:moveTo>
                    <a:pt x="68" y="367"/>
                  </a:moveTo>
                  <a:lnTo>
                    <a:pt x="60" y="373"/>
                  </a:lnTo>
                  <a:lnTo>
                    <a:pt x="53" y="381"/>
                  </a:lnTo>
                  <a:lnTo>
                    <a:pt x="49" y="388"/>
                  </a:lnTo>
                  <a:lnTo>
                    <a:pt x="47" y="394"/>
                  </a:lnTo>
                  <a:lnTo>
                    <a:pt x="47" y="400"/>
                  </a:lnTo>
                  <a:lnTo>
                    <a:pt x="51" y="405"/>
                  </a:lnTo>
                  <a:lnTo>
                    <a:pt x="58" y="409"/>
                  </a:lnTo>
                  <a:lnTo>
                    <a:pt x="68" y="411"/>
                  </a:lnTo>
                  <a:lnTo>
                    <a:pt x="72" y="407"/>
                  </a:lnTo>
                  <a:lnTo>
                    <a:pt x="76" y="405"/>
                  </a:lnTo>
                  <a:lnTo>
                    <a:pt x="80" y="402"/>
                  </a:lnTo>
                  <a:lnTo>
                    <a:pt x="84" y="400"/>
                  </a:lnTo>
                  <a:lnTo>
                    <a:pt x="89" y="398"/>
                  </a:lnTo>
                  <a:lnTo>
                    <a:pt x="93" y="396"/>
                  </a:lnTo>
                  <a:lnTo>
                    <a:pt x="99" y="394"/>
                  </a:lnTo>
                  <a:lnTo>
                    <a:pt x="101" y="392"/>
                  </a:lnTo>
                  <a:lnTo>
                    <a:pt x="97" y="398"/>
                  </a:lnTo>
                  <a:lnTo>
                    <a:pt x="91" y="402"/>
                  </a:lnTo>
                  <a:lnTo>
                    <a:pt x="82" y="407"/>
                  </a:lnTo>
                  <a:lnTo>
                    <a:pt x="76" y="411"/>
                  </a:lnTo>
                  <a:lnTo>
                    <a:pt x="70" y="417"/>
                  </a:lnTo>
                  <a:lnTo>
                    <a:pt x="64" y="423"/>
                  </a:lnTo>
                  <a:lnTo>
                    <a:pt x="60" y="430"/>
                  </a:lnTo>
                  <a:lnTo>
                    <a:pt x="60" y="440"/>
                  </a:lnTo>
                  <a:lnTo>
                    <a:pt x="56" y="436"/>
                  </a:lnTo>
                  <a:lnTo>
                    <a:pt x="51" y="432"/>
                  </a:lnTo>
                  <a:lnTo>
                    <a:pt x="49" y="429"/>
                  </a:lnTo>
                  <a:lnTo>
                    <a:pt x="45" y="423"/>
                  </a:lnTo>
                  <a:lnTo>
                    <a:pt x="43" y="419"/>
                  </a:lnTo>
                  <a:lnTo>
                    <a:pt x="41" y="413"/>
                  </a:lnTo>
                  <a:lnTo>
                    <a:pt x="41" y="409"/>
                  </a:lnTo>
                  <a:lnTo>
                    <a:pt x="39" y="404"/>
                  </a:lnTo>
                  <a:lnTo>
                    <a:pt x="41" y="398"/>
                  </a:lnTo>
                  <a:lnTo>
                    <a:pt x="43" y="394"/>
                  </a:lnTo>
                  <a:lnTo>
                    <a:pt x="45" y="388"/>
                  </a:lnTo>
                  <a:lnTo>
                    <a:pt x="49" y="382"/>
                  </a:lnTo>
                  <a:lnTo>
                    <a:pt x="51" y="379"/>
                  </a:lnTo>
                  <a:lnTo>
                    <a:pt x="56" y="375"/>
                  </a:lnTo>
                  <a:lnTo>
                    <a:pt x="62" y="371"/>
                  </a:lnTo>
                  <a:lnTo>
                    <a:pt x="68" y="367"/>
                  </a:lnTo>
                  <a:close/>
                  <a:moveTo>
                    <a:pt x="66" y="465"/>
                  </a:moveTo>
                  <a:lnTo>
                    <a:pt x="68" y="452"/>
                  </a:lnTo>
                  <a:lnTo>
                    <a:pt x="70" y="442"/>
                  </a:lnTo>
                  <a:lnTo>
                    <a:pt x="74" y="434"/>
                  </a:lnTo>
                  <a:lnTo>
                    <a:pt x="80" y="430"/>
                  </a:lnTo>
                  <a:lnTo>
                    <a:pt x="87" y="427"/>
                  </a:lnTo>
                  <a:lnTo>
                    <a:pt x="95" y="425"/>
                  </a:lnTo>
                  <a:lnTo>
                    <a:pt x="101" y="423"/>
                  </a:lnTo>
                  <a:lnTo>
                    <a:pt x="109" y="419"/>
                  </a:lnTo>
                  <a:lnTo>
                    <a:pt x="111" y="425"/>
                  </a:lnTo>
                  <a:lnTo>
                    <a:pt x="113" y="430"/>
                  </a:lnTo>
                  <a:lnTo>
                    <a:pt x="113" y="436"/>
                  </a:lnTo>
                  <a:lnTo>
                    <a:pt x="116" y="442"/>
                  </a:lnTo>
                  <a:lnTo>
                    <a:pt x="118" y="448"/>
                  </a:lnTo>
                  <a:lnTo>
                    <a:pt x="120" y="454"/>
                  </a:lnTo>
                  <a:lnTo>
                    <a:pt x="122" y="459"/>
                  </a:lnTo>
                  <a:lnTo>
                    <a:pt x="126" y="465"/>
                  </a:lnTo>
                  <a:lnTo>
                    <a:pt x="130" y="463"/>
                  </a:lnTo>
                  <a:lnTo>
                    <a:pt x="136" y="463"/>
                  </a:lnTo>
                  <a:lnTo>
                    <a:pt x="140" y="463"/>
                  </a:lnTo>
                  <a:lnTo>
                    <a:pt x="144" y="461"/>
                  </a:lnTo>
                  <a:lnTo>
                    <a:pt x="149" y="461"/>
                  </a:lnTo>
                  <a:lnTo>
                    <a:pt x="151" y="457"/>
                  </a:lnTo>
                  <a:lnTo>
                    <a:pt x="155" y="455"/>
                  </a:lnTo>
                  <a:lnTo>
                    <a:pt x="157" y="450"/>
                  </a:lnTo>
                  <a:lnTo>
                    <a:pt x="157" y="448"/>
                  </a:lnTo>
                  <a:lnTo>
                    <a:pt x="159" y="444"/>
                  </a:lnTo>
                  <a:lnTo>
                    <a:pt x="161" y="438"/>
                  </a:lnTo>
                  <a:lnTo>
                    <a:pt x="163" y="432"/>
                  </a:lnTo>
                  <a:lnTo>
                    <a:pt x="163" y="427"/>
                  </a:lnTo>
                  <a:lnTo>
                    <a:pt x="163" y="421"/>
                  </a:lnTo>
                  <a:lnTo>
                    <a:pt x="161" y="417"/>
                  </a:lnTo>
                  <a:lnTo>
                    <a:pt x="155" y="417"/>
                  </a:lnTo>
                  <a:lnTo>
                    <a:pt x="157" y="415"/>
                  </a:lnTo>
                  <a:lnTo>
                    <a:pt x="161" y="413"/>
                  </a:lnTo>
                  <a:lnTo>
                    <a:pt x="165" y="413"/>
                  </a:lnTo>
                  <a:lnTo>
                    <a:pt x="169" y="415"/>
                  </a:lnTo>
                  <a:lnTo>
                    <a:pt x="173" y="415"/>
                  </a:lnTo>
                  <a:lnTo>
                    <a:pt x="178" y="415"/>
                  </a:lnTo>
                  <a:lnTo>
                    <a:pt x="180" y="417"/>
                  </a:lnTo>
                  <a:lnTo>
                    <a:pt x="184" y="417"/>
                  </a:lnTo>
                  <a:lnTo>
                    <a:pt x="264" y="398"/>
                  </a:lnTo>
                  <a:lnTo>
                    <a:pt x="266" y="398"/>
                  </a:lnTo>
                  <a:lnTo>
                    <a:pt x="271" y="398"/>
                  </a:lnTo>
                  <a:lnTo>
                    <a:pt x="275" y="398"/>
                  </a:lnTo>
                  <a:lnTo>
                    <a:pt x="279" y="398"/>
                  </a:lnTo>
                  <a:lnTo>
                    <a:pt x="285" y="396"/>
                  </a:lnTo>
                  <a:lnTo>
                    <a:pt x="289" y="396"/>
                  </a:lnTo>
                  <a:lnTo>
                    <a:pt x="293" y="396"/>
                  </a:lnTo>
                  <a:lnTo>
                    <a:pt x="295" y="396"/>
                  </a:lnTo>
                  <a:lnTo>
                    <a:pt x="297" y="396"/>
                  </a:lnTo>
                  <a:lnTo>
                    <a:pt x="299" y="398"/>
                  </a:lnTo>
                  <a:lnTo>
                    <a:pt x="302" y="398"/>
                  </a:lnTo>
                  <a:lnTo>
                    <a:pt x="302" y="400"/>
                  </a:lnTo>
                  <a:lnTo>
                    <a:pt x="304" y="400"/>
                  </a:lnTo>
                  <a:lnTo>
                    <a:pt x="302" y="400"/>
                  </a:lnTo>
                  <a:lnTo>
                    <a:pt x="297" y="400"/>
                  </a:lnTo>
                  <a:lnTo>
                    <a:pt x="293" y="402"/>
                  </a:lnTo>
                  <a:lnTo>
                    <a:pt x="289" y="402"/>
                  </a:lnTo>
                  <a:lnTo>
                    <a:pt x="285" y="402"/>
                  </a:lnTo>
                  <a:lnTo>
                    <a:pt x="281" y="404"/>
                  </a:lnTo>
                  <a:lnTo>
                    <a:pt x="277" y="405"/>
                  </a:lnTo>
                  <a:lnTo>
                    <a:pt x="275" y="409"/>
                  </a:lnTo>
                  <a:lnTo>
                    <a:pt x="279" y="407"/>
                  </a:lnTo>
                  <a:lnTo>
                    <a:pt x="283" y="407"/>
                  </a:lnTo>
                  <a:lnTo>
                    <a:pt x="287" y="407"/>
                  </a:lnTo>
                  <a:lnTo>
                    <a:pt x="289" y="405"/>
                  </a:lnTo>
                  <a:lnTo>
                    <a:pt x="293" y="405"/>
                  </a:lnTo>
                  <a:lnTo>
                    <a:pt x="297" y="405"/>
                  </a:lnTo>
                  <a:lnTo>
                    <a:pt x="302" y="404"/>
                  </a:lnTo>
                  <a:lnTo>
                    <a:pt x="306" y="404"/>
                  </a:lnTo>
                  <a:lnTo>
                    <a:pt x="308" y="405"/>
                  </a:lnTo>
                  <a:lnTo>
                    <a:pt x="310" y="407"/>
                  </a:lnTo>
                  <a:lnTo>
                    <a:pt x="310" y="411"/>
                  </a:lnTo>
                  <a:lnTo>
                    <a:pt x="312" y="413"/>
                  </a:lnTo>
                  <a:lnTo>
                    <a:pt x="314" y="417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23"/>
                  </a:lnTo>
                  <a:lnTo>
                    <a:pt x="314" y="425"/>
                  </a:lnTo>
                  <a:lnTo>
                    <a:pt x="312" y="425"/>
                  </a:lnTo>
                  <a:lnTo>
                    <a:pt x="310" y="427"/>
                  </a:lnTo>
                  <a:lnTo>
                    <a:pt x="306" y="427"/>
                  </a:lnTo>
                  <a:lnTo>
                    <a:pt x="302" y="429"/>
                  </a:lnTo>
                  <a:lnTo>
                    <a:pt x="299" y="429"/>
                  </a:lnTo>
                  <a:lnTo>
                    <a:pt x="295" y="429"/>
                  </a:lnTo>
                  <a:lnTo>
                    <a:pt x="291" y="430"/>
                  </a:lnTo>
                  <a:lnTo>
                    <a:pt x="293" y="430"/>
                  </a:lnTo>
                  <a:lnTo>
                    <a:pt x="297" y="430"/>
                  </a:lnTo>
                  <a:lnTo>
                    <a:pt x="302" y="430"/>
                  </a:lnTo>
                  <a:lnTo>
                    <a:pt x="306" y="430"/>
                  </a:lnTo>
                  <a:lnTo>
                    <a:pt x="310" y="429"/>
                  </a:lnTo>
                  <a:lnTo>
                    <a:pt x="314" y="429"/>
                  </a:lnTo>
                  <a:lnTo>
                    <a:pt x="316" y="427"/>
                  </a:lnTo>
                  <a:lnTo>
                    <a:pt x="320" y="427"/>
                  </a:lnTo>
                  <a:lnTo>
                    <a:pt x="322" y="427"/>
                  </a:lnTo>
                  <a:lnTo>
                    <a:pt x="324" y="429"/>
                  </a:lnTo>
                  <a:lnTo>
                    <a:pt x="326" y="430"/>
                  </a:lnTo>
                  <a:lnTo>
                    <a:pt x="328" y="430"/>
                  </a:lnTo>
                  <a:lnTo>
                    <a:pt x="328" y="432"/>
                  </a:lnTo>
                  <a:lnTo>
                    <a:pt x="330" y="434"/>
                  </a:lnTo>
                  <a:lnTo>
                    <a:pt x="333" y="436"/>
                  </a:lnTo>
                  <a:lnTo>
                    <a:pt x="333" y="438"/>
                  </a:lnTo>
                  <a:lnTo>
                    <a:pt x="335" y="438"/>
                  </a:lnTo>
                  <a:lnTo>
                    <a:pt x="337" y="440"/>
                  </a:lnTo>
                  <a:lnTo>
                    <a:pt x="341" y="442"/>
                  </a:lnTo>
                  <a:lnTo>
                    <a:pt x="345" y="444"/>
                  </a:lnTo>
                  <a:lnTo>
                    <a:pt x="347" y="444"/>
                  </a:lnTo>
                  <a:lnTo>
                    <a:pt x="349" y="446"/>
                  </a:lnTo>
                  <a:lnTo>
                    <a:pt x="351" y="446"/>
                  </a:lnTo>
                  <a:lnTo>
                    <a:pt x="353" y="446"/>
                  </a:lnTo>
                  <a:lnTo>
                    <a:pt x="355" y="446"/>
                  </a:lnTo>
                  <a:lnTo>
                    <a:pt x="359" y="446"/>
                  </a:lnTo>
                  <a:lnTo>
                    <a:pt x="361" y="446"/>
                  </a:lnTo>
                  <a:lnTo>
                    <a:pt x="366" y="446"/>
                  </a:lnTo>
                  <a:lnTo>
                    <a:pt x="368" y="446"/>
                  </a:lnTo>
                  <a:lnTo>
                    <a:pt x="370" y="446"/>
                  </a:lnTo>
                  <a:lnTo>
                    <a:pt x="372" y="446"/>
                  </a:lnTo>
                  <a:lnTo>
                    <a:pt x="374" y="446"/>
                  </a:lnTo>
                  <a:lnTo>
                    <a:pt x="376" y="446"/>
                  </a:lnTo>
                  <a:lnTo>
                    <a:pt x="370" y="448"/>
                  </a:lnTo>
                  <a:lnTo>
                    <a:pt x="366" y="452"/>
                  </a:lnTo>
                  <a:lnTo>
                    <a:pt x="361" y="454"/>
                  </a:lnTo>
                  <a:lnTo>
                    <a:pt x="355" y="455"/>
                  </a:lnTo>
                  <a:lnTo>
                    <a:pt x="351" y="457"/>
                  </a:lnTo>
                  <a:lnTo>
                    <a:pt x="343" y="459"/>
                  </a:lnTo>
                  <a:lnTo>
                    <a:pt x="330" y="461"/>
                  </a:lnTo>
                  <a:lnTo>
                    <a:pt x="316" y="465"/>
                  </a:lnTo>
                  <a:lnTo>
                    <a:pt x="308" y="465"/>
                  </a:lnTo>
                  <a:lnTo>
                    <a:pt x="295" y="469"/>
                  </a:lnTo>
                  <a:lnTo>
                    <a:pt x="281" y="471"/>
                  </a:lnTo>
                  <a:lnTo>
                    <a:pt x="266" y="475"/>
                  </a:lnTo>
                  <a:lnTo>
                    <a:pt x="250" y="479"/>
                  </a:lnTo>
                  <a:lnTo>
                    <a:pt x="235" y="482"/>
                  </a:lnTo>
                  <a:lnTo>
                    <a:pt x="223" y="484"/>
                  </a:lnTo>
                  <a:lnTo>
                    <a:pt x="215" y="484"/>
                  </a:lnTo>
                  <a:lnTo>
                    <a:pt x="196" y="488"/>
                  </a:lnTo>
                  <a:lnTo>
                    <a:pt x="178" y="490"/>
                  </a:lnTo>
                  <a:lnTo>
                    <a:pt x="161" y="490"/>
                  </a:lnTo>
                  <a:lnTo>
                    <a:pt x="144" y="488"/>
                  </a:lnTo>
                  <a:lnTo>
                    <a:pt x="130" y="486"/>
                  </a:lnTo>
                  <a:lnTo>
                    <a:pt x="120" y="484"/>
                  </a:lnTo>
                  <a:lnTo>
                    <a:pt x="109" y="480"/>
                  </a:lnTo>
                  <a:lnTo>
                    <a:pt x="105" y="479"/>
                  </a:lnTo>
                  <a:lnTo>
                    <a:pt x="116" y="475"/>
                  </a:lnTo>
                  <a:lnTo>
                    <a:pt x="120" y="473"/>
                  </a:lnTo>
                  <a:lnTo>
                    <a:pt x="120" y="471"/>
                  </a:lnTo>
                  <a:lnTo>
                    <a:pt x="120" y="467"/>
                  </a:lnTo>
                  <a:lnTo>
                    <a:pt x="118" y="465"/>
                  </a:lnTo>
                  <a:lnTo>
                    <a:pt x="113" y="463"/>
                  </a:lnTo>
                  <a:lnTo>
                    <a:pt x="111" y="463"/>
                  </a:lnTo>
                  <a:lnTo>
                    <a:pt x="107" y="463"/>
                  </a:lnTo>
                  <a:lnTo>
                    <a:pt x="101" y="465"/>
                  </a:lnTo>
                  <a:lnTo>
                    <a:pt x="99" y="465"/>
                  </a:lnTo>
                  <a:lnTo>
                    <a:pt x="95" y="467"/>
                  </a:lnTo>
                  <a:lnTo>
                    <a:pt x="89" y="467"/>
                  </a:lnTo>
                  <a:lnTo>
                    <a:pt x="84" y="467"/>
                  </a:lnTo>
                  <a:lnTo>
                    <a:pt x="78" y="467"/>
                  </a:lnTo>
                  <a:lnTo>
                    <a:pt x="74" y="465"/>
                  </a:lnTo>
                  <a:lnTo>
                    <a:pt x="70" y="465"/>
                  </a:lnTo>
                  <a:lnTo>
                    <a:pt x="66" y="465"/>
                  </a:lnTo>
                  <a:close/>
                  <a:moveTo>
                    <a:pt x="213" y="367"/>
                  </a:moveTo>
                  <a:lnTo>
                    <a:pt x="215" y="375"/>
                  </a:lnTo>
                  <a:lnTo>
                    <a:pt x="217" y="381"/>
                  </a:lnTo>
                  <a:lnTo>
                    <a:pt x="223" y="382"/>
                  </a:lnTo>
                  <a:lnTo>
                    <a:pt x="229" y="382"/>
                  </a:lnTo>
                  <a:lnTo>
                    <a:pt x="237" y="384"/>
                  </a:lnTo>
                  <a:lnTo>
                    <a:pt x="246" y="386"/>
                  </a:lnTo>
                  <a:lnTo>
                    <a:pt x="254" y="390"/>
                  </a:lnTo>
                  <a:lnTo>
                    <a:pt x="264" y="398"/>
                  </a:lnTo>
                  <a:lnTo>
                    <a:pt x="271" y="394"/>
                  </a:lnTo>
                  <a:lnTo>
                    <a:pt x="275" y="390"/>
                  </a:lnTo>
                  <a:lnTo>
                    <a:pt x="281" y="386"/>
                  </a:lnTo>
                  <a:lnTo>
                    <a:pt x="287" y="382"/>
                  </a:lnTo>
                  <a:lnTo>
                    <a:pt x="291" y="379"/>
                  </a:lnTo>
                  <a:lnTo>
                    <a:pt x="295" y="373"/>
                  </a:lnTo>
                  <a:lnTo>
                    <a:pt x="302" y="367"/>
                  </a:lnTo>
                  <a:lnTo>
                    <a:pt x="304" y="361"/>
                  </a:lnTo>
                  <a:lnTo>
                    <a:pt x="302" y="363"/>
                  </a:lnTo>
                  <a:lnTo>
                    <a:pt x="297" y="367"/>
                  </a:lnTo>
                  <a:lnTo>
                    <a:pt x="295" y="369"/>
                  </a:lnTo>
                  <a:lnTo>
                    <a:pt x="291" y="373"/>
                  </a:lnTo>
                  <a:lnTo>
                    <a:pt x="287" y="375"/>
                  </a:lnTo>
                  <a:lnTo>
                    <a:pt x="283" y="377"/>
                  </a:lnTo>
                  <a:lnTo>
                    <a:pt x="279" y="379"/>
                  </a:lnTo>
                  <a:lnTo>
                    <a:pt x="277" y="379"/>
                  </a:lnTo>
                  <a:lnTo>
                    <a:pt x="277" y="375"/>
                  </a:lnTo>
                  <a:lnTo>
                    <a:pt x="279" y="373"/>
                  </a:lnTo>
                  <a:lnTo>
                    <a:pt x="281" y="369"/>
                  </a:lnTo>
                  <a:lnTo>
                    <a:pt x="283" y="367"/>
                  </a:lnTo>
                  <a:lnTo>
                    <a:pt x="287" y="363"/>
                  </a:lnTo>
                  <a:lnTo>
                    <a:pt x="289" y="361"/>
                  </a:lnTo>
                  <a:lnTo>
                    <a:pt x="293" y="359"/>
                  </a:lnTo>
                  <a:lnTo>
                    <a:pt x="295" y="357"/>
                  </a:lnTo>
                  <a:lnTo>
                    <a:pt x="293" y="357"/>
                  </a:lnTo>
                  <a:lnTo>
                    <a:pt x="289" y="359"/>
                  </a:lnTo>
                  <a:lnTo>
                    <a:pt x="287" y="359"/>
                  </a:lnTo>
                  <a:lnTo>
                    <a:pt x="283" y="361"/>
                  </a:lnTo>
                  <a:lnTo>
                    <a:pt x="281" y="361"/>
                  </a:lnTo>
                  <a:lnTo>
                    <a:pt x="279" y="363"/>
                  </a:lnTo>
                  <a:lnTo>
                    <a:pt x="277" y="365"/>
                  </a:lnTo>
                  <a:lnTo>
                    <a:pt x="275" y="365"/>
                  </a:lnTo>
                  <a:lnTo>
                    <a:pt x="273" y="365"/>
                  </a:lnTo>
                  <a:lnTo>
                    <a:pt x="268" y="365"/>
                  </a:lnTo>
                  <a:lnTo>
                    <a:pt x="266" y="367"/>
                  </a:lnTo>
                  <a:lnTo>
                    <a:pt x="264" y="367"/>
                  </a:lnTo>
                  <a:lnTo>
                    <a:pt x="262" y="367"/>
                  </a:lnTo>
                  <a:lnTo>
                    <a:pt x="260" y="367"/>
                  </a:lnTo>
                  <a:lnTo>
                    <a:pt x="256" y="367"/>
                  </a:lnTo>
                  <a:lnTo>
                    <a:pt x="254" y="369"/>
                  </a:lnTo>
                  <a:lnTo>
                    <a:pt x="250" y="369"/>
                  </a:lnTo>
                  <a:lnTo>
                    <a:pt x="246" y="371"/>
                  </a:lnTo>
                  <a:lnTo>
                    <a:pt x="242" y="373"/>
                  </a:lnTo>
                  <a:lnTo>
                    <a:pt x="237" y="373"/>
                  </a:lnTo>
                  <a:lnTo>
                    <a:pt x="231" y="375"/>
                  </a:lnTo>
                  <a:lnTo>
                    <a:pt x="227" y="377"/>
                  </a:lnTo>
                  <a:lnTo>
                    <a:pt x="223" y="377"/>
                  </a:lnTo>
                  <a:lnTo>
                    <a:pt x="219" y="377"/>
                  </a:lnTo>
                  <a:lnTo>
                    <a:pt x="215" y="369"/>
                  </a:lnTo>
                  <a:lnTo>
                    <a:pt x="213" y="367"/>
                  </a:lnTo>
                  <a:close/>
                  <a:moveTo>
                    <a:pt x="510" y="400"/>
                  </a:moveTo>
                  <a:lnTo>
                    <a:pt x="510" y="405"/>
                  </a:lnTo>
                  <a:lnTo>
                    <a:pt x="512" y="413"/>
                  </a:lnTo>
                  <a:lnTo>
                    <a:pt x="512" y="421"/>
                  </a:lnTo>
                  <a:lnTo>
                    <a:pt x="514" y="430"/>
                  </a:lnTo>
                  <a:lnTo>
                    <a:pt x="517" y="442"/>
                  </a:lnTo>
                  <a:lnTo>
                    <a:pt x="517" y="450"/>
                  </a:lnTo>
                  <a:lnTo>
                    <a:pt x="517" y="457"/>
                  </a:lnTo>
                  <a:lnTo>
                    <a:pt x="514" y="461"/>
                  </a:lnTo>
                  <a:lnTo>
                    <a:pt x="514" y="459"/>
                  </a:lnTo>
                  <a:lnTo>
                    <a:pt x="512" y="455"/>
                  </a:lnTo>
                  <a:lnTo>
                    <a:pt x="512" y="454"/>
                  </a:lnTo>
                  <a:lnTo>
                    <a:pt x="510" y="450"/>
                  </a:lnTo>
                  <a:lnTo>
                    <a:pt x="508" y="446"/>
                  </a:lnTo>
                  <a:lnTo>
                    <a:pt x="508" y="444"/>
                  </a:lnTo>
                  <a:lnTo>
                    <a:pt x="506" y="442"/>
                  </a:lnTo>
                  <a:lnTo>
                    <a:pt x="504" y="440"/>
                  </a:lnTo>
                  <a:lnTo>
                    <a:pt x="488" y="440"/>
                  </a:lnTo>
                  <a:lnTo>
                    <a:pt x="471" y="442"/>
                  </a:lnTo>
                  <a:lnTo>
                    <a:pt x="459" y="444"/>
                  </a:lnTo>
                  <a:lnTo>
                    <a:pt x="448" y="446"/>
                  </a:lnTo>
                  <a:lnTo>
                    <a:pt x="436" y="448"/>
                  </a:lnTo>
                  <a:lnTo>
                    <a:pt x="426" y="448"/>
                  </a:lnTo>
                  <a:lnTo>
                    <a:pt x="411" y="448"/>
                  </a:lnTo>
                  <a:lnTo>
                    <a:pt x="395" y="446"/>
                  </a:lnTo>
                  <a:lnTo>
                    <a:pt x="405" y="450"/>
                  </a:lnTo>
                  <a:lnTo>
                    <a:pt x="415" y="454"/>
                  </a:lnTo>
                  <a:lnTo>
                    <a:pt x="424" y="455"/>
                  </a:lnTo>
                  <a:lnTo>
                    <a:pt x="432" y="457"/>
                  </a:lnTo>
                  <a:lnTo>
                    <a:pt x="440" y="455"/>
                  </a:lnTo>
                  <a:lnTo>
                    <a:pt x="448" y="455"/>
                  </a:lnTo>
                  <a:lnTo>
                    <a:pt x="457" y="454"/>
                  </a:lnTo>
                  <a:lnTo>
                    <a:pt x="467" y="450"/>
                  </a:lnTo>
                  <a:lnTo>
                    <a:pt x="471" y="459"/>
                  </a:lnTo>
                  <a:lnTo>
                    <a:pt x="475" y="471"/>
                  </a:lnTo>
                  <a:lnTo>
                    <a:pt x="481" y="482"/>
                  </a:lnTo>
                  <a:lnTo>
                    <a:pt x="488" y="496"/>
                  </a:lnTo>
                  <a:lnTo>
                    <a:pt x="492" y="511"/>
                  </a:lnTo>
                  <a:lnTo>
                    <a:pt x="496" y="525"/>
                  </a:lnTo>
                  <a:lnTo>
                    <a:pt x="500" y="538"/>
                  </a:lnTo>
                  <a:lnTo>
                    <a:pt x="500" y="550"/>
                  </a:lnTo>
                  <a:lnTo>
                    <a:pt x="506" y="553"/>
                  </a:lnTo>
                  <a:lnTo>
                    <a:pt x="512" y="555"/>
                  </a:lnTo>
                  <a:lnTo>
                    <a:pt x="519" y="555"/>
                  </a:lnTo>
                  <a:lnTo>
                    <a:pt x="527" y="553"/>
                  </a:lnTo>
                  <a:lnTo>
                    <a:pt x="535" y="552"/>
                  </a:lnTo>
                  <a:lnTo>
                    <a:pt x="541" y="550"/>
                  </a:lnTo>
                  <a:lnTo>
                    <a:pt x="548" y="546"/>
                  </a:lnTo>
                  <a:lnTo>
                    <a:pt x="552" y="542"/>
                  </a:lnTo>
                  <a:lnTo>
                    <a:pt x="552" y="536"/>
                  </a:lnTo>
                  <a:lnTo>
                    <a:pt x="552" y="532"/>
                  </a:lnTo>
                  <a:lnTo>
                    <a:pt x="552" y="528"/>
                  </a:lnTo>
                  <a:lnTo>
                    <a:pt x="552" y="525"/>
                  </a:lnTo>
                  <a:lnTo>
                    <a:pt x="552" y="523"/>
                  </a:lnTo>
                  <a:lnTo>
                    <a:pt x="552" y="519"/>
                  </a:lnTo>
                  <a:lnTo>
                    <a:pt x="552" y="515"/>
                  </a:lnTo>
                  <a:lnTo>
                    <a:pt x="550" y="511"/>
                  </a:lnTo>
                  <a:lnTo>
                    <a:pt x="548" y="502"/>
                  </a:lnTo>
                  <a:lnTo>
                    <a:pt x="545" y="492"/>
                  </a:lnTo>
                  <a:lnTo>
                    <a:pt x="543" y="480"/>
                  </a:lnTo>
                  <a:lnTo>
                    <a:pt x="541" y="471"/>
                  </a:lnTo>
                  <a:lnTo>
                    <a:pt x="537" y="459"/>
                  </a:lnTo>
                  <a:lnTo>
                    <a:pt x="535" y="448"/>
                  </a:lnTo>
                  <a:lnTo>
                    <a:pt x="533" y="440"/>
                  </a:lnTo>
                  <a:lnTo>
                    <a:pt x="531" y="432"/>
                  </a:lnTo>
                  <a:lnTo>
                    <a:pt x="529" y="429"/>
                  </a:lnTo>
                  <a:lnTo>
                    <a:pt x="527" y="425"/>
                  </a:lnTo>
                  <a:lnTo>
                    <a:pt x="525" y="421"/>
                  </a:lnTo>
                  <a:lnTo>
                    <a:pt x="523" y="417"/>
                  </a:lnTo>
                  <a:lnTo>
                    <a:pt x="519" y="413"/>
                  </a:lnTo>
                  <a:lnTo>
                    <a:pt x="517" y="409"/>
                  </a:lnTo>
                  <a:lnTo>
                    <a:pt x="512" y="405"/>
                  </a:lnTo>
                  <a:lnTo>
                    <a:pt x="510" y="400"/>
                  </a:lnTo>
                  <a:close/>
                  <a:moveTo>
                    <a:pt x="504" y="673"/>
                  </a:moveTo>
                  <a:lnTo>
                    <a:pt x="508" y="667"/>
                  </a:lnTo>
                  <a:lnTo>
                    <a:pt x="510" y="665"/>
                  </a:lnTo>
                  <a:lnTo>
                    <a:pt x="512" y="663"/>
                  </a:lnTo>
                  <a:lnTo>
                    <a:pt x="514" y="661"/>
                  </a:lnTo>
                  <a:lnTo>
                    <a:pt x="517" y="661"/>
                  </a:lnTo>
                  <a:lnTo>
                    <a:pt x="519" y="661"/>
                  </a:lnTo>
                  <a:lnTo>
                    <a:pt x="525" y="661"/>
                  </a:lnTo>
                  <a:lnTo>
                    <a:pt x="531" y="661"/>
                  </a:lnTo>
                  <a:lnTo>
                    <a:pt x="537" y="661"/>
                  </a:lnTo>
                  <a:lnTo>
                    <a:pt x="539" y="665"/>
                  </a:lnTo>
                  <a:lnTo>
                    <a:pt x="539" y="667"/>
                  </a:lnTo>
                  <a:lnTo>
                    <a:pt x="537" y="673"/>
                  </a:lnTo>
                  <a:lnTo>
                    <a:pt x="533" y="682"/>
                  </a:lnTo>
                  <a:lnTo>
                    <a:pt x="525" y="696"/>
                  </a:lnTo>
                  <a:lnTo>
                    <a:pt x="521" y="701"/>
                  </a:lnTo>
                  <a:lnTo>
                    <a:pt x="519" y="705"/>
                  </a:lnTo>
                  <a:lnTo>
                    <a:pt x="519" y="711"/>
                  </a:lnTo>
                  <a:lnTo>
                    <a:pt x="521" y="715"/>
                  </a:lnTo>
                  <a:lnTo>
                    <a:pt x="525" y="717"/>
                  </a:lnTo>
                  <a:lnTo>
                    <a:pt x="531" y="719"/>
                  </a:lnTo>
                  <a:lnTo>
                    <a:pt x="541" y="719"/>
                  </a:lnTo>
                  <a:lnTo>
                    <a:pt x="556" y="717"/>
                  </a:lnTo>
                  <a:lnTo>
                    <a:pt x="581" y="694"/>
                  </a:lnTo>
                  <a:lnTo>
                    <a:pt x="581" y="692"/>
                  </a:lnTo>
                  <a:lnTo>
                    <a:pt x="581" y="688"/>
                  </a:lnTo>
                  <a:lnTo>
                    <a:pt x="581" y="684"/>
                  </a:lnTo>
                  <a:lnTo>
                    <a:pt x="581" y="680"/>
                  </a:lnTo>
                  <a:lnTo>
                    <a:pt x="581" y="678"/>
                  </a:lnTo>
                  <a:lnTo>
                    <a:pt x="581" y="674"/>
                  </a:lnTo>
                  <a:lnTo>
                    <a:pt x="581" y="671"/>
                  </a:lnTo>
                  <a:lnTo>
                    <a:pt x="581" y="667"/>
                  </a:lnTo>
                  <a:lnTo>
                    <a:pt x="570" y="680"/>
                  </a:lnTo>
                  <a:lnTo>
                    <a:pt x="560" y="686"/>
                  </a:lnTo>
                  <a:lnTo>
                    <a:pt x="556" y="690"/>
                  </a:lnTo>
                  <a:lnTo>
                    <a:pt x="554" y="688"/>
                  </a:lnTo>
                  <a:lnTo>
                    <a:pt x="554" y="682"/>
                  </a:lnTo>
                  <a:lnTo>
                    <a:pt x="558" y="674"/>
                  </a:lnTo>
                  <a:lnTo>
                    <a:pt x="564" y="667"/>
                  </a:lnTo>
                  <a:lnTo>
                    <a:pt x="574" y="659"/>
                  </a:lnTo>
                  <a:lnTo>
                    <a:pt x="574" y="653"/>
                  </a:lnTo>
                  <a:lnTo>
                    <a:pt x="574" y="650"/>
                  </a:lnTo>
                  <a:lnTo>
                    <a:pt x="572" y="648"/>
                  </a:lnTo>
                  <a:lnTo>
                    <a:pt x="572" y="644"/>
                  </a:lnTo>
                  <a:lnTo>
                    <a:pt x="570" y="640"/>
                  </a:lnTo>
                  <a:lnTo>
                    <a:pt x="570" y="638"/>
                  </a:lnTo>
                  <a:lnTo>
                    <a:pt x="568" y="634"/>
                  </a:lnTo>
                  <a:lnTo>
                    <a:pt x="564" y="632"/>
                  </a:lnTo>
                  <a:lnTo>
                    <a:pt x="562" y="613"/>
                  </a:lnTo>
                  <a:lnTo>
                    <a:pt x="560" y="600"/>
                  </a:lnTo>
                  <a:lnTo>
                    <a:pt x="560" y="586"/>
                  </a:lnTo>
                  <a:lnTo>
                    <a:pt x="560" y="575"/>
                  </a:lnTo>
                  <a:lnTo>
                    <a:pt x="558" y="565"/>
                  </a:lnTo>
                  <a:lnTo>
                    <a:pt x="558" y="555"/>
                  </a:lnTo>
                  <a:lnTo>
                    <a:pt x="558" y="546"/>
                  </a:lnTo>
                  <a:lnTo>
                    <a:pt x="558" y="536"/>
                  </a:lnTo>
                  <a:lnTo>
                    <a:pt x="558" y="538"/>
                  </a:lnTo>
                  <a:lnTo>
                    <a:pt x="556" y="542"/>
                  </a:lnTo>
                  <a:lnTo>
                    <a:pt x="556" y="544"/>
                  </a:lnTo>
                  <a:lnTo>
                    <a:pt x="554" y="546"/>
                  </a:lnTo>
                  <a:lnTo>
                    <a:pt x="552" y="548"/>
                  </a:lnTo>
                  <a:lnTo>
                    <a:pt x="548" y="550"/>
                  </a:lnTo>
                  <a:lnTo>
                    <a:pt x="545" y="550"/>
                  </a:lnTo>
                  <a:lnTo>
                    <a:pt x="543" y="552"/>
                  </a:lnTo>
                  <a:lnTo>
                    <a:pt x="543" y="578"/>
                  </a:lnTo>
                  <a:lnTo>
                    <a:pt x="535" y="578"/>
                  </a:lnTo>
                  <a:lnTo>
                    <a:pt x="529" y="578"/>
                  </a:lnTo>
                  <a:lnTo>
                    <a:pt x="525" y="577"/>
                  </a:lnTo>
                  <a:lnTo>
                    <a:pt x="523" y="577"/>
                  </a:lnTo>
                  <a:lnTo>
                    <a:pt x="521" y="577"/>
                  </a:lnTo>
                  <a:lnTo>
                    <a:pt x="519" y="577"/>
                  </a:lnTo>
                  <a:lnTo>
                    <a:pt x="514" y="580"/>
                  </a:lnTo>
                  <a:lnTo>
                    <a:pt x="517" y="580"/>
                  </a:lnTo>
                  <a:lnTo>
                    <a:pt x="519" y="580"/>
                  </a:lnTo>
                  <a:lnTo>
                    <a:pt x="523" y="580"/>
                  </a:lnTo>
                  <a:lnTo>
                    <a:pt x="527" y="580"/>
                  </a:lnTo>
                  <a:lnTo>
                    <a:pt x="531" y="580"/>
                  </a:lnTo>
                  <a:lnTo>
                    <a:pt x="535" y="582"/>
                  </a:lnTo>
                  <a:lnTo>
                    <a:pt x="541" y="584"/>
                  </a:lnTo>
                  <a:lnTo>
                    <a:pt x="541" y="592"/>
                  </a:lnTo>
                  <a:lnTo>
                    <a:pt x="541" y="598"/>
                  </a:lnTo>
                  <a:lnTo>
                    <a:pt x="541" y="603"/>
                  </a:lnTo>
                  <a:lnTo>
                    <a:pt x="541" y="607"/>
                  </a:lnTo>
                  <a:lnTo>
                    <a:pt x="541" y="613"/>
                  </a:lnTo>
                  <a:lnTo>
                    <a:pt x="541" y="617"/>
                  </a:lnTo>
                  <a:lnTo>
                    <a:pt x="543" y="621"/>
                  </a:lnTo>
                  <a:lnTo>
                    <a:pt x="548" y="625"/>
                  </a:lnTo>
                  <a:lnTo>
                    <a:pt x="543" y="625"/>
                  </a:lnTo>
                  <a:lnTo>
                    <a:pt x="539" y="625"/>
                  </a:lnTo>
                  <a:lnTo>
                    <a:pt x="537" y="625"/>
                  </a:lnTo>
                  <a:lnTo>
                    <a:pt x="535" y="626"/>
                  </a:lnTo>
                  <a:lnTo>
                    <a:pt x="535" y="628"/>
                  </a:lnTo>
                  <a:lnTo>
                    <a:pt x="535" y="632"/>
                  </a:lnTo>
                  <a:lnTo>
                    <a:pt x="535" y="636"/>
                  </a:lnTo>
                  <a:lnTo>
                    <a:pt x="535" y="642"/>
                  </a:lnTo>
                  <a:lnTo>
                    <a:pt x="533" y="646"/>
                  </a:lnTo>
                  <a:lnTo>
                    <a:pt x="529" y="648"/>
                  </a:lnTo>
                  <a:lnTo>
                    <a:pt x="523" y="650"/>
                  </a:lnTo>
                  <a:lnTo>
                    <a:pt x="519" y="653"/>
                  </a:lnTo>
                  <a:lnTo>
                    <a:pt x="512" y="657"/>
                  </a:lnTo>
                  <a:lnTo>
                    <a:pt x="508" y="661"/>
                  </a:lnTo>
                  <a:lnTo>
                    <a:pt x="506" y="665"/>
                  </a:lnTo>
                  <a:lnTo>
                    <a:pt x="504" y="67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8" name="Freeform 33"/>
            <p:cNvSpPr>
              <a:spLocks/>
            </p:cNvSpPr>
            <p:nvPr/>
          </p:nvSpPr>
          <p:spPr bwMode="auto">
            <a:xfrm>
              <a:off x="652" y="3004"/>
              <a:ext cx="294" cy="349"/>
            </a:xfrm>
            <a:custGeom>
              <a:avLst/>
              <a:gdLst>
                <a:gd name="T0" fmla="*/ 207 w 294"/>
                <a:gd name="T1" fmla="*/ 180 h 349"/>
                <a:gd name="T2" fmla="*/ 211 w 294"/>
                <a:gd name="T3" fmla="*/ 176 h 349"/>
                <a:gd name="T4" fmla="*/ 220 w 294"/>
                <a:gd name="T5" fmla="*/ 171 h 349"/>
                <a:gd name="T6" fmla="*/ 226 w 294"/>
                <a:gd name="T7" fmla="*/ 167 h 349"/>
                <a:gd name="T8" fmla="*/ 226 w 294"/>
                <a:gd name="T9" fmla="*/ 161 h 349"/>
                <a:gd name="T10" fmla="*/ 226 w 294"/>
                <a:gd name="T11" fmla="*/ 153 h 349"/>
                <a:gd name="T12" fmla="*/ 242 w 294"/>
                <a:gd name="T13" fmla="*/ 147 h 349"/>
                <a:gd name="T14" fmla="*/ 244 w 294"/>
                <a:gd name="T15" fmla="*/ 132 h 349"/>
                <a:gd name="T16" fmla="*/ 253 w 294"/>
                <a:gd name="T17" fmla="*/ 107 h 349"/>
                <a:gd name="T18" fmla="*/ 259 w 294"/>
                <a:gd name="T19" fmla="*/ 99 h 349"/>
                <a:gd name="T20" fmla="*/ 267 w 294"/>
                <a:gd name="T21" fmla="*/ 88 h 349"/>
                <a:gd name="T22" fmla="*/ 275 w 294"/>
                <a:gd name="T23" fmla="*/ 71 h 349"/>
                <a:gd name="T24" fmla="*/ 286 w 294"/>
                <a:gd name="T25" fmla="*/ 50 h 349"/>
                <a:gd name="T26" fmla="*/ 294 w 294"/>
                <a:gd name="T27" fmla="*/ 28 h 349"/>
                <a:gd name="T28" fmla="*/ 246 w 294"/>
                <a:gd name="T29" fmla="*/ 23 h 349"/>
                <a:gd name="T30" fmla="*/ 191 w 294"/>
                <a:gd name="T31" fmla="*/ 9 h 349"/>
                <a:gd name="T32" fmla="*/ 176 w 294"/>
                <a:gd name="T33" fmla="*/ 0 h 349"/>
                <a:gd name="T34" fmla="*/ 170 w 294"/>
                <a:gd name="T35" fmla="*/ 0 h 349"/>
                <a:gd name="T36" fmla="*/ 166 w 294"/>
                <a:gd name="T37" fmla="*/ 15 h 349"/>
                <a:gd name="T38" fmla="*/ 164 w 294"/>
                <a:gd name="T39" fmla="*/ 32 h 349"/>
                <a:gd name="T40" fmla="*/ 135 w 294"/>
                <a:gd name="T41" fmla="*/ 38 h 349"/>
                <a:gd name="T42" fmla="*/ 118 w 294"/>
                <a:gd name="T43" fmla="*/ 57 h 349"/>
                <a:gd name="T44" fmla="*/ 98 w 294"/>
                <a:gd name="T45" fmla="*/ 50 h 349"/>
                <a:gd name="T46" fmla="*/ 83 w 294"/>
                <a:gd name="T47" fmla="*/ 32 h 349"/>
                <a:gd name="T48" fmla="*/ 79 w 294"/>
                <a:gd name="T49" fmla="*/ 25 h 349"/>
                <a:gd name="T50" fmla="*/ 69 w 294"/>
                <a:gd name="T51" fmla="*/ 15 h 349"/>
                <a:gd name="T52" fmla="*/ 58 w 294"/>
                <a:gd name="T53" fmla="*/ 15 h 349"/>
                <a:gd name="T54" fmla="*/ 50 w 294"/>
                <a:gd name="T55" fmla="*/ 21 h 349"/>
                <a:gd name="T56" fmla="*/ 42 w 294"/>
                <a:gd name="T57" fmla="*/ 36 h 349"/>
                <a:gd name="T58" fmla="*/ 40 w 294"/>
                <a:gd name="T59" fmla="*/ 42 h 349"/>
                <a:gd name="T60" fmla="*/ 38 w 294"/>
                <a:gd name="T61" fmla="*/ 50 h 349"/>
                <a:gd name="T62" fmla="*/ 42 w 294"/>
                <a:gd name="T63" fmla="*/ 61 h 349"/>
                <a:gd name="T64" fmla="*/ 46 w 294"/>
                <a:gd name="T65" fmla="*/ 69 h 349"/>
                <a:gd name="T66" fmla="*/ 50 w 294"/>
                <a:gd name="T67" fmla="*/ 73 h 349"/>
                <a:gd name="T68" fmla="*/ 50 w 294"/>
                <a:gd name="T69" fmla="*/ 90 h 349"/>
                <a:gd name="T70" fmla="*/ 33 w 294"/>
                <a:gd name="T71" fmla="*/ 124 h 349"/>
                <a:gd name="T72" fmla="*/ 21 w 294"/>
                <a:gd name="T73" fmla="*/ 147 h 349"/>
                <a:gd name="T74" fmla="*/ 7 w 294"/>
                <a:gd name="T75" fmla="*/ 167 h 349"/>
                <a:gd name="T76" fmla="*/ 7 w 294"/>
                <a:gd name="T77" fmla="*/ 192 h 349"/>
                <a:gd name="T78" fmla="*/ 36 w 294"/>
                <a:gd name="T79" fmla="*/ 234 h 349"/>
                <a:gd name="T80" fmla="*/ 62 w 294"/>
                <a:gd name="T81" fmla="*/ 253 h 349"/>
                <a:gd name="T82" fmla="*/ 83 w 294"/>
                <a:gd name="T83" fmla="*/ 276 h 349"/>
                <a:gd name="T84" fmla="*/ 106 w 294"/>
                <a:gd name="T85" fmla="*/ 295 h 349"/>
                <a:gd name="T86" fmla="*/ 135 w 294"/>
                <a:gd name="T87" fmla="*/ 324 h 349"/>
                <a:gd name="T88" fmla="*/ 153 w 294"/>
                <a:gd name="T89" fmla="*/ 343 h 349"/>
                <a:gd name="T90" fmla="*/ 164 w 294"/>
                <a:gd name="T91" fmla="*/ 349 h 349"/>
                <a:gd name="T92" fmla="*/ 166 w 294"/>
                <a:gd name="T93" fmla="*/ 324 h 349"/>
                <a:gd name="T94" fmla="*/ 166 w 294"/>
                <a:gd name="T95" fmla="*/ 280 h 349"/>
                <a:gd name="T96" fmla="*/ 168 w 294"/>
                <a:gd name="T97" fmla="*/ 247 h 349"/>
                <a:gd name="T98" fmla="*/ 172 w 294"/>
                <a:gd name="T99" fmla="*/ 221 h 349"/>
                <a:gd name="T100" fmla="*/ 180 w 294"/>
                <a:gd name="T101" fmla="*/ 205 h 349"/>
                <a:gd name="T102" fmla="*/ 193 w 294"/>
                <a:gd name="T103" fmla="*/ 194 h 3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4"/>
                <a:gd name="T157" fmla="*/ 0 h 349"/>
                <a:gd name="T158" fmla="*/ 294 w 294"/>
                <a:gd name="T159" fmla="*/ 349 h 3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4" h="349">
                  <a:moveTo>
                    <a:pt x="203" y="182"/>
                  </a:moveTo>
                  <a:lnTo>
                    <a:pt x="205" y="180"/>
                  </a:lnTo>
                  <a:lnTo>
                    <a:pt x="207" y="180"/>
                  </a:lnTo>
                  <a:lnTo>
                    <a:pt x="209" y="180"/>
                  </a:lnTo>
                  <a:lnTo>
                    <a:pt x="211" y="178"/>
                  </a:lnTo>
                  <a:lnTo>
                    <a:pt x="211" y="176"/>
                  </a:lnTo>
                  <a:lnTo>
                    <a:pt x="213" y="172"/>
                  </a:lnTo>
                  <a:lnTo>
                    <a:pt x="215" y="172"/>
                  </a:lnTo>
                  <a:lnTo>
                    <a:pt x="217" y="171"/>
                  </a:lnTo>
                  <a:lnTo>
                    <a:pt x="220" y="171"/>
                  </a:lnTo>
                  <a:lnTo>
                    <a:pt x="222" y="169"/>
                  </a:lnTo>
                  <a:lnTo>
                    <a:pt x="224" y="169"/>
                  </a:lnTo>
                  <a:lnTo>
                    <a:pt x="224" y="167"/>
                  </a:lnTo>
                  <a:lnTo>
                    <a:pt x="226" y="167"/>
                  </a:lnTo>
                  <a:lnTo>
                    <a:pt x="226" y="165"/>
                  </a:lnTo>
                  <a:lnTo>
                    <a:pt x="226" y="163"/>
                  </a:lnTo>
                  <a:lnTo>
                    <a:pt x="226" y="161"/>
                  </a:lnTo>
                  <a:lnTo>
                    <a:pt x="226" y="159"/>
                  </a:lnTo>
                  <a:lnTo>
                    <a:pt x="226" y="155"/>
                  </a:lnTo>
                  <a:lnTo>
                    <a:pt x="226" y="153"/>
                  </a:lnTo>
                  <a:lnTo>
                    <a:pt x="228" y="149"/>
                  </a:lnTo>
                  <a:lnTo>
                    <a:pt x="234" y="149"/>
                  </a:lnTo>
                  <a:lnTo>
                    <a:pt x="240" y="147"/>
                  </a:lnTo>
                  <a:lnTo>
                    <a:pt x="242" y="147"/>
                  </a:lnTo>
                  <a:lnTo>
                    <a:pt x="244" y="144"/>
                  </a:lnTo>
                  <a:lnTo>
                    <a:pt x="246" y="142"/>
                  </a:lnTo>
                  <a:lnTo>
                    <a:pt x="246" y="138"/>
                  </a:lnTo>
                  <a:lnTo>
                    <a:pt x="244" y="132"/>
                  </a:lnTo>
                  <a:lnTo>
                    <a:pt x="244" y="128"/>
                  </a:lnTo>
                  <a:lnTo>
                    <a:pt x="248" y="119"/>
                  </a:lnTo>
                  <a:lnTo>
                    <a:pt x="251" y="111"/>
                  </a:lnTo>
                  <a:lnTo>
                    <a:pt x="253" y="107"/>
                  </a:lnTo>
                  <a:lnTo>
                    <a:pt x="255" y="105"/>
                  </a:lnTo>
                  <a:lnTo>
                    <a:pt x="257" y="105"/>
                  </a:lnTo>
                  <a:lnTo>
                    <a:pt x="257" y="103"/>
                  </a:lnTo>
                  <a:lnTo>
                    <a:pt x="259" y="99"/>
                  </a:lnTo>
                  <a:lnTo>
                    <a:pt x="259" y="96"/>
                  </a:lnTo>
                  <a:lnTo>
                    <a:pt x="261" y="94"/>
                  </a:lnTo>
                  <a:lnTo>
                    <a:pt x="263" y="90"/>
                  </a:lnTo>
                  <a:lnTo>
                    <a:pt x="267" y="88"/>
                  </a:lnTo>
                  <a:lnTo>
                    <a:pt x="269" y="84"/>
                  </a:lnTo>
                  <a:lnTo>
                    <a:pt x="273" y="80"/>
                  </a:lnTo>
                  <a:lnTo>
                    <a:pt x="275" y="76"/>
                  </a:lnTo>
                  <a:lnTo>
                    <a:pt x="275" y="71"/>
                  </a:lnTo>
                  <a:lnTo>
                    <a:pt x="277" y="65"/>
                  </a:lnTo>
                  <a:lnTo>
                    <a:pt x="279" y="59"/>
                  </a:lnTo>
                  <a:lnTo>
                    <a:pt x="284" y="55"/>
                  </a:lnTo>
                  <a:lnTo>
                    <a:pt x="286" y="50"/>
                  </a:lnTo>
                  <a:lnTo>
                    <a:pt x="290" y="46"/>
                  </a:lnTo>
                  <a:lnTo>
                    <a:pt x="290" y="40"/>
                  </a:lnTo>
                  <a:lnTo>
                    <a:pt x="292" y="34"/>
                  </a:lnTo>
                  <a:lnTo>
                    <a:pt x="294" y="28"/>
                  </a:lnTo>
                  <a:lnTo>
                    <a:pt x="294" y="21"/>
                  </a:lnTo>
                  <a:lnTo>
                    <a:pt x="277" y="23"/>
                  </a:lnTo>
                  <a:lnTo>
                    <a:pt x="263" y="23"/>
                  </a:lnTo>
                  <a:lnTo>
                    <a:pt x="246" y="23"/>
                  </a:lnTo>
                  <a:lnTo>
                    <a:pt x="232" y="21"/>
                  </a:lnTo>
                  <a:lnTo>
                    <a:pt x="217" y="19"/>
                  </a:lnTo>
                  <a:lnTo>
                    <a:pt x="203" y="15"/>
                  </a:lnTo>
                  <a:lnTo>
                    <a:pt x="191" y="9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5"/>
                  </a:lnTo>
                  <a:lnTo>
                    <a:pt x="166" y="9"/>
                  </a:lnTo>
                  <a:lnTo>
                    <a:pt x="166" y="15"/>
                  </a:lnTo>
                  <a:lnTo>
                    <a:pt x="168" y="19"/>
                  </a:lnTo>
                  <a:lnTo>
                    <a:pt x="168" y="25"/>
                  </a:lnTo>
                  <a:lnTo>
                    <a:pt x="166" y="28"/>
                  </a:lnTo>
                  <a:lnTo>
                    <a:pt x="164" y="32"/>
                  </a:lnTo>
                  <a:lnTo>
                    <a:pt x="160" y="36"/>
                  </a:lnTo>
                  <a:lnTo>
                    <a:pt x="149" y="34"/>
                  </a:lnTo>
                  <a:lnTo>
                    <a:pt x="141" y="36"/>
                  </a:lnTo>
                  <a:lnTo>
                    <a:pt x="135" y="38"/>
                  </a:lnTo>
                  <a:lnTo>
                    <a:pt x="129" y="42"/>
                  </a:lnTo>
                  <a:lnTo>
                    <a:pt x="124" y="46"/>
                  </a:lnTo>
                  <a:lnTo>
                    <a:pt x="122" y="51"/>
                  </a:lnTo>
                  <a:lnTo>
                    <a:pt x="118" y="57"/>
                  </a:lnTo>
                  <a:lnTo>
                    <a:pt x="116" y="65"/>
                  </a:lnTo>
                  <a:lnTo>
                    <a:pt x="110" y="61"/>
                  </a:lnTo>
                  <a:lnTo>
                    <a:pt x="104" y="55"/>
                  </a:lnTo>
                  <a:lnTo>
                    <a:pt x="98" y="50"/>
                  </a:lnTo>
                  <a:lnTo>
                    <a:pt x="93" y="42"/>
                  </a:lnTo>
                  <a:lnTo>
                    <a:pt x="89" y="38"/>
                  </a:lnTo>
                  <a:lnTo>
                    <a:pt x="85" y="34"/>
                  </a:lnTo>
                  <a:lnTo>
                    <a:pt x="83" y="32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9" y="25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3" y="15"/>
                  </a:lnTo>
                  <a:lnTo>
                    <a:pt x="69" y="15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4" y="67"/>
                  </a:lnTo>
                  <a:lnTo>
                    <a:pt x="46" y="69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2" y="82"/>
                  </a:lnTo>
                  <a:lnTo>
                    <a:pt x="50" y="90"/>
                  </a:lnTo>
                  <a:lnTo>
                    <a:pt x="46" y="99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3" y="124"/>
                  </a:lnTo>
                  <a:lnTo>
                    <a:pt x="29" y="132"/>
                  </a:lnTo>
                  <a:lnTo>
                    <a:pt x="27" y="138"/>
                  </a:lnTo>
                  <a:lnTo>
                    <a:pt x="23" y="144"/>
                  </a:lnTo>
                  <a:lnTo>
                    <a:pt x="21" y="147"/>
                  </a:lnTo>
                  <a:lnTo>
                    <a:pt x="17" y="153"/>
                  </a:lnTo>
                  <a:lnTo>
                    <a:pt x="15" y="159"/>
                  </a:lnTo>
                  <a:lnTo>
                    <a:pt x="11" y="163"/>
                  </a:lnTo>
                  <a:lnTo>
                    <a:pt x="7" y="167"/>
                  </a:lnTo>
                  <a:lnTo>
                    <a:pt x="5" y="169"/>
                  </a:lnTo>
                  <a:lnTo>
                    <a:pt x="0" y="171"/>
                  </a:lnTo>
                  <a:lnTo>
                    <a:pt x="2" y="182"/>
                  </a:lnTo>
                  <a:lnTo>
                    <a:pt x="7" y="192"/>
                  </a:lnTo>
                  <a:lnTo>
                    <a:pt x="11" y="203"/>
                  </a:lnTo>
                  <a:lnTo>
                    <a:pt x="19" y="215"/>
                  </a:lnTo>
                  <a:lnTo>
                    <a:pt x="27" y="224"/>
                  </a:lnTo>
                  <a:lnTo>
                    <a:pt x="36" y="234"/>
                  </a:lnTo>
                  <a:lnTo>
                    <a:pt x="44" y="242"/>
                  </a:lnTo>
                  <a:lnTo>
                    <a:pt x="52" y="245"/>
                  </a:lnTo>
                  <a:lnTo>
                    <a:pt x="58" y="247"/>
                  </a:lnTo>
                  <a:lnTo>
                    <a:pt x="62" y="253"/>
                  </a:lnTo>
                  <a:lnTo>
                    <a:pt x="69" y="259"/>
                  </a:lnTo>
                  <a:lnTo>
                    <a:pt x="73" y="265"/>
                  </a:lnTo>
                  <a:lnTo>
                    <a:pt x="77" y="270"/>
                  </a:lnTo>
                  <a:lnTo>
                    <a:pt x="83" y="276"/>
                  </a:lnTo>
                  <a:lnTo>
                    <a:pt x="87" y="282"/>
                  </a:lnTo>
                  <a:lnTo>
                    <a:pt x="93" y="286"/>
                  </a:lnTo>
                  <a:lnTo>
                    <a:pt x="100" y="290"/>
                  </a:lnTo>
                  <a:lnTo>
                    <a:pt x="106" y="295"/>
                  </a:lnTo>
                  <a:lnTo>
                    <a:pt x="114" y="301"/>
                  </a:lnTo>
                  <a:lnTo>
                    <a:pt x="120" y="309"/>
                  </a:lnTo>
                  <a:lnTo>
                    <a:pt x="126" y="317"/>
                  </a:lnTo>
                  <a:lnTo>
                    <a:pt x="135" y="324"/>
                  </a:lnTo>
                  <a:lnTo>
                    <a:pt x="141" y="332"/>
                  </a:lnTo>
                  <a:lnTo>
                    <a:pt x="147" y="338"/>
                  </a:lnTo>
                  <a:lnTo>
                    <a:pt x="149" y="342"/>
                  </a:lnTo>
                  <a:lnTo>
                    <a:pt x="153" y="343"/>
                  </a:lnTo>
                  <a:lnTo>
                    <a:pt x="155" y="347"/>
                  </a:lnTo>
                  <a:lnTo>
                    <a:pt x="157" y="347"/>
                  </a:lnTo>
                  <a:lnTo>
                    <a:pt x="162" y="349"/>
                  </a:lnTo>
                  <a:lnTo>
                    <a:pt x="164" y="349"/>
                  </a:lnTo>
                  <a:lnTo>
                    <a:pt x="166" y="347"/>
                  </a:lnTo>
                  <a:lnTo>
                    <a:pt x="170" y="343"/>
                  </a:lnTo>
                  <a:lnTo>
                    <a:pt x="168" y="334"/>
                  </a:lnTo>
                  <a:lnTo>
                    <a:pt x="166" y="324"/>
                  </a:lnTo>
                  <a:lnTo>
                    <a:pt x="166" y="313"/>
                  </a:lnTo>
                  <a:lnTo>
                    <a:pt x="166" y="301"/>
                  </a:lnTo>
                  <a:lnTo>
                    <a:pt x="166" y="290"/>
                  </a:lnTo>
                  <a:lnTo>
                    <a:pt x="166" y="280"/>
                  </a:lnTo>
                  <a:lnTo>
                    <a:pt x="168" y="270"/>
                  </a:lnTo>
                  <a:lnTo>
                    <a:pt x="168" y="261"/>
                  </a:lnTo>
                  <a:lnTo>
                    <a:pt x="168" y="255"/>
                  </a:lnTo>
                  <a:lnTo>
                    <a:pt x="168" y="247"/>
                  </a:lnTo>
                  <a:lnTo>
                    <a:pt x="168" y="242"/>
                  </a:lnTo>
                  <a:lnTo>
                    <a:pt x="170" y="234"/>
                  </a:lnTo>
                  <a:lnTo>
                    <a:pt x="172" y="228"/>
                  </a:lnTo>
                  <a:lnTo>
                    <a:pt x="172" y="221"/>
                  </a:lnTo>
                  <a:lnTo>
                    <a:pt x="174" y="215"/>
                  </a:lnTo>
                  <a:lnTo>
                    <a:pt x="174" y="207"/>
                  </a:lnTo>
                  <a:lnTo>
                    <a:pt x="178" y="207"/>
                  </a:lnTo>
                  <a:lnTo>
                    <a:pt x="180" y="205"/>
                  </a:lnTo>
                  <a:lnTo>
                    <a:pt x="184" y="203"/>
                  </a:lnTo>
                  <a:lnTo>
                    <a:pt x="186" y="201"/>
                  </a:lnTo>
                  <a:lnTo>
                    <a:pt x="191" y="197"/>
                  </a:lnTo>
                  <a:lnTo>
                    <a:pt x="193" y="194"/>
                  </a:lnTo>
                  <a:lnTo>
                    <a:pt x="195" y="192"/>
                  </a:lnTo>
                  <a:lnTo>
                    <a:pt x="197" y="188"/>
                  </a:lnTo>
                  <a:lnTo>
                    <a:pt x="203" y="182"/>
                  </a:ln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9" name="Freeform 34"/>
            <p:cNvSpPr>
              <a:spLocks/>
            </p:cNvSpPr>
            <p:nvPr/>
          </p:nvSpPr>
          <p:spPr bwMode="auto">
            <a:xfrm>
              <a:off x="652" y="3004"/>
              <a:ext cx="294" cy="349"/>
            </a:xfrm>
            <a:custGeom>
              <a:avLst/>
              <a:gdLst>
                <a:gd name="T0" fmla="*/ 209 w 294"/>
                <a:gd name="T1" fmla="*/ 180 h 349"/>
                <a:gd name="T2" fmla="*/ 215 w 294"/>
                <a:gd name="T3" fmla="*/ 172 h 349"/>
                <a:gd name="T4" fmla="*/ 224 w 294"/>
                <a:gd name="T5" fmla="*/ 169 h 349"/>
                <a:gd name="T6" fmla="*/ 226 w 294"/>
                <a:gd name="T7" fmla="*/ 163 h 349"/>
                <a:gd name="T8" fmla="*/ 226 w 294"/>
                <a:gd name="T9" fmla="*/ 153 h 349"/>
                <a:gd name="T10" fmla="*/ 242 w 294"/>
                <a:gd name="T11" fmla="*/ 147 h 349"/>
                <a:gd name="T12" fmla="*/ 244 w 294"/>
                <a:gd name="T13" fmla="*/ 132 h 349"/>
                <a:gd name="T14" fmla="*/ 253 w 294"/>
                <a:gd name="T15" fmla="*/ 107 h 349"/>
                <a:gd name="T16" fmla="*/ 259 w 294"/>
                <a:gd name="T17" fmla="*/ 99 h 349"/>
                <a:gd name="T18" fmla="*/ 267 w 294"/>
                <a:gd name="T19" fmla="*/ 88 h 349"/>
                <a:gd name="T20" fmla="*/ 275 w 294"/>
                <a:gd name="T21" fmla="*/ 71 h 349"/>
                <a:gd name="T22" fmla="*/ 286 w 294"/>
                <a:gd name="T23" fmla="*/ 50 h 349"/>
                <a:gd name="T24" fmla="*/ 294 w 294"/>
                <a:gd name="T25" fmla="*/ 28 h 349"/>
                <a:gd name="T26" fmla="*/ 246 w 294"/>
                <a:gd name="T27" fmla="*/ 23 h 349"/>
                <a:gd name="T28" fmla="*/ 191 w 294"/>
                <a:gd name="T29" fmla="*/ 9 h 349"/>
                <a:gd name="T30" fmla="*/ 174 w 294"/>
                <a:gd name="T31" fmla="*/ 0 h 349"/>
                <a:gd name="T32" fmla="*/ 166 w 294"/>
                <a:gd name="T33" fmla="*/ 5 h 349"/>
                <a:gd name="T34" fmla="*/ 168 w 294"/>
                <a:gd name="T35" fmla="*/ 25 h 349"/>
                <a:gd name="T36" fmla="*/ 149 w 294"/>
                <a:gd name="T37" fmla="*/ 34 h 349"/>
                <a:gd name="T38" fmla="*/ 124 w 294"/>
                <a:gd name="T39" fmla="*/ 46 h 349"/>
                <a:gd name="T40" fmla="*/ 110 w 294"/>
                <a:gd name="T41" fmla="*/ 61 h 349"/>
                <a:gd name="T42" fmla="*/ 89 w 294"/>
                <a:gd name="T43" fmla="*/ 38 h 349"/>
                <a:gd name="T44" fmla="*/ 79 w 294"/>
                <a:gd name="T45" fmla="*/ 30 h 349"/>
                <a:gd name="T46" fmla="*/ 77 w 294"/>
                <a:gd name="T47" fmla="*/ 19 h 349"/>
                <a:gd name="T48" fmla="*/ 60 w 294"/>
                <a:gd name="T49" fmla="*/ 15 h 349"/>
                <a:gd name="T50" fmla="*/ 52 w 294"/>
                <a:gd name="T51" fmla="*/ 19 h 349"/>
                <a:gd name="T52" fmla="*/ 42 w 294"/>
                <a:gd name="T53" fmla="*/ 36 h 349"/>
                <a:gd name="T54" fmla="*/ 38 w 294"/>
                <a:gd name="T55" fmla="*/ 44 h 349"/>
                <a:gd name="T56" fmla="*/ 40 w 294"/>
                <a:gd name="T57" fmla="*/ 53 h 349"/>
                <a:gd name="T58" fmla="*/ 42 w 294"/>
                <a:gd name="T59" fmla="*/ 63 h 349"/>
                <a:gd name="T60" fmla="*/ 50 w 294"/>
                <a:gd name="T61" fmla="*/ 73 h 349"/>
                <a:gd name="T62" fmla="*/ 46 w 294"/>
                <a:gd name="T63" fmla="*/ 99 h 349"/>
                <a:gd name="T64" fmla="*/ 29 w 294"/>
                <a:gd name="T65" fmla="*/ 132 h 349"/>
                <a:gd name="T66" fmla="*/ 17 w 294"/>
                <a:gd name="T67" fmla="*/ 153 h 349"/>
                <a:gd name="T68" fmla="*/ 5 w 294"/>
                <a:gd name="T69" fmla="*/ 169 h 349"/>
                <a:gd name="T70" fmla="*/ 11 w 294"/>
                <a:gd name="T71" fmla="*/ 203 h 349"/>
                <a:gd name="T72" fmla="*/ 44 w 294"/>
                <a:gd name="T73" fmla="*/ 242 h 349"/>
                <a:gd name="T74" fmla="*/ 69 w 294"/>
                <a:gd name="T75" fmla="*/ 259 h 349"/>
                <a:gd name="T76" fmla="*/ 87 w 294"/>
                <a:gd name="T77" fmla="*/ 282 h 349"/>
                <a:gd name="T78" fmla="*/ 114 w 294"/>
                <a:gd name="T79" fmla="*/ 301 h 349"/>
                <a:gd name="T80" fmla="*/ 141 w 294"/>
                <a:gd name="T81" fmla="*/ 332 h 349"/>
                <a:gd name="T82" fmla="*/ 155 w 294"/>
                <a:gd name="T83" fmla="*/ 347 h 349"/>
                <a:gd name="T84" fmla="*/ 166 w 294"/>
                <a:gd name="T85" fmla="*/ 347 h 349"/>
                <a:gd name="T86" fmla="*/ 166 w 294"/>
                <a:gd name="T87" fmla="*/ 313 h 349"/>
                <a:gd name="T88" fmla="*/ 168 w 294"/>
                <a:gd name="T89" fmla="*/ 270 h 349"/>
                <a:gd name="T90" fmla="*/ 168 w 294"/>
                <a:gd name="T91" fmla="*/ 242 h 349"/>
                <a:gd name="T92" fmla="*/ 174 w 294"/>
                <a:gd name="T93" fmla="*/ 215 h 349"/>
                <a:gd name="T94" fmla="*/ 184 w 294"/>
                <a:gd name="T95" fmla="*/ 203 h 349"/>
                <a:gd name="T96" fmla="*/ 195 w 294"/>
                <a:gd name="T97" fmla="*/ 192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4"/>
                <a:gd name="T148" fmla="*/ 0 h 349"/>
                <a:gd name="T149" fmla="*/ 294 w 294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4" h="349">
                  <a:moveTo>
                    <a:pt x="203" y="182"/>
                  </a:moveTo>
                  <a:lnTo>
                    <a:pt x="205" y="180"/>
                  </a:lnTo>
                  <a:lnTo>
                    <a:pt x="207" y="180"/>
                  </a:lnTo>
                  <a:lnTo>
                    <a:pt x="209" y="180"/>
                  </a:lnTo>
                  <a:lnTo>
                    <a:pt x="211" y="178"/>
                  </a:lnTo>
                  <a:lnTo>
                    <a:pt x="211" y="176"/>
                  </a:lnTo>
                  <a:lnTo>
                    <a:pt x="213" y="172"/>
                  </a:lnTo>
                  <a:lnTo>
                    <a:pt x="215" y="172"/>
                  </a:lnTo>
                  <a:lnTo>
                    <a:pt x="217" y="171"/>
                  </a:lnTo>
                  <a:lnTo>
                    <a:pt x="220" y="171"/>
                  </a:lnTo>
                  <a:lnTo>
                    <a:pt x="222" y="169"/>
                  </a:lnTo>
                  <a:lnTo>
                    <a:pt x="224" y="169"/>
                  </a:lnTo>
                  <a:lnTo>
                    <a:pt x="224" y="167"/>
                  </a:lnTo>
                  <a:lnTo>
                    <a:pt x="226" y="167"/>
                  </a:lnTo>
                  <a:lnTo>
                    <a:pt x="226" y="165"/>
                  </a:lnTo>
                  <a:lnTo>
                    <a:pt x="226" y="163"/>
                  </a:lnTo>
                  <a:lnTo>
                    <a:pt x="226" y="161"/>
                  </a:lnTo>
                  <a:lnTo>
                    <a:pt x="226" y="159"/>
                  </a:lnTo>
                  <a:lnTo>
                    <a:pt x="226" y="155"/>
                  </a:lnTo>
                  <a:lnTo>
                    <a:pt x="226" y="153"/>
                  </a:lnTo>
                  <a:lnTo>
                    <a:pt x="228" y="149"/>
                  </a:lnTo>
                  <a:lnTo>
                    <a:pt x="234" y="149"/>
                  </a:lnTo>
                  <a:lnTo>
                    <a:pt x="240" y="147"/>
                  </a:lnTo>
                  <a:lnTo>
                    <a:pt x="242" y="147"/>
                  </a:lnTo>
                  <a:lnTo>
                    <a:pt x="244" y="144"/>
                  </a:lnTo>
                  <a:lnTo>
                    <a:pt x="246" y="142"/>
                  </a:lnTo>
                  <a:lnTo>
                    <a:pt x="246" y="138"/>
                  </a:lnTo>
                  <a:lnTo>
                    <a:pt x="244" y="132"/>
                  </a:lnTo>
                  <a:lnTo>
                    <a:pt x="244" y="128"/>
                  </a:lnTo>
                  <a:lnTo>
                    <a:pt x="248" y="119"/>
                  </a:lnTo>
                  <a:lnTo>
                    <a:pt x="251" y="111"/>
                  </a:lnTo>
                  <a:lnTo>
                    <a:pt x="253" y="107"/>
                  </a:lnTo>
                  <a:lnTo>
                    <a:pt x="255" y="105"/>
                  </a:lnTo>
                  <a:lnTo>
                    <a:pt x="257" y="105"/>
                  </a:lnTo>
                  <a:lnTo>
                    <a:pt x="257" y="103"/>
                  </a:lnTo>
                  <a:lnTo>
                    <a:pt x="259" y="99"/>
                  </a:lnTo>
                  <a:lnTo>
                    <a:pt x="259" y="96"/>
                  </a:lnTo>
                  <a:lnTo>
                    <a:pt x="261" y="94"/>
                  </a:lnTo>
                  <a:lnTo>
                    <a:pt x="263" y="90"/>
                  </a:lnTo>
                  <a:lnTo>
                    <a:pt x="267" y="88"/>
                  </a:lnTo>
                  <a:lnTo>
                    <a:pt x="269" y="84"/>
                  </a:lnTo>
                  <a:lnTo>
                    <a:pt x="273" y="80"/>
                  </a:lnTo>
                  <a:lnTo>
                    <a:pt x="275" y="76"/>
                  </a:lnTo>
                  <a:lnTo>
                    <a:pt x="275" y="71"/>
                  </a:lnTo>
                  <a:lnTo>
                    <a:pt x="277" y="65"/>
                  </a:lnTo>
                  <a:lnTo>
                    <a:pt x="279" y="59"/>
                  </a:lnTo>
                  <a:lnTo>
                    <a:pt x="284" y="55"/>
                  </a:lnTo>
                  <a:lnTo>
                    <a:pt x="286" y="50"/>
                  </a:lnTo>
                  <a:lnTo>
                    <a:pt x="290" y="46"/>
                  </a:lnTo>
                  <a:lnTo>
                    <a:pt x="290" y="40"/>
                  </a:lnTo>
                  <a:lnTo>
                    <a:pt x="292" y="34"/>
                  </a:lnTo>
                  <a:lnTo>
                    <a:pt x="294" y="28"/>
                  </a:lnTo>
                  <a:lnTo>
                    <a:pt x="294" y="21"/>
                  </a:lnTo>
                  <a:lnTo>
                    <a:pt x="277" y="23"/>
                  </a:lnTo>
                  <a:lnTo>
                    <a:pt x="263" y="23"/>
                  </a:lnTo>
                  <a:lnTo>
                    <a:pt x="246" y="23"/>
                  </a:lnTo>
                  <a:lnTo>
                    <a:pt x="232" y="21"/>
                  </a:lnTo>
                  <a:lnTo>
                    <a:pt x="217" y="19"/>
                  </a:lnTo>
                  <a:lnTo>
                    <a:pt x="203" y="15"/>
                  </a:lnTo>
                  <a:lnTo>
                    <a:pt x="191" y="9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5"/>
                  </a:lnTo>
                  <a:lnTo>
                    <a:pt x="166" y="9"/>
                  </a:lnTo>
                  <a:lnTo>
                    <a:pt x="166" y="15"/>
                  </a:lnTo>
                  <a:lnTo>
                    <a:pt x="168" y="19"/>
                  </a:lnTo>
                  <a:lnTo>
                    <a:pt x="168" y="25"/>
                  </a:lnTo>
                  <a:lnTo>
                    <a:pt x="166" y="28"/>
                  </a:lnTo>
                  <a:lnTo>
                    <a:pt x="164" y="32"/>
                  </a:lnTo>
                  <a:lnTo>
                    <a:pt x="160" y="36"/>
                  </a:lnTo>
                  <a:lnTo>
                    <a:pt x="149" y="34"/>
                  </a:lnTo>
                  <a:lnTo>
                    <a:pt x="141" y="36"/>
                  </a:lnTo>
                  <a:lnTo>
                    <a:pt x="135" y="38"/>
                  </a:lnTo>
                  <a:lnTo>
                    <a:pt x="129" y="42"/>
                  </a:lnTo>
                  <a:lnTo>
                    <a:pt x="124" y="46"/>
                  </a:lnTo>
                  <a:lnTo>
                    <a:pt x="122" y="51"/>
                  </a:lnTo>
                  <a:lnTo>
                    <a:pt x="118" y="57"/>
                  </a:lnTo>
                  <a:lnTo>
                    <a:pt x="116" y="65"/>
                  </a:lnTo>
                  <a:lnTo>
                    <a:pt x="110" y="61"/>
                  </a:lnTo>
                  <a:lnTo>
                    <a:pt x="104" y="55"/>
                  </a:lnTo>
                  <a:lnTo>
                    <a:pt x="98" y="50"/>
                  </a:lnTo>
                  <a:lnTo>
                    <a:pt x="93" y="42"/>
                  </a:lnTo>
                  <a:lnTo>
                    <a:pt x="89" y="38"/>
                  </a:lnTo>
                  <a:lnTo>
                    <a:pt x="85" y="34"/>
                  </a:lnTo>
                  <a:lnTo>
                    <a:pt x="83" y="32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9" y="25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3" y="15"/>
                  </a:lnTo>
                  <a:lnTo>
                    <a:pt x="69" y="15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4" y="67"/>
                  </a:lnTo>
                  <a:lnTo>
                    <a:pt x="46" y="69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2" y="82"/>
                  </a:lnTo>
                  <a:lnTo>
                    <a:pt x="50" y="90"/>
                  </a:lnTo>
                  <a:lnTo>
                    <a:pt x="46" y="99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3" y="124"/>
                  </a:lnTo>
                  <a:lnTo>
                    <a:pt x="29" y="132"/>
                  </a:lnTo>
                  <a:lnTo>
                    <a:pt x="27" y="138"/>
                  </a:lnTo>
                  <a:lnTo>
                    <a:pt x="23" y="144"/>
                  </a:lnTo>
                  <a:lnTo>
                    <a:pt x="21" y="147"/>
                  </a:lnTo>
                  <a:lnTo>
                    <a:pt x="17" y="153"/>
                  </a:lnTo>
                  <a:lnTo>
                    <a:pt x="15" y="159"/>
                  </a:lnTo>
                  <a:lnTo>
                    <a:pt x="11" y="163"/>
                  </a:lnTo>
                  <a:lnTo>
                    <a:pt x="7" y="167"/>
                  </a:lnTo>
                  <a:lnTo>
                    <a:pt x="5" y="169"/>
                  </a:lnTo>
                  <a:lnTo>
                    <a:pt x="0" y="171"/>
                  </a:lnTo>
                  <a:lnTo>
                    <a:pt x="2" y="182"/>
                  </a:lnTo>
                  <a:lnTo>
                    <a:pt x="7" y="192"/>
                  </a:lnTo>
                  <a:lnTo>
                    <a:pt x="11" y="203"/>
                  </a:lnTo>
                  <a:lnTo>
                    <a:pt x="19" y="215"/>
                  </a:lnTo>
                  <a:lnTo>
                    <a:pt x="27" y="224"/>
                  </a:lnTo>
                  <a:lnTo>
                    <a:pt x="36" y="234"/>
                  </a:lnTo>
                  <a:lnTo>
                    <a:pt x="44" y="242"/>
                  </a:lnTo>
                  <a:lnTo>
                    <a:pt x="52" y="245"/>
                  </a:lnTo>
                  <a:lnTo>
                    <a:pt x="58" y="247"/>
                  </a:lnTo>
                  <a:lnTo>
                    <a:pt x="62" y="253"/>
                  </a:lnTo>
                  <a:lnTo>
                    <a:pt x="69" y="259"/>
                  </a:lnTo>
                  <a:lnTo>
                    <a:pt x="73" y="265"/>
                  </a:lnTo>
                  <a:lnTo>
                    <a:pt x="77" y="270"/>
                  </a:lnTo>
                  <a:lnTo>
                    <a:pt x="83" y="276"/>
                  </a:lnTo>
                  <a:lnTo>
                    <a:pt x="87" y="282"/>
                  </a:lnTo>
                  <a:lnTo>
                    <a:pt x="93" y="286"/>
                  </a:lnTo>
                  <a:lnTo>
                    <a:pt x="100" y="290"/>
                  </a:lnTo>
                  <a:lnTo>
                    <a:pt x="106" y="295"/>
                  </a:lnTo>
                  <a:lnTo>
                    <a:pt x="114" y="301"/>
                  </a:lnTo>
                  <a:lnTo>
                    <a:pt x="120" y="309"/>
                  </a:lnTo>
                  <a:lnTo>
                    <a:pt x="126" y="317"/>
                  </a:lnTo>
                  <a:lnTo>
                    <a:pt x="135" y="324"/>
                  </a:lnTo>
                  <a:lnTo>
                    <a:pt x="141" y="332"/>
                  </a:lnTo>
                  <a:lnTo>
                    <a:pt x="147" y="338"/>
                  </a:lnTo>
                  <a:lnTo>
                    <a:pt x="149" y="342"/>
                  </a:lnTo>
                  <a:lnTo>
                    <a:pt x="153" y="343"/>
                  </a:lnTo>
                  <a:lnTo>
                    <a:pt x="155" y="347"/>
                  </a:lnTo>
                  <a:lnTo>
                    <a:pt x="157" y="347"/>
                  </a:lnTo>
                  <a:lnTo>
                    <a:pt x="162" y="349"/>
                  </a:lnTo>
                  <a:lnTo>
                    <a:pt x="164" y="349"/>
                  </a:lnTo>
                  <a:lnTo>
                    <a:pt x="166" y="347"/>
                  </a:lnTo>
                  <a:lnTo>
                    <a:pt x="170" y="343"/>
                  </a:lnTo>
                  <a:lnTo>
                    <a:pt x="168" y="334"/>
                  </a:lnTo>
                  <a:lnTo>
                    <a:pt x="166" y="324"/>
                  </a:lnTo>
                  <a:lnTo>
                    <a:pt x="166" y="313"/>
                  </a:lnTo>
                  <a:lnTo>
                    <a:pt x="166" y="301"/>
                  </a:lnTo>
                  <a:lnTo>
                    <a:pt x="166" y="290"/>
                  </a:lnTo>
                  <a:lnTo>
                    <a:pt x="166" y="280"/>
                  </a:lnTo>
                  <a:lnTo>
                    <a:pt x="168" y="270"/>
                  </a:lnTo>
                  <a:lnTo>
                    <a:pt x="168" y="261"/>
                  </a:lnTo>
                  <a:lnTo>
                    <a:pt x="168" y="255"/>
                  </a:lnTo>
                  <a:lnTo>
                    <a:pt x="168" y="247"/>
                  </a:lnTo>
                  <a:lnTo>
                    <a:pt x="168" y="242"/>
                  </a:lnTo>
                  <a:lnTo>
                    <a:pt x="170" y="234"/>
                  </a:lnTo>
                  <a:lnTo>
                    <a:pt x="172" y="228"/>
                  </a:lnTo>
                  <a:lnTo>
                    <a:pt x="172" y="221"/>
                  </a:lnTo>
                  <a:lnTo>
                    <a:pt x="174" y="215"/>
                  </a:lnTo>
                  <a:lnTo>
                    <a:pt x="174" y="207"/>
                  </a:lnTo>
                  <a:lnTo>
                    <a:pt x="178" y="207"/>
                  </a:lnTo>
                  <a:lnTo>
                    <a:pt x="180" y="205"/>
                  </a:lnTo>
                  <a:lnTo>
                    <a:pt x="184" y="203"/>
                  </a:lnTo>
                  <a:lnTo>
                    <a:pt x="186" y="201"/>
                  </a:lnTo>
                  <a:lnTo>
                    <a:pt x="191" y="197"/>
                  </a:lnTo>
                  <a:lnTo>
                    <a:pt x="193" y="194"/>
                  </a:lnTo>
                  <a:lnTo>
                    <a:pt x="195" y="192"/>
                  </a:lnTo>
                  <a:lnTo>
                    <a:pt x="197" y="188"/>
                  </a:lnTo>
                  <a:lnTo>
                    <a:pt x="203" y="1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0" name="Freeform 35"/>
            <p:cNvSpPr>
              <a:spLocks/>
            </p:cNvSpPr>
            <p:nvPr/>
          </p:nvSpPr>
          <p:spPr bwMode="auto">
            <a:xfrm>
              <a:off x="805" y="3065"/>
              <a:ext cx="124" cy="67"/>
            </a:xfrm>
            <a:custGeom>
              <a:avLst/>
              <a:gdLst>
                <a:gd name="T0" fmla="*/ 81 w 124"/>
                <a:gd name="T1" fmla="*/ 40 h 67"/>
                <a:gd name="T2" fmla="*/ 83 w 124"/>
                <a:gd name="T3" fmla="*/ 48 h 67"/>
                <a:gd name="T4" fmla="*/ 87 w 124"/>
                <a:gd name="T5" fmla="*/ 56 h 67"/>
                <a:gd name="T6" fmla="*/ 89 w 124"/>
                <a:gd name="T7" fmla="*/ 63 h 67"/>
                <a:gd name="T8" fmla="*/ 106 w 124"/>
                <a:gd name="T9" fmla="*/ 35 h 67"/>
                <a:gd name="T10" fmla="*/ 112 w 124"/>
                <a:gd name="T11" fmla="*/ 29 h 67"/>
                <a:gd name="T12" fmla="*/ 118 w 124"/>
                <a:gd name="T13" fmla="*/ 23 h 67"/>
                <a:gd name="T14" fmla="*/ 122 w 124"/>
                <a:gd name="T15" fmla="*/ 15 h 67"/>
                <a:gd name="T16" fmla="*/ 124 w 124"/>
                <a:gd name="T17" fmla="*/ 4 h 67"/>
                <a:gd name="T18" fmla="*/ 114 w 124"/>
                <a:gd name="T19" fmla="*/ 15 h 67"/>
                <a:gd name="T20" fmla="*/ 106 w 124"/>
                <a:gd name="T21" fmla="*/ 21 h 67"/>
                <a:gd name="T22" fmla="*/ 95 w 124"/>
                <a:gd name="T23" fmla="*/ 23 h 67"/>
                <a:gd name="T24" fmla="*/ 85 w 124"/>
                <a:gd name="T25" fmla="*/ 25 h 67"/>
                <a:gd name="T26" fmla="*/ 75 w 124"/>
                <a:gd name="T27" fmla="*/ 23 h 67"/>
                <a:gd name="T28" fmla="*/ 71 w 124"/>
                <a:gd name="T29" fmla="*/ 17 h 67"/>
                <a:gd name="T30" fmla="*/ 67 w 124"/>
                <a:gd name="T31" fmla="*/ 13 h 67"/>
                <a:gd name="T32" fmla="*/ 64 w 124"/>
                <a:gd name="T33" fmla="*/ 12 h 67"/>
                <a:gd name="T34" fmla="*/ 56 w 124"/>
                <a:gd name="T35" fmla="*/ 10 h 67"/>
                <a:gd name="T36" fmla="*/ 48 w 124"/>
                <a:gd name="T37" fmla="*/ 8 h 67"/>
                <a:gd name="T38" fmla="*/ 40 w 124"/>
                <a:gd name="T39" fmla="*/ 6 h 67"/>
                <a:gd name="T40" fmla="*/ 35 w 124"/>
                <a:gd name="T41" fmla="*/ 4 h 67"/>
                <a:gd name="T42" fmla="*/ 17 w 124"/>
                <a:gd name="T43" fmla="*/ 0 h 67"/>
                <a:gd name="T44" fmla="*/ 9 w 124"/>
                <a:gd name="T45" fmla="*/ 0 h 67"/>
                <a:gd name="T46" fmla="*/ 4 w 124"/>
                <a:gd name="T47" fmla="*/ 2 h 67"/>
                <a:gd name="T48" fmla="*/ 0 w 124"/>
                <a:gd name="T49" fmla="*/ 4 h 67"/>
                <a:gd name="T50" fmla="*/ 11 w 124"/>
                <a:gd name="T51" fmla="*/ 4 h 67"/>
                <a:gd name="T52" fmla="*/ 21 w 124"/>
                <a:gd name="T53" fmla="*/ 6 h 67"/>
                <a:gd name="T54" fmla="*/ 33 w 124"/>
                <a:gd name="T55" fmla="*/ 8 h 67"/>
                <a:gd name="T56" fmla="*/ 44 w 124"/>
                <a:gd name="T57" fmla="*/ 12 h 67"/>
                <a:gd name="T58" fmla="*/ 50 w 124"/>
                <a:gd name="T59" fmla="*/ 13 h 67"/>
                <a:gd name="T60" fmla="*/ 54 w 124"/>
                <a:gd name="T61" fmla="*/ 15 h 67"/>
                <a:gd name="T62" fmla="*/ 58 w 124"/>
                <a:gd name="T63" fmla="*/ 17 h 67"/>
                <a:gd name="T64" fmla="*/ 60 w 124"/>
                <a:gd name="T65" fmla="*/ 21 h 67"/>
                <a:gd name="T66" fmla="*/ 62 w 124"/>
                <a:gd name="T67" fmla="*/ 31 h 67"/>
                <a:gd name="T68" fmla="*/ 60 w 124"/>
                <a:gd name="T69" fmla="*/ 37 h 67"/>
                <a:gd name="T70" fmla="*/ 46 w 124"/>
                <a:gd name="T71" fmla="*/ 40 h 67"/>
                <a:gd name="T72" fmla="*/ 25 w 124"/>
                <a:gd name="T73" fmla="*/ 37 h 67"/>
                <a:gd name="T74" fmla="*/ 11 w 124"/>
                <a:gd name="T75" fmla="*/ 27 h 67"/>
                <a:gd name="T76" fmla="*/ 21 w 124"/>
                <a:gd name="T77" fmla="*/ 40 h 67"/>
                <a:gd name="T78" fmla="*/ 35 w 124"/>
                <a:gd name="T79" fmla="*/ 46 h 67"/>
                <a:gd name="T80" fmla="*/ 50 w 124"/>
                <a:gd name="T81" fmla="*/ 48 h 67"/>
                <a:gd name="T82" fmla="*/ 60 w 124"/>
                <a:gd name="T83" fmla="*/ 46 h 67"/>
                <a:gd name="T84" fmla="*/ 62 w 124"/>
                <a:gd name="T85" fmla="*/ 44 h 67"/>
                <a:gd name="T86" fmla="*/ 62 w 124"/>
                <a:gd name="T87" fmla="*/ 42 h 67"/>
                <a:gd name="T88" fmla="*/ 64 w 124"/>
                <a:gd name="T89" fmla="*/ 40 h 67"/>
                <a:gd name="T90" fmla="*/ 64 w 124"/>
                <a:gd name="T91" fmla="*/ 37 h 67"/>
                <a:gd name="T92" fmla="*/ 69 w 124"/>
                <a:gd name="T93" fmla="*/ 33 h 67"/>
                <a:gd name="T94" fmla="*/ 73 w 124"/>
                <a:gd name="T95" fmla="*/ 31 h 67"/>
                <a:gd name="T96" fmla="*/ 79 w 124"/>
                <a:gd name="T97" fmla="*/ 33 h 67"/>
                <a:gd name="T98" fmla="*/ 81 w 124"/>
                <a:gd name="T99" fmla="*/ 37 h 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"/>
                <a:gd name="T151" fmla="*/ 0 h 67"/>
                <a:gd name="T152" fmla="*/ 124 w 124"/>
                <a:gd name="T153" fmla="*/ 67 h 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" h="67">
                  <a:moveTo>
                    <a:pt x="81" y="37"/>
                  </a:moveTo>
                  <a:lnTo>
                    <a:pt x="81" y="40"/>
                  </a:lnTo>
                  <a:lnTo>
                    <a:pt x="83" y="44"/>
                  </a:lnTo>
                  <a:lnTo>
                    <a:pt x="83" y="48"/>
                  </a:lnTo>
                  <a:lnTo>
                    <a:pt x="85" y="52"/>
                  </a:lnTo>
                  <a:lnTo>
                    <a:pt x="87" y="56"/>
                  </a:lnTo>
                  <a:lnTo>
                    <a:pt x="87" y="60"/>
                  </a:lnTo>
                  <a:lnTo>
                    <a:pt x="89" y="63"/>
                  </a:lnTo>
                  <a:lnTo>
                    <a:pt x="91" y="67"/>
                  </a:lnTo>
                  <a:lnTo>
                    <a:pt x="106" y="35"/>
                  </a:lnTo>
                  <a:lnTo>
                    <a:pt x="108" y="33"/>
                  </a:lnTo>
                  <a:lnTo>
                    <a:pt x="112" y="29"/>
                  </a:lnTo>
                  <a:lnTo>
                    <a:pt x="114" y="27"/>
                  </a:lnTo>
                  <a:lnTo>
                    <a:pt x="118" y="23"/>
                  </a:lnTo>
                  <a:lnTo>
                    <a:pt x="120" y="19"/>
                  </a:lnTo>
                  <a:lnTo>
                    <a:pt x="122" y="15"/>
                  </a:lnTo>
                  <a:lnTo>
                    <a:pt x="124" y="10"/>
                  </a:lnTo>
                  <a:lnTo>
                    <a:pt x="124" y="4"/>
                  </a:lnTo>
                  <a:lnTo>
                    <a:pt x="120" y="10"/>
                  </a:lnTo>
                  <a:lnTo>
                    <a:pt x="114" y="15"/>
                  </a:lnTo>
                  <a:lnTo>
                    <a:pt x="110" y="19"/>
                  </a:lnTo>
                  <a:lnTo>
                    <a:pt x="106" y="21"/>
                  </a:lnTo>
                  <a:lnTo>
                    <a:pt x="100" y="23"/>
                  </a:lnTo>
                  <a:lnTo>
                    <a:pt x="95" y="23"/>
                  </a:lnTo>
                  <a:lnTo>
                    <a:pt x="89" y="25"/>
                  </a:lnTo>
                  <a:lnTo>
                    <a:pt x="85" y="25"/>
                  </a:lnTo>
                  <a:lnTo>
                    <a:pt x="79" y="25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4" y="12"/>
                  </a:lnTo>
                  <a:lnTo>
                    <a:pt x="60" y="10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7" y="8"/>
                  </a:lnTo>
                  <a:lnTo>
                    <a:pt x="33" y="8"/>
                  </a:lnTo>
                  <a:lnTo>
                    <a:pt x="40" y="10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2" y="31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35" y="40"/>
                  </a:lnTo>
                  <a:lnTo>
                    <a:pt x="25" y="37"/>
                  </a:lnTo>
                  <a:lnTo>
                    <a:pt x="17" y="33"/>
                  </a:lnTo>
                  <a:lnTo>
                    <a:pt x="11" y="27"/>
                  </a:lnTo>
                  <a:lnTo>
                    <a:pt x="15" y="35"/>
                  </a:lnTo>
                  <a:lnTo>
                    <a:pt x="21" y="40"/>
                  </a:lnTo>
                  <a:lnTo>
                    <a:pt x="29" y="44"/>
                  </a:lnTo>
                  <a:lnTo>
                    <a:pt x="35" y="46"/>
                  </a:lnTo>
                  <a:lnTo>
                    <a:pt x="44" y="48"/>
                  </a:lnTo>
                  <a:lnTo>
                    <a:pt x="50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7" y="35"/>
                  </a:lnTo>
                  <a:lnTo>
                    <a:pt x="69" y="33"/>
                  </a:lnTo>
                  <a:lnTo>
                    <a:pt x="71" y="31"/>
                  </a:lnTo>
                  <a:lnTo>
                    <a:pt x="73" y="31"/>
                  </a:lnTo>
                  <a:lnTo>
                    <a:pt x="77" y="33"/>
                  </a:lnTo>
                  <a:lnTo>
                    <a:pt x="79" y="33"/>
                  </a:lnTo>
                  <a:lnTo>
                    <a:pt x="79" y="35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1" name="Freeform 36"/>
            <p:cNvSpPr>
              <a:spLocks/>
            </p:cNvSpPr>
            <p:nvPr/>
          </p:nvSpPr>
          <p:spPr bwMode="auto">
            <a:xfrm>
              <a:off x="818" y="3173"/>
              <a:ext cx="47" cy="13"/>
            </a:xfrm>
            <a:custGeom>
              <a:avLst/>
              <a:gdLst>
                <a:gd name="T0" fmla="*/ 47 w 47"/>
                <a:gd name="T1" fmla="*/ 3 h 13"/>
                <a:gd name="T2" fmla="*/ 45 w 47"/>
                <a:gd name="T3" fmla="*/ 7 h 13"/>
                <a:gd name="T4" fmla="*/ 45 w 47"/>
                <a:gd name="T5" fmla="*/ 9 h 13"/>
                <a:gd name="T6" fmla="*/ 43 w 47"/>
                <a:gd name="T7" fmla="*/ 9 h 13"/>
                <a:gd name="T8" fmla="*/ 43 w 47"/>
                <a:gd name="T9" fmla="*/ 11 h 13"/>
                <a:gd name="T10" fmla="*/ 41 w 47"/>
                <a:gd name="T11" fmla="*/ 11 h 13"/>
                <a:gd name="T12" fmla="*/ 39 w 47"/>
                <a:gd name="T13" fmla="*/ 11 h 13"/>
                <a:gd name="T14" fmla="*/ 39 w 47"/>
                <a:gd name="T15" fmla="*/ 11 h 13"/>
                <a:gd name="T16" fmla="*/ 37 w 47"/>
                <a:gd name="T17" fmla="*/ 13 h 13"/>
                <a:gd name="T18" fmla="*/ 35 w 47"/>
                <a:gd name="T19" fmla="*/ 13 h 13"/>
                <a:gd name="T20" fmla="*/ 33 w 47"/>
                <a:gd name="T21" fmla="*/ 13 h 13"/>
                <a:gd name="T22" fmla="*/ 31 w 47"/>
                <a:gd name="T23" fmla="*/ 13 h 13"/>
                <a:gd name="T24" fmla="*/ 29 w 47"/>
                <a:gd name="T25" fmla="*/ 13 h 13"/>
                <a:gd name="T26" fmla="*/ 27 w 47"/>
                <a:gd name="T27" fmla="*/ 13 h 13"/>
                <a:gd name="T28" fmla="*/ 22 w 47"/>
                <a:gd name="T29" fmla="*/ 11 h 13"/>
                <a:gd name="T30" fmla="*/ 20 w 47"/>
                <a:gd name="T31" fmla="*/ 11 h 13"/>
                <a:gd name="T32" fmla="*/ 18 w 47"/>
                <a:gd name="T33" fmla="*/ 11 h 13"/>
                <a:gd name="T34" fmla="*/ 14 w 47"/>
                <a:gd name="T35" fmla="*/ 7 h 13"/>
                <a:gd name="T36" fmla="*/ 12 w 47"/>
                <a:gd name="T37" fmla="*/ 5 h 13"/>
                <a:gd name="T38" fmla="*/ 10 w 47"/>
                <a:gd name="T39" fmla="*/ 3 h 13"/>
                <a:gd name="T40" fmla="*/ 6 w 47"/>
                <a:gd name="T41" fmla="*/ 3 h 13"/>
                <a:gd name="T42" fmla="*/ 4 w 47"/>
                <a:gd name="T43" fmla="*/ 2 h 13"/>
                <a:gd name="T44" fmla="*/ 2 w 47"/>
                <a:gd name="T45" fmla="*/ 2 h 13"/>
                <a:gd name="T46" fmla="*/ 2 w 47"/>
                <a:gd name="T47" fmla="*/ 0 h 13"/>
                <a:gd name="T48" fmla="*/ 0 w 47"/>
                <a:gd name="T49" fmla="*/ 0 h 13"/>
                <a:gd name="T50" fmla="*/ 6 w 47"/>
                <a:gd name="T51" fmla="*/ 0 h 13"/>
                <a:gd name="T52" fmla="*/ 12 w 47"/>
                <a:gd name="T53" fmla="*/ 2 h 13"/>
                <a:gd name="T54" fmla="*/ 16 w 47"/>
                <a:gd name="T55" fmla="*/ 2 h 13"/>
                <a:gd name="T56" fmla="*/ 20 w 47"/>
                <a:gd name="T57" fmla="*/ 3 h 13"/>
                <a:gd name="T58" fmla="*/ 25 w 47"/>
                <a:gd name="T59" fmla="*/ 3 h 13"/>
                <a:gd name="T60" fmla="*/ 31 w 47"/>
                <a:gd name="T61" fmla="*/ 5 h 13"/>
                <a:gd name="T62" fmla="*/ 37 w 47"/>
                <a:gd name="T63" fmla="*/ 5 h 13"/>
                <a:gd name="T64" fmla="*/ 47 w 47"/>
                <a:gd name="T65" fmla="*/ 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3"/>
                <a:gd name="T101" fmla="*/ 47 w 47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3">
                  <a:moveTo>
                    <a:pt x="47" y="3"/>
                  </a:moveTo>
                  <a:lnTo>
                    <a:pt x="45" y="7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2" name="Freeform 37"/>
            <p:cNvSpPr>
              <a:spLocks noEditPoints="1"/>
            </p:cNvSpPr>
            <p:nvPr/>
          </p:nvSpPr>
          <p:spPr bwMode="auto">
            <a:xfrm>
              <a:off x="652" y="3077"/>
              <a:ext cx="461" cy="559"/>
            </a:xfrm>
            <a:custGeom>
              <a:avLst/>
              <a:gdLst>
                <a:gd name="T0" fmla="*/ 67 w 461"/>
                <a:gd name="T1" fmla="*/ 34 h 559"/>
                <a:gd name="T2" fmla="*/ 64 w 461"/>
                <a:gd name="T3" fmla="*/ 67 h 559"/>
                <a:gd name="T4" fmla="*/ 75 w 461"/>
                <a:gd name="T5" fmla="*/ 130 h 559"/>
                <a:gd name="T6" fmla="*/ 83 w 461"/>
                <a:gd name="T7" fmla="*/ 151 h 559"/>
                <a:gd name="T8" fmla="*/ 75 w 461"/>
                <a:gd name="T9" fmla="*/ 149 h 559"/>
                <a:gd name="T10" fmla="*/ 42 w 461"/>
                <a:gd name="T11" fmla="*/ 140 h 559"/>
                <a:gd name="T12" fmla="*/ 11 w 461"/>
                <a:gd name="T13" fmla="*/ 130 h 559"/>
                <a:gd name="T14" fmla="*/ 0 w 461"/>
                <a:gd name="T15" fmla="*/ 103 h 559"/>
                <a:gd name="T16" fmla="*/ 15 w 461"/>
                <a:gd name="T17" fmla="*/ 86 h 559"/>
                <a:gd name="T18" fmla="*/ 29 w 461"/>
                <a:gd name="T19" fmla="*/ 59 h 559"/>
                <a:gd name="T20" fmla="*/ 50 w 461"/>
                <a:gd name="T21" fmla="*/ 19 h 559"/>
                <a:gd name="T22" fmla="*/ 56 w 461"/>
                <a:gd name="T23" fmla="*/ 3 h 559"/>
                <a:gd name="T24" fmla="*/ 69 w 461"/>
                <a:gd name="T25" fmla="*/ 11 h 559"/>
                <a:gd name="T26" fmla="*/ 69 w 461"/>
                <a:gd name="T27" fmla="*/ 165 h 559"/>
                <a:gd name="T28" fmla="*/ 50 w 461"/>
                <a:gd name="T29" fmla="*/ 171 h 559"/>
                <a:gd name="T30" fmla="*/ 64 w 461"/>
                <a:gd name="T31" fmla="*/ 182 h 559"/>
                <a:gd name="T32" fmla="*/ 98 w 461"/>
                <a:gd name="T33" fmla="*/ 188 h 559"/>
                <a:gd name="T34" fmla="*/ 112 w 461"/>
                <a:gd name="T35" fmla="*/ 192 h 559"/>
                <a:gd name="T36" fmla="*/ 116 w 461"/>
                <a:gd name="T37" fmla="*/ 182 h 559"/>
                <a:gd name="T38" fmla="*/ 110 w 461"/>
                <a:gd name="T39" fmla="*/ 176 h 559"/>
                <a:gd name="T40" fmla="*/ 100 w 461"/>
                <a:gd name="T41" fmla="*/ 167 h 559"/>
                <a:gd name="T42" fmla="*/ 321 w 461"/>
                <a:gd name="T43" fmla="*/ 422 h 559"/>
                <a:gd name="T44" fmla="*/ 333 w 461"/>
                <a:gd name="T45" fmla="*/ 413 h 559"/>
                <a:gd name="T46" fmla="*/ 329 w 461"/>
                <a:gd name="T47" fmla="*/ 390 h 559"/>
                <a:gd name="T48" fmla="*/ 308 w 461"/>
                <a:gd name="T49" fmla="*/ 399 h 559"/>
                <a:gd name="T50" fmla="*/ 298 w 461"/>
                <a:gd name="T51" fmla="*/ 417 h 559"/>
                <a:gd name="T52" fmla="*/ 267 w 461"/>
                <a:gd name="T53" fmla="*/ 428 h 559"/>
                <a:gd name="T54" fmla="*/ 244 w 461"/>
                <a:gd name="T55" fmla="*/ 445 h 559"/>
                <a:gd name="T56" fmla="*/ 230 w 461"/>
                <a:gd name="T57" fmla="*/ 465 h 559"/>
                <a:gd name="T58" fmla="*/ 203 w 461"/>
                <a:gd name="T59" fmla="*/ 482 h 559"/>
                <a:gd name="T60" fmla="*/ 149 w 461"/>
                <a:gd name="T61" fmla="*/ 490 h 559"/>
                <a:gd name="T62" fmla="*/ 137 w 461"/>
                <a:gd name="T63" fmla="*/ 509 h 559"/>
                <a:gd name="T64" fmla="*/ 137 w 461"/>
                <a:gd name="T65" fmla="*/ 526 h 559"/>
                <a:gd name="T66" fmla="*/ 135 w 461"/>
                <a:gd name="T67" fmla="*/ 530 h 559"/>
                <a:gd name="T68" fmla="*/ 141 w 461"/>
                <a:gd name="T69" fmla="*/ 539 h 559"/>
                <a:gd name="T70" fmla="*/ 147 w 461"/>
                <a:gd name="T71" fmla="*/ 559 h 559"/>
                <a:gd name="T72" fmla="*/ 157 w 461"/>
                <a:gd name="T73" fmla="*/ 551 h 559"/>
                <a:gd name="T74" fmla="*/ 180 w 461"/>
                <a:gd name="T75" fmla="*/ 539 h 559"/>
                <a:gd name="T76" fmla="*/ 207 w 461"/>
                <a:gd name="T77" fmla="*/ 530 h 559"/>
                <a:gd name="T78" fmla="*/ 238 w 461"/>
                <a:gd name="T79" fmla="*/ 522 h 559"/>
                <a:gd name="T80" fmla="*/ 269 w 461"/>
                <a:gd name="T81" fmla="*/ 511 h 559"/>
                <a:gd name="T82" fmla="*/ 304 w 461"/>
                <a:gd name="T83" fmla="*/ 484 h 559"/>
                <a:gd name="T84" fmla="*/ 346 w 461"/>
                <a:gd name="T85" fmla="*/ 455 h 559"/>
                <a:gd name="T86" fmla="*/ 364 w 461"/>
                <a:gd name="T87" fmla="*/ 447 h 559"/>
                <a:gd name="T88" fmla="*/ 418 w 461"/>
                <a:gd name="T89" fmla="*/ 422 h 559"/>
                <a:gd name="T90" fmla="*/ 441 w 461"/>
                <a:gd name="T91" fmla="*/ 405 h 559"/>
                <a:gd name="T92" fmla="*/ 455 w 461"/>
                <a:gd name="T93" fmla="*/ 397 h 559"/>
                <a:gd name="T94" fmla="*/ 461 w 461"/>
                <a:gd name="T95" fmla="*/ 390 h 559"/>
                <a:gd name="T96" fmla="*/ 459 w 461"/>
                <a:gd name="T97" fmla="*/ 382 h 559"/>
                <a:gd name="T98" fmla="*/ 451 w 461"/>
                <a:gd name="T99" fmla="*/ 378 h 559"/>
                <a:gd name="T100" fmla="*/ 434 w 461"/>
                <a:gd name="T101" fmla="*/ 382 h 559"/>
                <a:gd name="T102" fmla="*/ 426 w 461"/>
                <a:gd name="T103" fmla="*/ 378 h 559"/>
                <a:gd name="T104" fmla="*/ 412 w 461"/>
                <a:gd name="T105" fmla="*/ 382 h 559"/>
                <a:gd name="T106" fmla="*/ 393 w 461"/>
                <a:gd name="T107" fmla="*/ 392 h 559"/>
                <a:gd name="T108" fmla="*/ 366 w 461"/>
                <a:gd name="T109" fmla="*/ 407 h 559"/>
                <a:gd name="T110" fmla="*/ 339 w 461"/>
                <a:gd name="T111" fmla="*/ 417 h 559"/>
                <a:gd name="T112" fmla="*/ 319 w 461"/>
                <a:gd name="T113" fmla="*/ 428 h 5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1"/>
                <a:gd name="T172" fmla="*/ 0 h 559"/>
                <a:gd name="T173" fmla="*/ 461 w 461"/>
                <a:gd name="T174" fmla="*/ 559 h 5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1" h="559">
                  <a:moveTo>
                    <a:pt x="69" y="11"/>
                  </a:moveTo>
                  <a:lnTo>
                    <a:pt x="69" y="17"/>
                  </a:lnTo>
                  <a:lnTo>
                    <a:pt x="69" y="23"/>
                  </a:lnTo>
                  <a:lnTo>
                    <a:pt x="67" y="28"/>
                  </a:lnTo>
                  <a:lnTo>
                    <a:pt x="67" y="34"/>
                  </a:lnTo>
                  <a:lnTo>
                    <a:pt x="64" y="40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5"/>
                  </a:lnTo>
                  <a:lnTo>
                    <a:pt x="64" y="67"/>
                  </a:lnTo>
                  <a:lnTo>
                    <a:pt x="64" y="78"/>
                  </a:lnTo>
                  <a:lnTo>
                    <a:pt x="67" y="92"/>
                  </a:lnTo>
                  <a:lnTo>
                    <a:pt x="69" y="105"/>
                  </a:lnTo>
                  <a:lnTo>
                    <a:pt x="71" y="117"/>
                  </a:lnTo>
                  <a:lnTo>
                    <a:pt x="75" y="130"/>
                  </a:lnTo>
                  <a:lnTo>
                    <a:pt x="81" y="142"/>
                  </a:lnTo>
                  <a:lnTo>
                    <a:pt x="87" y="151"/>
                  </a:lnTo>
                  <a:lnTo>
                    <a:pt x="85" y="151"/>
                  </a:lnTo>
                  <a:lnTo>
                    <a:pt x="83" y="151"/>
                  </a:lnTo>
                  <a:lnTo>
                    <a:pt x="81" y="151"/>
                  </a:lnTo>
                  <a:lnTo>
                    <a:pt x="79" y="149"/>
                  </a:lnTo>
                  <a:lnTo>
                    <a:pt x="77" y="149"/>
                  </a:lnTo>
                  <a:lnTo>
                    <a:pt x="75" y="149"/>
                  </a:lnTo>
                  <a:lnTo>
                    <a:pt x="67" y="148"/>
                  </a:lnTo>
                  <a:lnTo>
                    <a:pt x="60" y="146"/>
                  </a:lnTo>
                  <a:lnTo>
                    <a:pt x="54" y="144"/>
                  </a:lnTo>
                  <a:lnTo>
                    <a:pt x="48" y="142"/>
                  </a:lnTo>
                  <a:lnTo>
                    <a:pt x="42" y="140"/>
                  </a:lnTo>
                  <a:lnTo>
                    <a:pt x="36" y="138"/>
                  </a:lnTo>
                  <a:lnTo>
                    <a:pt x="27" y="140"/>
                  </a:lnTo>
                  <a:lnTo>
                    <a:pt x="19" y="142"/>
                  </a:lnTo>
                  <a:lnTo>
                    <a:pt x="15" y="136"/>
                  </a:lnTo>
                  <a:lnTo>
                    <a:pt x="11" y="130"/>
                  </a:lnTo>
                  <a:lnTo>
                    <a:pt x="9" y="124"/>
                  </a:lnTo>
                  <a:lnTo>
                    <a:pt x="5" y="119"/>
                  </a:lnTo>
                  <a:lnTo>
                    <a:pt x="2" y="113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5" y="96"/>
                  </a:lnTo>
                  <a:lnTo>
                    <a:pt x="9" y="94"/>
                  </a:lnTo>
                  <a:lnTo>
                    <a:pt x="11" y="90"/>
                  </a:lnTo>
                  <a:lnTo>
                    <a:pt x="15" y="86"/>
                  </a:lnTo>
                  <a:lnTo>
                    <a:pt x="17" y="82"/>
                  </a:lnTo>
                  <a:lnTo>
                    <a:pt x="21" y="76"/>
                  </a:lnTo>
                  <a:lnTo>
                    <a:pt x="23" y="73"/>
                  </a:lnTo>
                  <a:lnTo>
                    <a:pt x="27" y="67"/>
                  </a:lnTo>
                  <a:lnTo>
                    <a:pt x="29" y="59"/>
                  </a:lnTo>
                  <a:lnTo>
                    <a:pt x="33" y="53"/>
                  </a:lnTo>
                  <a:lnTo>
                    <a:pt x="38" y="46"/>
                  </a:lnTo>
                  <a:lnTo>
                    <a:pt x="42" y="36"/>
                  </a:lnTo>
                  <a:lnTo>
                    <a:pt x="46" y="28"/>
                  </a:lnTo>
                  <a:lnTo>
                    <a:pt x="50" y="19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69" y="11"/>
                  </a:lnTo>
                  <a:close/>
                  <a:moveTo>
                    <a:pt x="93" y="163"/>
                  </a:moveTo>
                  <a:lnTo>
                    <a:pt x="89" y="161"/>
                  </a:lnTo>
                  <a:lnTo>
                    <a:pt x="83" y="163"/>
                  </a:lnTo>
                  <a:lnTo>
                    <a:pt x="75" y="163"/>
                  </a:lnTo>
                  <a:lnTo>
                    <a:pt x="69" y="165"/>
                  </a:lnTo>
                  <a:lnTo>
                    <a:pt x="62" y="167"/>
                  </a:lnTo>
                  <a:lnTo>
                    <a:pt x="56" y="167"/>
                  </a:lnTo>
                  <a:lnTo>
                    <a:pt x="50" y="169"/>
                  </a:lnTo>
                  <a:lnTo>
                    <a:pt x="46" y="169"/>
                  </a:lnTo>
                  <a:lnTo>
                    <a:pt x="50" y="171"/>
                  </a:lnTo>
                  <a:lnTo>
                    <a:pt x="54" y="172"/>
                  </a:lnTo>
                  <a:lnTo>
                    <a:pt x="56" y="174"/>
                  </a:lnTo>
                  <a:lnTo>
                    <a:pt x="58" y="176"/>
                  </a:lnTo>
                  <a:lnTo>
                    <a:pt x="62" y="178"/>
                  </a:lnTo>
                  <a:lnTo>
                    <a:pt x="64" y="182"/>
                  </a:lnTo>
                  <a:lnTo>
                    <a:pt x="69" y="184"/>
                  </a:lnTo>
                  <a:lnTo>
                    <a:pt x="71" y="188"/>
                  </a:lnTo>
                  <a:lnTo>
                    <a:pt x="93" y="184"/>
                  </a:lnTo>
                  <a:lnTo>
                    <a:pt x="95" y="186"/>
                  </a:lnTo>
                  <a:lnTo>
                    <a:pt x="98" y="188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6" y="190"/>
                  </a:lnTo>
                  <a:lnTo>
                    <a:pt x="108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14" y="190"/>
                  </a:lnTo>
                  <a:lnTo>
                    <a:pt x="114" y="188"/>
                  </a:lnTo>
                  <a:lnTo>
                    <a:pt x="116" y="184"/>
                  </a:lnTo>
                  <a:lnTo>
                    <a:pt x="116" y="182"/>
                  </a:lnTo>
                  <a:lnTo>
                    <a:pt x="114" y="180"/>
                  </a:lnTo>
                  <a:lnTo>
                    <a:pt x="114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6" y="172"/>
                  </a:lnTo>
                  <a:lnTo>
                    <a:pt x="104" y="171"/>
                  </a:lnTo>
                  <a:lnTo>
                    <a:pt x="102" y="169"/>
                  </a:lnTo>
                  <a:lnTo>
                    <a:pt x="100" y="167"/>
                  </a:lnTo>
                  <a:lnTo>
                    <a:pt x="95" y="165"/>
                  </a:lnTo>
                  <a:lnTo>
                    <a:pt x="93" y="163"/>
                  </a:lnTo>
                  <a:close/>
                  <a:moveTo>
                    <a:pt x="319" y="428"/>
                  </a:moveTo>
                  <a:lnTo>
                    <a:pt x="319" y="426"/>
                  </a:lnTo>
                  <a:lnTo>
                    <a:pt x="321" y="422"/>
                  </a:lnTo>
                  <a:lnTo>
                    <a:pt x="323" y="420"/>
                  </a:lnTo>
                  <a:lnTo>
                    <a:pt x="327" y="418"/>
                  </a:lnTo>
                  <a:lnTo>
                    <a:pt x="329" y="417"/>
                  </a:lnTo>
                  <a:lnTo>
                    <a:pt x="331" y="415"/>
                  </a:lnTo>
                  <a:lnTo>
                    <a:pt x="333" y="413"/>
                  </a:lnTo>
                  <a:lnTo>
                    <a:pt x="335" y="409"/>
                  </a:lnTo>
                  <a:lnTo>
                    <a:pt x="335" y="401"/>
                  </a:lnTo>
                  <a:lnTo>
                    <a:pt x="335" y="395"/>
                  </a:lnTo>
                  <a:lnTo>
                    <a:pt x="333" y="392"/>
                  </a:lnTo>
                  <a:lnTo>
                    <a:pt x="329" y="390"/>
                  </a:lnTo>
                  <a:lnTo>
                    <a:pt x="325" y="388"/>
                  </a:lnTo>
                  <a:lnTo>
                    <a:pt x="321" y="390"/>
                  </a:lnTo>
                  <a:lnTo>
                    <a:pt x="317" y="392"/>
                  </a:lnTo>
                  <a:lnTo>
                    <a:pt x="313" y="395"/>
                  </a:lnTo>
                  <a:lnTo>
                    <a:pt x="308" y="399"/>
                  </a:lnTo>
                  <a:lnTo>
                    <a:pt x="306" y="403"/>
                  </a:lnTo>
                  <a:lnTo>
                    <a:pt x="304" y="407"/>
                  </a:lnTo>
                  <a:lnTo>
                    <a:pt x="302" y="409"/>
                  </a:lnTo>
                  <a:lnTo>
                    <a:pt x="300" y="413"/>
                  </a:lnTo>
                  <a:lnTo>
                    <a:pt x="298" y="417"/>
                  </a:lnTo>
                  <a:lnTo>
                    <a:pt x="294" y="418"/>
                  </a:lnTo>
                  <a:lnTo>
                    <a:pt x="288" y="422"/>
                  </a:lnTo>
                  <a:lnTo>
                    <a:pt x="279" y="424"/>
                  </a:lnTo>
                  <a:lnTo>
                    <a:pt x="273" y="426"/>
                  </a:lnTo>
                  <a:lnTo>
                    <a:pt x="267" y="428"/>
                  </a:lnTo>
                  <a:lnTo>
                    <a:pt x="261" y="432"/>
                  </a:lnTo>
                  <a:lnTo>
                    <a:pt x="257" y="436"/>
                  </a:lnTo>
                  <a:lnTo>
                    <a:pt x="253" y="440"/>
                  </a:lnTo>
                  <a:lnTo>
                    <a:pt x="248" y="443"/>
                  </a:lnTo>
                  <a:lnTo>
                    <a:pt x="244" y="445"/>
                  </a:lnTo>
                  <a:lnTo>
                    <a:pt x="242" y="449"/>
                  </a:lnTo>
                  <a:lnTo>
                    <a:pt x="240" y="453"/>
                  </a:lnTo>
                  <a:lnTo>
                    <a:pt x="236" y="457"/>
                  </a:lnTo>
                  <a:lnTo>
                    <a:pt x="234" y="461"/>
                  </a:lnTo>
                  <a:lnTo>
                    <a:pt x="230" y="465"/>
                  </a:lnTo>
                  <a:lnTo>
                    <a:pt x="228" y="468"/>
                  </a:lnTo>
                  <a:lnTo>
                    <a:pt x="226" y="472"/>
                  </a:lnTo>
                  <a:lnTo>
                    <a:pt x="224" y="476"/>
                  </a:lnTo>
                  <a:lnTo>
                    <a:pt x="213" y="478"/>
                  </a:lnTo>
                  <a:lnTo>
                    <a:pt x="203" y="482"/>
                  </a:lnTo>
                  <a:lnTo>
                    <a:pt x="193" y="484"/>
                  </a:lnTo>
                  <a:lnTo>
                    <a:pt x="180" y="486"/>
                  </a:lnTo>
                  <a:lnTo>
                    <a:pt x="170" y="488"/>
                  </a:lnTo>
                  <a:lnTo>
                    <a:pt x="160" y="488"/>
                  </a:lnTo>
                  <a:lnTo>
                    <a:pt x="149" y="490"/>
                  </a:lnTo>
                  <a:lnTo>
                    <a:pt x="139" y="490"/>
                  </a:lnTo>
                  <a:lnTo>
                    <a:pt x="139" y="493"/>
                  </a:lnTo>
                  <a:lnTo>
                    <a:pt x="139" y="499"/>
                  </a:lnTo>
                  <a:lnTo>
                    <a:pt x="137" y="503"/>
                  </a:lnTo>
                  <a:lnTo>
                    <a:pt x="137" y="509"/>
                  </a:lnTo>
                  <a:lnTo>
                    <a:pt x="137" y="513"/>
                  </a:lnTo>
                  <a:lnTo>
                    <a:pt x="137" y="516"/>
                  </a:lnTo>
                  <a:lnTo>
                    <a:pt x="137" y="520"/>
                  </a:lnTo>
                  <a:lnTo>
                    <a:pt x="137" y="524"/>
                  </a:lnTo>
                  <a:lnTo>
                    <a:pt x="137" y="526"/>
                  </a:lnTo>
                  <a:lnTo>
                    <a:pt x="135" y="526"/>
                  </a:lnTo>
                  <a:lnTo>
                    <a:pt x="135" y="528"/>
                  </a:lnTo>
                  <a:lnTo>
                    <a:pt x="135" y="530"/>
                  </a:lnTo>
                  <a:lnTo>
                    <a:pt x="133" y="532"/>
                  </a:lnTo>
                  <a:lnTo>
                    <a:pt x="137" y="534"/>
                  </a:lnTo>
                  <a:lnTo>
                    <a:pt x="139" y="538"/>
                  </a:lnTo>
                  <a:lnTo>
                    <a:pt x="141" y="539"/>
                  </a:lnTo>
                  <a:lnTo>
                    <a:pt x="143" y="543"/>
                  </a:lnTo>
                  <a:lnTo>
                    <a:pt x="145" y="547"/>
                  </a:lnTo>
                  <a:lnTo>
                    <a:pt x="145" y="549"/>
                  </a:lnTo>
                  <a:lnTo>
                    <a:pt x="147" y="553"/>
                  </a:lnTo>
                  <a:lnTo>
                    <a:pt x="147" y="559"/>
                  </a:lnTo>
                  <a:lnTo>
                    <a:pt x="149" y="557"/>
                  </a:lnTo>
                  <a:lnTo>
                    <a:pt x="151" y="555"/>
                  </a:lnTo>
                  <a:lnTo>
                    <a:pt x="153" y="553"/>
                  </a:lnTo>
                  <a:lnTo>
                    <a:pt x="155" y="551"/>
                  </a:lnTo>
                  <a:lnTo>
                    <a:pt x="157" y="551"/>
                  </a:lnTo>
                  <a:lnTo>
                    <a:pt x="160" y="549"/>
                  </a:lnTo>
                  <a:lnTo>
                    <a:pt x="162" y="547"/>
                  </a:lnTo>
                  <a:lnTo>
                    <a:pt x="164" y="547"/>
                  </a:lnTo>
                  <a:lnTo>
                    <a:pt x="174" y="541"/>
                  </a:lnTo>
                  <a:lnTo>
                    <a:pt x="180" y="539"/>
                  </a:lnTo>
                  <a:lnTo>
                    <a:pt x="186" y="538"/>
                  </a:lnTo>
                  <a:lnTo>
                    <a:pt x="193" y="536"/>
                  </a:lnTo>
                  <a:lnTo>
                    <a:pt x="197" y="534"/>
                  </a:lnTo>
                  <a:lnTo>
                    <a:pt x="201" y="532"/>
                  </a:lnTo>
                  <a:lnTo>
                    <a:pt x="207" y="530"/>
                  </a:lnTo>
                  <a:lnTo>
                    <a:pt x="215" y="528"/>
                  </a:lnTo>
                  <a:lnTo>
                    <a:pt x="220" y="526"/>
                  </a:lnTo>
                  <a:lnTo>
                    <a:pt x="226" y="526"/>
                  </a:lnTo>
                  <a:lnTo>
                    <a:pt x="232" y="524"/>
                  </a:lnTo>
                  <a:lnTo>
                    <a:pt x="238" y="522"/>
                  </a:lnTo>
                  <a:lnTo>
                    <a:pt x="242" y="520"/>
                  </a:lnTo>
                  <a:lnTo>
                    <a:pt x="248" y="518"/>
                  </a:lnTo>
                  <a:lnTo>
                    <a:pt x="255" y="516"/>
                  </a:lnTo>
                  <a:lnTo>
                    <a:pt x="261" y="515"/>
                  </a:lnTo>
                  <a:lnTo>
                    <a:pt x="269" y="511"/>
                  </a:lnTo>
                  <a:lnTo>
                    <a:pt x="277" y="505"/>
                  </a:lnTo>
                  <a:lnTo>
                    <a:pt x="286" y="499"/>
                  </a:lnTo>
                  <a:lnTo>
                    <a:pt x="292" y="493"/>
                  </a:lnTo>
                  <a:lnTo>
                    <a:pt x="298" y="488"/>
                  </a:lnTo>
                  <a:lnTo>
                    <a:pt x="304" y="484"/>
                  </a:lnTo>
                  <a:lnTo>
                    <a:pt x="308" y="480"/>
                  </a:lnTo>
                  <a:lnTo>
                    <a:pt x="310" y="478"/>
                  </a:lnTo>
                  <a:lnTo>
                    <a:pt x="339" y="461"/>
                  </a:lnTo>
                  <a:lnTo>
                    <a:pt x="341" y="457"/>
                  </a:lnTo>
                  <a:lnTo>
                    <a:pt x="346" y="455"/>
                  </a:lnTo>
                  <a:lnTo>
                    <a:pt x="348" y="453"/>
                  </a:lnTo>
                  <a:lnTo>
                    <a:pt x="352" y="453"/>
                  </a:lnTo>
                  <a:lnTo>
                    <a:pt x="356" y="451"/>
                  </a:lnTo>
                  <a:lnTo>
                    <a:pt x="360" y="449"/>
                  </a:lnTo>
                  <a:lnTo>
                    <a:pt x="364" y="447"/>
                  </a:lnTo>
                  <a:lnTo>
                    <a:pt x="368" y="443"/>
                  </a:lnTo>
                  <a:lnTo>
                    <a:pt x="383" y="438"/>
                  </a:lnTo>
                  <a:lnTo>
                    <a:pt x="395" y="432"/>
                  </a:lnTo>
                  <a:lnTo>
                    <a:pt x="408" y="426"/>
                  </a:lnTo>
                  <a:lnTo>
                    <a:pt x="418" y="422"/>
                  </a:lnTo>
                  <a:lnTo>
                    <a:pt x="426" y="417"/>
                  </a:lnTo>
                  <a:lnTo>
                    <a:pt x="432" y="413"/>
                  </a:lnTo>
                  <a:lnTo>
                    <a:pt x="437" y="411"/>
                  </a:lnTo>
                  <a:lnTo>
                    <a:pt x="439" y="407"/>
                  </a:lnTo>
                  <a:lnTo>
                    <a:pt x="441" y="405"/>
                  </a:lnTo>
                  <a:lnTo>
                    <a:pt x="443" y="403"/>
                  </a:lnTo>
                  <a:lnTo>
                    <a:pt x="447" y="401"/>
                  </a:lnTo>
                  <a:lnTo>
                    <a:pt x="449" y="401"/>
                  </a:lnTo>
                  <a:lnTo>
                    <a:pt x="453" y="399"/>
                  </a:lnTo>
                  <a:lnTo>
                    <a:pt x="455" y="397"/>
                  </a:lnTo>
                  <a:lnTo>
                    <a:pt x="457" y="395"/>
                  </a:lnTo>
                  <a:lnTo>
                    <a:pt x="457" y="393"/>
                  </a:lnTo>
                  <a:lnTo>
                    <a:pt x="459" y="393"/>
                  </a:lnTo>
                  <a:lnTo>
                    <a:pt x="461" y="392"/>
                  </a:lnTo>
                  <a:lnTo>
                    <a:pt x="461" y="390"/>
                  </a:lnTo>
                  <a:lnTo>
                    <a:pt x="461" y="388"/>
                  </a:lnTo>
                  <a:lnTo>
                    <a:pt x="461" y="386"/>
                  </a:lnTo>
                  <a:lnTo>
                    <a:pt x="461" y="384"/>
                  </a:lnTo>
                  <a:lnTo>
                    <a:pt x="459" y="382"/>
                  </a:lnTo>
                  <a:lnTo>
                    <a:pt x="457" y="380"/>
                  </a:lnTo>
                  <a:lnTo>
                    <a:pt x="455" y="378"/>
                  </a:lnTo>
                  <a:lnTo>
                    <a:pt x="453" y="378"/>
                  </a:lnTo>
                  <a:lnTo>
                    <a:pt x="451" y="378"/>
                  </a:lnTo>
                  <a:lnTo>
                    <a:pt x="447" y="380"/>
                  </a:lnTo>
                  <a:lnTo>
                    <a:pt x="443" y="382"/>
                  </a:lnTo>
                  <a:lnTo>
                    <a:pt x="437" y="386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32" y="382"/>
                  </a:lnTo>
                  <a:lnTo>
                    <a:pt x="432" y="380"/>
                  </a:lnTo>
                  <a:lnTo>
                    <a:pt x="430" y="380"/>
                  </a:lnTo>
                  <a:lnTo>
                    <a:pt x="428" y="380"/>
                  </a:lnTo>
                  <a:lnTo>
                    <a:pt x="426" y="378"/>
                  </a:lnTo>
                  <a:lnTo>
                    <a:pt x="424" y="378"/>
                  </a:lnTo>
                  <a:lnTo>
                    <a:pt x="420" y="380"/>
                  </a:lnTo>
                  <a:lnTo>
                    <a:pt x="418" y="380"/>
                  </a:lnTo>
                  <a:lnTo>
                    <a:pt x="416" y="380"/>
                  </a:lnTo>
                  <a:lnTo>
                    <a:pt x="412" y="382"/>
                  </a:lnTo>
                  <a:lnTo>
                    <a:pt x="410" y="382"/>
                  </a:lnTo>
                  <a:lnTo>
                    <a:pt x="406" y="384"/>
                  </a:lnTo>
                  <a:lnTo>
                    <a:pt x="403" y="386"/>
                  </a:lnTo>
                  <a:lnTo>
                    <a:pt x="399" y="390"/>
                  </a:lnTo>
                  <a:lnTo>
                    <a:pt x="393" y="392"/>
                  </a:lnTo>
                  <a:lnTo>
                    <a:pt x="389" y="393"/>
                  </a:lnTo>
                  <a:lnTo>
                    <a:pt x="383" y="397"/>
                  </a:lnTo>
                  <a:lnTo>
                    <a:pt x="377" y="399"/>
                  </a:lnTo>
                  <a:lnTo>
                    <a:pt x="370" y="403"/>
                  </a:lnTo>
                  <a:lnTo>
                    <a:pt x="366" y="407"/>
                  </a:lnTo>
                  <a:lnTo>
                    <a:pt x="362" y="409"/>
                  </a:lnTo>
                  <a:lnTo>
                    <a:pt x="358" y="413"/>
                  </a:lnTo>
                  <a:lnTo>
                    <a:pt x="352" y="413"/>
                  </a:lnTo>
                  <a:lnTo>
                    <a:pt x="346" y="415"/>
                  </a:lnTo>
                  <a:lnTo>
                    <a:pt x="339" y="417"/>
                  </a:lnTo>
                  <a:lnTo>
                    <a:pt x="335" y="418"/>
                  </a:lnTo>
                  <a:lnTo>
                    <a:pt x="331" y="420"/>
                  </a:lnTo>
                  <a:lnTo>
                    <a:pt x="327" y="422"/>
                  </a:lnTo>
                  <a:lnTo>
                    <a:pt x="323" y="426"/>
                  </a:lnTo>
                  <a:lnTo>
                    <a:pt x="319" y="428"/>
                  </a:lnTo>
                  <a:close/>
                </a:path>
              </a:pathLst>
            </a:custGeom>
            <a:solidFill>
              <a:srgbClr val="E5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3" name="Freeform 38"/>
            <p:cNvSpPr>
              <a:spLocks/>
            </p:cNvSpPr>
            <p:nvPr/>
          </p:nvSpPr>
          <p:spPr bwMode="auto">
            <a:xfrm>
              <a:off x="692" y="3390"/>
              <a:ext cx="591" cy="198"/>
            </a:xfrm>
            <a:custGeom>
              <a:avLst/>
              <a:gdLst>
                <a:gd name="T0" fmla="*/ 591 w 591"/>
                <a:gd name="T1" fmla="*/ 7 h 198"/>
                <a:gd name="T2" fmla="*/ 316 w 591"/>
                <a:gd name="T3" fmla="*/ 32 h 198"/>
                <a:gd name="T4" fmla="*/ 6 w 591"/>
                <a:gd name="T5" fmla="*/ 198 h 198"/>
                <a:gd name="T6" fmla="*/ 2 w 591"/>
                <a:gd name="T7" fmla="*/ 190 h 198"/>
                <a:gd name="T8" fmla="*/ 2 w 591"/>
                <a:gd name="T9" fmla="*/ 188 h 198"/>
                <a:gd name="T10" fmla="*/ 2 w 591"/>
                <a:gd name="T11" fmla="*/ 188 h 198"/>
                <a:gd name="T12" fmla="*/ 2 w 591"/>
                <a:gd name="T13" fmla="*/ 188 h 198"/>
                <a:gd name="T14" fmla="*/ 2 w 591"/>
                <a:gd name="T15" fmla="*/ 188 h 198"/>
                <a:gd name="T16" fmla="*/ 0 w 591"/>
                <a:gd name="T17" fmla="*/ 188 h 198"/>
                <a:gd name="T18" fmla="*/ 2 w 591"/>
                <a:gd name="T19" fmla="*/ 186 h 198"/>
                <a:gd name="T20" fmla="*/ 2 w 591"/>
                <a:gd name="T21" fmla="*/ 186 h 198"/>
                <a:gd name="T22" fmla="*/ 2 w 591"/>
                <a:gd name="T23" fmla="*/ 186 h 198"/>
                <a:gd name="T24" fmla="*/ 314 w 591"/>
                <a:gd name="T25" fmla="*/ 23 h 198"/>
                <a:gd name="T26" fmla="*/ 591 w 591"/>
                <a:gd name="T27" fmla="*/ 0 h 198"/>
                <a:gd name="T28" fmla="*/ 591 w 591"/>
                <a:gd name="T29" fmla="*/ 7 h 1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1"/>
                <a:gd name="T46" fmla="*/ 0 h 198"/>
                <a:gd name="T47" fmla="*/ 591 w 591"/>
                <a:gd name="T48" fmla="*/ 198 h 1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1" h="198">
                  <a:moveTo>
                    <a:pt x="591" y="7"/>
                  </a:moveTo>
                  <a:lnTo>
                    <a:pt x="316" y="32"/>
                  </a:lnTo>
                  <a:lnTo>
                    <a:pt x="6" y="198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314" y="23"/>
                  </a:lnTo>
                  <a:lnTo>
                    <a:pt x="591" y="0"/>
                  </a:lnTo>
                  <a:lnTo>
                    <a:pt x="591" y="7"/>
                  </a:lnTo>
                  <a:close/>
                </a:path>
              </a:pathLst>
            </a:custGeom>
            <a:solidFill>
              <a:srgbClr val="D9B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4" name="Freeform 39"/>
            <p:cNvSpPr>
              <a:spLocks/>
            </p:cNvSpPr>
            <p:nvPr/>
          </p:nvSpPr>
          <p:spPr bwMode="auto">
            <a:xfrm>
              <a:off x="692" y="3390"/>
              <a:ext cx="591" cy="198"/>
            </a:xfrm>
            <a:custGeom>
              <a:avLst/>
              <a:gdLst>
                <a:gd name="T0" fmla="*/ 591 w 591"/>
                <a:gd name="T1" fmla="*/ 7 h 198"/>
                <a:gd name="T2" fmla="*/ 316 w 591"/>
                <a:gd name="T3" fmla="*/ 32 h 198"/>
                <a:gd name="T4" fmla="*/ 6 w 591"/>
                <a:gd name="T5" fmla="*/ 198 h 198"/>
                <a:gd name="T6" fmla="*/ 2 w 591"/>
                <a:gd name="T7" fmla="*/ 190 h 198"/>
                <a:gd name="T8" fmla="*/ 2 w 591"/>
                <a:gd name="T9" fmla="*/ 188 h 198"/>
                <a:gd name="T10" fmla="*/ 0 w 591"/>
                <a:gd name="T11" fmla="*/ 188 h 198"/>
                <a:gd name="T12" fmla="*/ 2 w 591"/>
                <a:gd name="T13" fmla="*/ 186 h 198"/>
                <a:gd name="T14" fmla="*/ 314 w 591"/>
                <a:gd name="T15" fmla="*/ 23 h 198"/>
                <a:gd name="T16" fmla="*/ 591 w 591"/>
                <a:gd name="T17" fmla="*/ 0 h 198"/>
                <a:gd name="T18" fmla="*/ 591 w 591"/>
                <a:gd name="T19" fmla="*/ 7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198"/>
                <a:gd name="T32" fmla="*/ 591 w 591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198">
                  <a:moveTo>
                    <a:pt x="591" y="7"/>
                  </a:moveTo>
                  <a:lnTo>
                    <a:pt x="316" y="32"/>
                  </a:lnTo>
                  <a:lnTo>
                    <a:pt x="6" y="198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314" y="23"/>
                  </a:lnTo>
                  <a:lnTo>
                    <a:pt x="591" y="0"/>
                  </a:lnTo>
                  <a:lnTo>
                    <a:pt x="591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5" name="Freeform 40"/>
            <p:cNvSpPr>
              <a:spLocks/>
            </p:cNvSpPr>
            <p:nvPr/>
          </p:nvSpPr>
          <p:spPr bwMode="auto">
            <a:xfrm>
              <a:off x="973" y="3538"/>
              <a:ext cx="82" cy="73"/>
            </a:xfrm>
            <a:custGeom>
              <a:avLst/>
              <a:gdLst>
                <a:gd name="T0" fmla="*/ 18 w 82"/>
                <a:gd name="T1" fmla="*/ 2 h 73"/>
                <a:gd name="T2" fmla="*/ 18 w 82"/>
                <a:gd name="T3" fmla="*/ 5 h 73"/>
                <a:gd name="T4" fmla="*/ 20 w 82"/>
                <a:gd name="T5" fmla="*/ 9 h 73"/>
                <a:gd name="T6" fmla="*/ 20 w 82"/>
                <a:gd name="T7" fmla="*/ 15 h 73"/>
                <a:gd name="T8" fmla="*/ 20 w 82"/>
                <a:gd name="T9" fmla="*/ 17 h 73"/>
                <a:gd name="T10" fmla="*/ 18 w 82"/>
                <a:gd name="T11" fmla="*/ 13 h 73"/>
                <a:gd name="T12" fmla="*/ 16 w 82"/>
                <a:gd name="T13" fmla="*/ 11 h 73"/>
                <a:gd name="T14" fmla="*/ 16 w 82"/>
                <a:gd name="T15" fmla="*/ 7 h 73"/>
                <a:gd name="T16" fmla="*/ 12 w 82"/>
                <a:gd name="T17" fmla="*/ 7 h 73"/>
                <a:gd name="T18" fmla="*/ 8 w 82"/>
                <a:gd name="T19" fmla="*/ 11 h 73"/>
                <a:gd name="T20" fmla="*/ 2 w 82"/>
                <a:gd name="T21" fmla="*/ 13 h 73"/>
                <a:gd name="T22" fmla="*/ 0 w 82"/>
                <a:gd name="T23" fmla="*/ 19 h 73"/>
                <a:gd name="T24" fmla="*/ 0 w 82"/>
                <a:gd name="T25" fmla="*/ 23 h 73"/>
                <a:gd name="T26" fmla="*/ 2 w 82"/>
                <a:gd name="T27" fmla="*/ 21 h 73"/>
                <a:gd name="T28" fmla="*/ 4 w 82"/>
                <a:gd name="T29" fmla="*/ 21 h 73"/>
                <a:gd name="T30" fmla="*/ 6 w 82"/>
                <a:gd name="T31" fmla="*/ 21 h 73"/>
                <a:gd name="T32" fmla="*/ 14 w 82"/>
                <a:gd name="T33" fmla="*/ 21 h 73"/>
                <a:gd name="T34" fmla="*/ 12 w 82"/>
                <a:gd name="T35" fmla="*/ 27 h 73"/>
                <a:gd name="T36" fmla="*/ 12 w 82"/>
                <a:gd name="T37" fmla="*/ 32 h 73"/>
                <a:gd name="T38" fmla="*/ 14 w 82"/>
                <a:gd name="T39" fmla="*/ 36 h 73"/>
                <a:gd name="T40" fmla="*/ 20 w 82"/>
                <a:gd name="T41" fmla="*/ 36 h 73"/>
                <a:gd name="T42" fmla="*/ 20 w 82"/>
                <a:gd name="T43" fmla="*/ 42 h 73"/>
                <a:gd name="T44" fmla="*/ 18 w 82"/>
                <a:gd name="T45" fmla="*/ 54 h 73"/>
                <a:gd name="T46" fmla="*/ 18 w 82"/>
                <a:gd name="T47" fmla="*/ 65 h 73"/>
                <a:gd name="T48" fmla="*/ 16 w 82"/>
                <a:gd name="T49" fmla="*/ 73 h 73"/>
                <a:gd name="T50" fmla="*/ 18 w 82"/>
                <a:gd name="T51" fmla="*/ 69 h 73"/>
                <a:gd name="T52" fmla="*/ 18 w 82"/>
                <a:gd name="T53" fmla="*/ 65 h 73"/>
                <a:gd name="T54" fmla="*/ 20 w 82"/>
                <a:gd name="T55" fmla="*/ 59 h 73"/>
                <a:gd name="T56" fmla="*/ 20 w 82"/>
                <a:gd name="T57" fmla="*/ 52 h 73"/>
                <a:gd name="T58" fmla="*/ 35 w 82"/>
                <a:gd name="T59" fmla="*/ 54 h 73"/>
                <a:gd name="T60" fmla="*/ 51 w 82"/>
                <a:gd name="T61" fmla="*/ 55 h 73"/>
                <a:gd name="T62" fmla="*/ 66 w 82"/>
                <a:gd name="T63" fmla="*/ 55 h 73"/>
                <a:gd name="T64" fmla="*/ 82 w 82"/>
                <a:gd name="T65" fmla="*/ 55 h 73"/>
                <a:gd name="T66" fmla="*/ 72 w 82"/>
                <a:gd name="T67" fmla="*/ 52 h 73"/>
                <a:gd name="T68" fmla="*/ 56 w 82"/>
                <a:gd name="T69" fmla="*/ 48 h 73"/>
                <a:gd name="T70" fmla="*/ 39 w 82"/>
                <a:gd name="T71" fmla="*/ 42 h 73"/>
                <a:gd name="T72" fmla="*/ 31 w 82"/>
                <a:gd name="T73" fmla="*/ 30 h 73"/>
                <a:gd name="T74" fmla="*/ 27 w 82"/>
                <a:gd name="T75" fmla="*/ 32 h 73"/>
                <a:gd name="T76" fmla="*/ 27 w 82"/>
                <a:gd name="T77" fmla="*/ 36 h 73"/>
                <a:gd name="T78" fmla="*/ 27 w 82"/>
                <a:gd name="T79" fmla="*/ 38 h 73"/>
                <a:gd name="T80" fmla="*/ 29 w 82"/>
                <a:gd name="T81" fmla="*/ 42 h 73"/>
                <a:gd name="T82" fmla="*/ 25 w 82"/>
                <a:gd name="T83" fmla="*/ 36 h 73"/>
                <a:gd name="T84" fmla="*/ 25 w 82"/>
                <a:gd name="T85" fmla="*/ 32 h 73"/>
                <a:gd name="T86" fmla="*/ 27 w 82"/>
                <a:gd name="T87" fmla="*/ 30 h 73"/>
                <a:gd name="T88" fmla="*/ 31 w 82"/>
                <a:gd name="T89" fmla="*/ 27 h 73"/>
                <a:gd name="T90" fmla="*/ 31 w 82"/>
                <a:gd name="T91" fmla="*/ 23 h 73"/>
                <a:gd name="T92" fmla="*/ 31 w 82"/>
                <a:gd name="T93" fmla="*/ 21 h 73"/>
                <a:gd name="T94" fmla="*/ 31 w 82"/>
                <a:gd name="T95" fmla="*/ 21 h 73"/>
                <a:gd name="T96" fmla="*/ 31 w 82"/>
                <a:gd name="T97" fmla="*/ 17 h 73"/>
                <a:gd name="T98" fmla="*/ 39 w 82"/>
                <a:gd name="T99" fmla="*/ 27 h 73"/>
                <a:gd name="T100" fmla="*/ 37 w 82"/>
                <a:gd name="T101" fmla="*/ 21 h 73"/>
                <a:gd name="T102" fmla="*/ 35 w 82"/>
                <a:gd name="T103" fmla="*/ 17 h 73"/>
                <a:gd name="T104" fmla="*/ 31 w 82"/>
                <a:gd name="T105" fmla="*/ 13 h 73"/>
                <a:gd name="T106" fmla="*/ 35 w 82"/>
                <a:gd name="T107" fmla="*/ 9 h 73"/>
                <a:gd name="T108" fmla="*/ 43 w 82"/>
                <a:gd name="T109" fmla="*/ 9 h 73"/>
                <a:gd name="T110" fmla="*/ 56 w 82"/>
                <a:gd name="T111" fmla="*/ 9 h 73"/>
                <a:gd name="T112" fmla="*/ 64 w 82"/>
                <a:gd name="T113" fmla="*/ 7 h 73"/>
                <a:gd name="T114" fmla="*/ 31 w 82"/>
                <a:gd name="T115" fmla="*/ 5 h 73"/>
                <a:gd name="T116" fmla="*/ 20 w 82"/>
                <a:gd name="T117" fmla="*/ 2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"/>
                <a:gd name="T178" fmla="*/ 0 h 73"/>
                <a:gd name="T179" fmla="*/ 82 w 82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" h="73">
                  <a:moveTo>
                    <a:pt x="18" y="0"/>
                  </a:moveTo>
                  <a:lnTo>
                    <a:pt x="18" y="2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9"/>
                  </a:lnTo>
                  <a:lnTo>
                    <a:pt x="18" y="65"/>
                  </a:lnTo>
                  <a:lnTo>
                    <a:pt x="16" y="69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8" y="69"/>
                  </a:lnTo>
                  <a:lnTo>
                    <a:pt x="18" y="67"/>
                  </a:lnTo>
                  <a:lnTo>
                    <a:pt x="18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29" y="54"/>
                  </a:lnTo>
                  <a:lnTo>
                    <a:pt x="35" y="54"/>
                  </a:lnTo>
                  <a:lnTo>
                    <a:pt x="43" y="55"/>
                  </a:lnTo>
                  <a:lnTo>
                    <a:pt x="51" y="55"/>
                  </a:lnTo>
                  <a:lnTo>
                    <a:pt x="60" y="55"/>
                  </a:lnTo>
                  <a:lnTo>
                    <a:pt x="66" y="55"/>
                  </a:lnTo>
                  <a:lnTo>
                    <a:pt x="74" y="55"/>
                  </a:lnTo>
                  <a:lnTo>
                    <a:pt x="82" y="55"/>
                  </a:lnTo>
                  <a:lnTo>
                    <a:pt x="78" y="54"/>
                  </a:lnTo>
                  <a:lnTo>
                    <a:pt x="72" y="52"/>
                  </a:lnTo>
                  <a:lnTo>
                    <a:pt x="64" y="50"/>
                  </a:lnTo>
                  <a:lnTo>
                    <a:pt x="56" y="48"/>
                  </a:lnTo>
                  <a:lnTo>
                    <a:pt x="47" y="46"/>
                  </a:lnTo>
                  <a:lnTo>
                    <a:pt x="39" y="42"/>
                  </a:lnTo>
                  <a:lnTo>
                    <a:pt x="33" y="38"/>
                  </a:lnTo>
                  <a:lnTo>
                    <a:pt x="31" y="30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7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9" y="9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4" y="7"/>
                  </a:lnTo>
                  <a:lnTo>
                    <a:pt x="68" y="5"/>
                  </a:lnTo>
                  <a:lnTo>
                    <a:pt x="31" y="5"/>
                  </a:lnTo>
                  <a:lnTo>
                    <a:pt x="35" y="2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6" name="Freeform 41"/>
            <p:cNvSpPr>
              <a:spLocks/>
            </p:cNvSpPr>
            <p:nvPr/>
          </p:nvSpPr>
          <p:spPr bwMode="auto">
            <a:xfrm>
              <a:off x="768" y="3005"/>
              <a:ext cx="128" cy="168"/>
            </a:xfrm>
            <a:custGeom>
              <a:avLst/>
              <a:gdLst>
                <a:gd name="T0" fmla="*/ 110 w 128"/>
                <a:gd name="T1" fmla="*/ 91 h 168"/>
                <a:gd name="T2" fmla="*/ 101 w 128"/>
                <a:gd name="T3" fmla="*/ 98 h 168"/>
                <a:gd name="T4" fmla="*/ 99 w 128"/>
                <a:gd name="T5" fmla="*/ 104 h 168"/>
                <a:gd name="T6" fmla="*/ 81 w 128"/>
                <a:gd name="T7" fmla="*/ 108 h 168"/>
                <a:gd name="T8" fmla="*/ 48 w 128"/>
                <a:gd name="T9" fmla="*/ 87 h 168"/>
                <a:gd name="T10" fmla="*/ 91 w 128"/>
                <a:gd name="T11" fmla="*/ 100 h 168"/>
                <a:gd name="T12" fmla="*/ 97 w 128"/>
                <a:gd name="T13" fmla="*/ 81 h 168"/>
                <a:gd name="T14" fmla="*/ 89 w 128"/>
                <a:gd name="T15" fmla="*/ 73 h 168"/>
                <a:gd name="T16" fmla="*/ 68 w 128"/>
                <a:gd name="T17" fmla="*/ 68 h 168"/>
                <a:gd name="T18" fmla="*/ 41 w 128"/>
                <a:gd name="T19" fmla="*/ 64 h 168"/>
                <a:gd name="T20" fmla="*/ 46 w 128"/>
                <a:gd name="T21" fmla="*/ 60 h 168"/>
                <a:gd name="T22" fmla="*/ 75 w 128"/>
                <a:gd name="T23" fmla="*/ 64 h 168"/>
                <a:gd name="T24" fmla="*/ 93 w 128"/>
                <a:gd name="T25" fmla="*/ 70 h 168"/>
                <a:gd name="T26" fmla="*/ 95 w 128"/>
                <a:gd name="T27" fmla="*/ 66 h 168"/>
                <a:gd name="T28" fmla="*/ 81 w 128"/>
                <a:gd name="T29" fmla="*/ 52 h 168"/>
                <a:gd name="T30" fmla="*/ 79 w 128"/>
                <a:gd name="T31" fmla="*/ 37 h 168"/>
                <a:gd name="T32" fmla="*/ 91 w 128"/>
                <a:gd name="T33" fmla="*/ 29 h 168"/>
                <a:gd name="T34" fmla="*/ 116 w 128"/>
                <a:gd name="T35" fmla="*/ 25 h 168"/>
                <a:gd name="T36" fmla="*/ 87 w 128"/>
                <a:gd name="T37" fmla="*/ 16 h 168"/>
                <a:gd name="T38" fmla="*/ 60 w 128"/>
                <a:gd name="T39" fmla="*/ 0 h 168"/>
                <a:gd name="T40" fmla="*/ 56 w 128"/>
                <a:gd name="T41" fmla="*/ 4 h 168"/>
                <a:gd name="T42" fmla="*/ 52 w 128"/>
                <a:gd name="T43" fmla="*/ 18 h 168"/>
                <a:gd name="T44" fmla="*/ 44 w 128"/>
                <a:gd name="T45" fmla="*/ 39 h 168"/>
                <a:gd name="T46" fmla="*/ 10 w 128"/>
                <a:gd name="T47" fmla="*/ 47 h 168"/>
                <a:gd name="T48" fmla="*/ 4 w 128"/>
                <a:gd name="T49" fmla="*/ 77 h 168"/>
                <a:gd name="T50" fmla="*/ 29 w 128"/>
                <a:gd name="T51" fmla="*/ 102 h 168"/>
                <a:gd name="T52" fmla="*/ 41 w 128"/>
                <a:gd name="T53" fmla="*/ 143 h 168"/>
                <a:gd name="T54" fmla="*/ 54 w 128"/>
                <a:gd name="T55" fmla="*/ 164 h 168"/>
                <a:gd name="T56" fmla="*/ 64 w 128"/>
                <a:gd name="T57" fmla="*/ 164 h 168"/>
                <a:gd name="T58" fmla="*/ 85 w 128"/>
                <a:gd name="T59" fmla="*/ 162 h 168"/>
                <a:gd name="T60" fmla="*/ 97 w 128"/>
                <a:gd name="T61" fmla="*/ 168 h 168"/>
                <a:gd name="T62" fmla="*/ 104 w 128"/>
                <a:gd name="T63" fmla="*/ 164 h 168"/>
                <a:gd name="T64" fmla="*/ 108 w 128"/>
                <a:gd name="T65" fmla="*/ 162 h 168"/>
                <a:gd name="T66" fmla="*/ 110 w 128"/>
                <a:gd name="T67" fmla="*/ 152 h 168"/>
                <a:gd name="T68" fmla="*/ 108 w 128"/>
                <a:gd name="T69" fmla="*/ 156 h 168"/>
                <a:gd name="T70" fmla="*/ 101 w 128"/>
                <a:gd name="T71" fmla="*/ 160 h 168"/>
                <a:gd name="T72" fmla="*/ 101 w 128"/>
                <a:gd name="T73" fmla="*/ 148 h 168"/>
                <a:gd name="T74" fmla="*/ 95 w 128"/>
                <a:gd name="T75" fmla="*/ 146 h 168"/>
                <a:gd name="T76" fmla="*/ 85 w 128"/>
                <a:gd name="T77" fmla="*/ 148 h 168"/>
                <a:gd name="T78" fmla="*/ 79 w 128"/>
                <a:gd name="T79" fmla="*/ 146 h 168"/>
                <a:gd name="T80" fmla="*/ 77 w 128"/>
                <a:gd name="T81" fmla="*/ 137 h 168"/>
                <a:gd name="T82" fmla="*/ 81 w 128"/>
                <a:gd name="T83" fmla="*/ 133 h 168"/>
                <a:gd name="T84" fmla="*/ 93 w 128"/>
                <a:gd name="T85" fmla="*/ 127 h 168"/>
                <a:gd name="T86" fmla="*/ 106 w 128"/>
                <a:gd name="T87" fmla="*/ 129 h 168"/>
                <a:gd name="T88" fmla="*/ 91 w 128"/>
                <a:gd name="T89" fmla="*/ 131 h 168"/>
                <a:gd name="T90" fmla="*/ 83 w 128"/>
                <a:gd name="T91" fmla="*/ 137 h 168"/>
                <a:gd name="T92" fmla="*/ 87 w 128"/>
                <a:gd name="T93" fmla="*/ 145 h 168"/>
                <a:gd name="T94" fmla="*/ 104 w 128"/>
                <a:gd name="T95" fmla="*/ 139 h 168"/>
                <a:gd name="T96" fmla="*/ 114 w 128"/>
                <a:gd name="T97" fmla="*/ 143 h 168"/>
                <a:gd name="T98" fmla="*/ 112 w 128"/>
                <a:gd name="T99" fmla="*/ 146 h 168"/>
                <a:gd name="T100" fmla="*/ 122 w 128"/>
                <a:gd name="T101" fmla="*/ 145 h 168"/>
                <a:gd name="T102" fmla="*/ 128 w 128"/>
                <a:gd name="T103" fmla="*/ 135 h 168"/>
                <a:gd name="T104" fmla="*/ 120 w 128"/>
                <a:gd name="T105" fmla="*/ 108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168"/>
                <a:gd name="T161" fmla="*/ 128 w 128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168">
                  <a:moveTo>
                    <a:pt x="118" y="97"/>
                  </a:moveTo>
                  <a:lnTo>
                    <a:pt x="116" y="95"/>
                  </a:lnTo>
                  <a:lnTo>
                    <a:pt x="114" y="93"/>
                  </a:lnTo>
                  <a:lnTo>
                    <a:pt x="112" y="91"/>
                  </a:lnTo>
                  <a:lnTo>
                    <a:pt x="110" y="91"/>
                  </a:lnTo>
                  <a:lnTo>
                    <a:pt x="108" y="93"/>
                  </a:lnTo>
                  <a:lnTo>
                    <a:pt x="104" y="93"/>
                  </a:lnTo>
                  <a:lnTo>
                    <a:pt x="104" y="95"/>
                  </a:lnTo>
                  <a:lnTo>
                    <a:pt x="101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7" y="106"/>
                  </a:lnTo>
                  <a:lnTo>
                    <a:pt x="93" y="108"/>
                  </a:lnTo>
                  <a:lnTo>
                    <a:pt x="87" y="108"/>
                  </a:lnTo>
                  <a:lnTo>
                    <a:pt x="81" y="108"/>
                  </a:lnTo>
                  <a:lnTo>
                    <a:pt x="72" y="106"/>
                  </a:lnTo>
                  <a:lnTo>
                    <a:pt x="66" y="104"/>
                  </a:lnTo>
                  <a:lnTo>
                    <a:pt x="58" y="100"/>
                  </a:lnTo>
                  <a:lnTo>
                    <a:pt x="52" y="95"/>
                  </a:lnTo>
                  <a:lnTo>
                    <a:pt x="48" y="87"/>
                  </a:lnTo>
                  <a:lnTo>
                    <a:pt x="54" y="93"/>
                  </a:lnTo>
                  <a:lnTo>
                    <a:pt x="62" y="97"/>
                  </a:lnTo>
                  <a:lnTo>
                    <a:pt x="72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7" y="97"/>
                  </a:lnTo>
                  <a:lnTo>
                    <a:pt x="99" y="95"/>
                  </a:lnTo>
                  <a:lnTo>
                    <a:pt x="99" y="91"/>
                  </a:lnTo>
                  <a:lnTo>
                    <a:pt x="99" y="87"/>
                  </a:lnTo>
                  <a:lnTo>
                    <a:pt x="97" y="81"/>
                  </a:lnTo>
                  <a:lnTo>
                    <a:pt x="97" y="79"/>
                  </a:lnTo>
                  <a:lnTo>
                    <a:pt x="95" y="77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3" y="72"/>
                  </a:lnTo>
                  <a:lnTo>
                    <a:pt x="81" y="72"/>
                  </a:lnTo>
                  <a:lnTo>
                    <a:pt x="75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8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62" y="62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5" y="68"/>
                  </a:lnTo>
                  <a:lnTo>
                    <a:pt x="89" y="68"/>
                  </a:lnTo>
                  <a:lnTo>
                    <a:pt x="93" y="70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99" y="70"/>
                  </a:lnTo>
                  <a:lnTo>
                    <a:pt x="97" y="68"/>
                  </a:lnTo>
                  <a:lnTo>
                    <a:pt x="95" y="66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3" y="54"/>
                  </a:lnTo>
                  <a:lnTo>
                    <a:pt x="81" y="52"/>
                  </a:lnTo>
                  <a:lnTo>
                    <a:pt x="79" y="49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9" y="39"/>
                  </a:lnTo>
                  <a:lnTo>
                    <a:pt x="79" y="37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7" y="29"/>
                  </a:lnTo>
                  <a:lnTo>
                    <a:pt x="104" y="29"/>
                  </a:lnTo>
                  <a:lnTo>
                    <a:pt x="108" y="29"/>
                  </a:lnTo>
                  <a:lnTo>
                    <a:pt x="114" y="27"/>
                  </a:lnTo>
                  <a:lnTo>
                    <a:pt x="116" y="25"/>
                  </a:lnTo>
                  <a:lnTo>
                    <a:pt x="116" y="22"/>
                  </a:lnTo>
                  <a:lnTo>
                    <a:pt x="108" y="22"/>
                  </a:lnTo>
                  <a:lnTo>
                    <a:pt x="101" y="20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2" y="18"/>
                  </a:lnTo>
                  <a:lnTo>
                    <a:pt x="52" y="24"/>
                  </a:lnTo>
                  <a:lnTo>
                    <a:pt x="52" y="27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4" y="39"/>
                  </a:lnTo>
                  <a:lnTo>
                    <a:pt x="35" y="37"/>
                  </a:lnTo>
                  <a:lnTo>
                    <a:pt x="27" y="37"/>
                  </a:lnTo>
                  <a:lnTo>
                    <a:pt x="21" y="39"/>
                  </a:lnTo>
                  <a:lnTo>
                    <a:pt x="15" y="43"/>
                  </a:lnTo>
                  <a:lnTo>
                    <a:pt x="10" y="47"/>
                  </a:lnTo>
                  <a:lnTo>
                    <a:pt x="6" y="50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4" y="77"/>
                  </a:lnTo>
                  <a:lnTo>
                    <a:pt x="6" y="81"/>
                  </a:lnTo>
                  <a:lnTo>
                    <a:pt x="13" y="85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9" y="102"/>
                  </a:lnTo>
                  <a:lnTo>
                    <a:pt x="33" y="112"/>
                  </a:lnTo>
                  <a:lnTo>
                    <a:pt x="37" y="123"/>
                  </a:lnTo>
                  <a:lnTo>
                    <a:pt x="39" y="131"/>
                  </a:lnTo>
                  <a:lnTo>
                    <a:pt x="39" y="137"/>
                  </a:lnTo>
                  <a:lnTo>
                    <a:pt x="41" y="143"/>
                  </a:lnTo>
                  <a:lnTo>
                    <a:pt x="41" y="148"/>
                  </a:lnTo>
                  <a:lnTo>
                    <a:pt x="44" y="154"/>
                  </a:lnTo>
                  <a:lnTo>
                    <a:pt x="46" y="158"/>
                  </a:lnTo>
                  <a:lnTo>
                    <a:pt x="52" y="164"/>
                  </a:lnTo>
                  <a:lnTo>
                    <a:pt x="54" y="164"/>
                  </a:lnTo>
                  <a:lnTo>
                    <a:pt x="56" y="164"/>
                  </a:lnTo>
                  <a:lnTo>
                    <a:pt x="58" y="164"/>
                  </a:lnTo>
                  <a:lnTo>
                    <a:pt x="60" y="164"/>
                  </a:lnTo>
                  <a:lnTo>
                    <a:pt x="62" y="164"/>
                  </a:lnTo>
                  <a:lnTo>
                    <a:pt x="64" y="164"/>
                  </a:lnTo>
                  <a:lnTo>
                    <a:pt x="68" y="164"/>
                  </a:lnTo>
                  <a:lnTo>
                    <a:pt x="72" y="164"/>
                  </a:lnTo>
                  <a:lnTo>
                    <a:pt x="77" y="164"/>
                  </a:lnTo>
                  <a:lnTo>
                    <a:pt x="81" y="164"/>
                  </a:lnTo>
                  <a:lnTo>
                    <a:pt x="85" y="162"/>
                  </a:lnTo>
                  <a:lnTo>
                    <a:pt x="87" y="162"/>
                  </a:lnTo>
                  <a:lnTo>
                    <a:pt x="91" y="162"/>
                  </a:lnTo>
                  <a:lnTo>
                    <a:pt x="93" y="164"/>
                  </a:lnTo>
                  <a:lnTo>
                    <a:pt x="95" y="166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6"/>
                  </a:lnTo>
                  <a:lnTo>
                    <a:pt x="104" y="166"/>
                  </a:lnTo>
                  <a:lnTo>
                    <a:pt x="104" y="164"/>
                  </a:lnTo>
                  <a:lnTo>
                    <a:pt x="106" y="164"/>
                  </a:lnTo>
                  <a:lnTo>
                    <a:pt x="108" y="164"/>
                  </a:lnTo>
                  <a:lnTo>
                    <a:pt x="110" y="164"/>
                  </a:lnTo>
                  <a:lnTo>
                    <a:pt x="108" y="162"/>
                  </a:lnTo>
                  <a:lnTo>
                    <a:pt x="110" y="160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10" y="152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8" y="156"/>
                  </a:lnTo>
                  <a:lnTo>
                    <a:pt x="106" y="158"/>
                  </a:lnTo>
                  <a:lnTo>
                    <a:pt x="104" y="160"/>
                  </a:lnTo>
                  <a:lnTo>
                    <a:pt x="101" y="160"/>
                  </a:lnTo>
                  <a:lnTo>
                    <a:pt x="101" y="158"/>
                  </a:lnTo>
                  <a:lnTo>
                    <a:pt x="101" y="156"/>
                  </a:lnTo>
                  <a:lnTo>
                    <a:pt x="101" y="154"/>
                  </a:lnTo>
                  <a:lnTo>
                    <a:pt x="101" y="150"/>
                  </a:lnTo>
                  <a:lnTo>
                    <a:pt x="101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7" y="146"/>
                  </a:lnTo>
                  <a:lnTo>
                    <a:pt x="95" y="146"/>
                  </a:lnTo>
                  <a:lnTo>
                    <a:pt x="93" y="148"/>
                  </a:lnTo>
                  <a:lnTo>
                    <a:pt x="91" y="148"/>
                  </a:lnTo>
                  <a:lnTo>
                    <a:pt x="87" y="148"/>
                  </a:lnTo>
                  <a:lnTo>
                    <a:pt x="85" y="148"/>
                  </a:lnTo>
                  <a:lnTo>
                    <a:pt x="83" y="148"/>
                  </a:lnTo>
                  <a:lnTo>
                    <a:pt x="81" y="146"/>
                  </a:lnTo>
                  <a:lnTo>
                    <a:pt x="79" y="146"/>
                  </a:lnTo>
                  <a:lnTo>
                    <a:pt x="77" y="145"/>
                  </a:lnTo>
                  <a:lnTo>
                    <a:pt x="75" y="143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81" y="133"/>
                  </a:lnTo>
                  <a:lnTo>
                    <a:pt x="83" y="133"/>
                  </a:lnTo>
                  <a:lnTo>
                    <a:pt x="85" y="129"/>
                  </a:lnTo>
                  <a:lnTo>
                    <a:pt x="89" y="127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7" y="129"/>
                  </a:lnTo>
                  <a:lnTo>
                    <a:pt x="99" y="129"/>
                  </a:lnTo>
                  <a:lnTo>
                    <a:pt x="104" y="129"/>
                  </a:lnTo>
                  <a:lnTo>
                    <a:pt x="106" y="127"/>
                  </a:lnTo>
                  <a:lnTo>
                    <a:pt x="106" y="129"/>
                  </a:lnTo>
                  <a:lnTo>
                    <a:pt x="104" y="131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3"/>
                  </a:lnTo>
                  <a:lnTo>
                    <a:pt x="85" y="133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3" y="139"/>
                  </a:lnTo>
                  <a:lnTo>
                    <a:pt x="83" y="141"/>
                  </a:lnTo>
                  <a:lnTo>
                    <a:pt x="83" y="143"/>
                  </a:lnTo>
                  <a:lnTo>
                    <a:pt x="85" y="145"/>
                  </a:lnTo>
                  <a:lnTo>
                    <a:pt x="87" y="145"/>
                  </a:lnTo>
                  <a:lnTo>
                    <a:pt x="91" y="145"/>
                  </a:lnTo>
                  <a:lnTo>
                    <a:pt x="93" y="145"/>
                  </a:lnTo>
                  <a:lnTo>
                    <a:pt x="97" y="143"/>
                  </a:lnTo>
                  <a:lnTo>
                    <a:pt x="99" y="141"/>
                  </a:lnTo>
                  <a:lnTo>
                    <a:pt x="104" y="139"/>
                  </a:lnTo>
                  <a:lnTo>
                    <a:pt x="108" y="139"/>
                  </a:lnTo>
                  <a:lnTo>
                    <a:pt x="110" y="139"/>
                  </a:lnTo>
                  <a:lnTo>
                    <a:pt x="114" y="143"/>
                  </a:lnTo>
                  <a:lnTo>
                    <a:pt x="114" y="145"/>
                  </a:lnTo>
                  <a:lnTo>
                    <a:pt x="112" y="145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4" y="146"/>
                  </a:lnTo>
                  <a:lnTo>
                    <a:pt x="118" y="146"/>
                  </a:lnTo>
                  <a:lnTo>
                    <a:pt x="120" y="146"/>
                  </a:lnTo>
                  <a:lnTo>
                    <a:pt x="122" y="145"/>
                  </a:lnTo>
                  <a:lnTo>
                    <a:pt x="126" y="145"/>
                  </a:lnTo>
                  <a:lnTo>
                    <a:pt x="126" y="143"/>
                  </a:lnTo>
                  <a:lnTo>
                    <a:pt x="128" y="141"/>
                  </a:lnTo>
                  <a:lnTo>
                    <a:pt x="128" y="135"/>
                  </a:lnTo>
                  <a:lnTo>
                    <a:pt x="126" y="129"/>
                  </a:lnTo>
                  <a:lnTo>
                    <a:pt x="126" y="125"/>
                  </a:lnTo>
                  <a:lnTo>
                    <a:pt x="124" y="120"/>
                  </a:lnTo>
                  <a:lnTo>
                    <a:pt x="122" y="114"/>
                  </a:lnTo>
                  <a:lnTo>
                    <a:pt x="120" y="108"/>
                  </a:lnTo>
                  <a:lnTo>
                    <a:pt x="118" y="102"/>
                  </a:lnTo>
                  <a:lnTo>
                    <a:pt x="118" y="97"/>
                  </a:lnTo>
                  <a:close/>
                </a:path>
              </a:pathLst>
            </a:custGeom>
            <a:solidFill>
              <a:srgbClr val="FF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7" name="Freeform 42"/>
            <p:cNvSpPr>
              <a:spLocks noEditPoints="1"/>
            </p:cNvSpPr>
            <p:nvPr/>
          </p:nvSpPr>
          <p:spPr bwMode="auto">
            <a:xfrm>
              <a:off x="696" y="3025"/>
              <a:ext cx="446" cy="549"/>
            </a:xfrm>
            <a:custGeom>
              <a:avLst/>
              <a:gdLst>
                <a:gd name="T0" fmla="*/ 176 w 446"/>
                <a:gd name="T1" fmla="*/ 150 h 549"/>
                <a:gd name="T2" fmla="*/ 178 w 446"/>
                <a:gd name="T3" fmla="*/ 144 h 549"/>
                <a:gd name="T4" fmla="*/ 167 w 446"/>
                <a:gd name="T5" fmla="*/ 146 h 549"/>
                <a:gd name="T6" fmla="*/ 149 w 446"/>
                <a:gd name="T7" fmla="*/ 146 h 549"/>
                <a:gd name="T8" fmla="*/ 126 w 446"/>
                <a:gd name="T9" fmla="*/ 146 h 549"/>
                <a:gd name="T10" fmla="*/ 136 w 446"/>
                <a:gd name="T11" fmla="*/ 150 h 549"/>
                <a:gd name="T12" fmla="*/ 446 w 446"/>
                <a:gd name="T13" fmla="*/ 472 h 549"/>
                <a:gd name="T14" fmla="*/ 426 w 446"/>
                <a:gd name="T15" fmla="*/ 497 h 549"/>
                <a:gd name="T16" fmla="*/ 403 w 446"/>
                <a:gd name="T17" fmla="*/ 517 h 549"/>
                <a:gd name="T18" fmla="*/ 368 w 446"/>
                <a:gd name="T19" fmla="*/ 524 h 549"/>
                <a:gd name="T20" fmla="*/ 347 w 446"/>
                <a:gd name="T21" fmla="*/ 513 h 549"/>
                <a:gd name="T22" fmla="*/ 341 w 446"/>
                <a:gd name="T23" fmla="*/ 509 h 549"/>
                <a:gd name="T24" fmla="*/ 333 w 446"/>
                <a:gd name="T25" fmla="*/ 501 h 549"/>
                <a:gd name="T26" fmla="*/ 442 w 446"/>
                <a:gd name="T27" fmla="*/ 442 h 549"/>
                <a:gd name="T28" fmla="*/ 178 w 446"/>
                <a:gd name="T29" fmla="*/ 536 h 549"/>
                <a:gd name="T30" fmla="*/ 169 w 446"/>
                <a:gd name="T31" fmla="*/ 540 h 549"/>
                <a:gd name="T32" fmla="*/ 116 w 446"/>
                <a:gd name="T33" fmla="*/ 547 h 549"/>
                <a:gd name="T34" fmla="*/ 95 w 446"/>
                <a:gd name="T35" fmla="*/ 545 h 549"/>
                <a:gd name="T36" fmla="*/ 118 w 446"/>
                <a:gd name="T37" fmla="*/ 540 h 549"/>
                <a:gd name="T38" fmla="*/ 180 w 446"/>
                <a:gd name="T39" fmla="*/ 528 h 549"/>
                <a:gd name="T40" fmla="*/ 118 w 446"/>
                <a:gd name="T41" fmla="*/ 301 h 549"/>
                <a:gd name="T42" fmla="*/ 116 w 446"/>
                <a:gd name="T43" fmla="*/ 269 h 549"/>
                <a:gd name="T44" fmla="*/ 113 w 446"/>
                <a:gd name="T45" fmla="*/ 249 h 549"/>
                <a:gd name="T46" fmla="*/ 118 w 446"/>
                <a:gd name="T47" fmla="*/ 232 h 549"/>
                <a:gd name="T48" fmla="*/ 122 w 446"/>
                <a:gd name="T49" fmla="*/ 217 h 549"/>
                <a:gd name="T50" fmla="*/ 93 w 446"/>
                <a:gd name="T51" fmla="*/ 207 h 549"/>
                <a:gd name="T52" fmla="*/ 62 w 446"/>
                <a:gd name="T53" fmla="*/ 194 h 549"/>
                <a:gd name="T54" fmla="*/ 64 w 446"/>
                <a:gd name="T55" fmla="*/ 219 h 549"/>
                <a:gd name="T56" fmla="*/ 39 w 446"/>
                <a:gd name="T57" fmla="*/ 163 h 549"/>
                <a:gd name="T58" fmla="*/ 47 w 446"/>
                <a:gd name="T59" fmla="*/ 142 h 549"/>
                <a:gd name="T60" fmla="*/ 97 w 446"/>
                <a:gd name="T61" fmla="*/ 184 h 549"/>
                <a:gd name="T62" fmla="*/ 126 w 446"/>
                <a:gd name="T63" fmla="*/ 186 h 549"/>
                <a:gd name="T64" fmla="*/ 124 w 446"/>
                <a:gd name="T65" fmla="*/ 221 h 549"/>
                <a:gd name="T66" fmla="*/ 122 w 446"/>
                <a:gd name="T67" fmla="*/ 269 h 549"/>
                <a:gd name="T68" fmla="*/ 122 w 446"/>
                <a:gd name="T69" fmla="*/ 326 h 549"/>
                <a:gd name="T70" fmla="*/ 105 w 446"/>
                <a:gd name="T71" fmla="*/ 321 h 549"/>
                <a:gd name="T72" fmla="*/ 37 w 446"/>
                <a:gd name="T73" fmla="*/ 30 h 549"/>
                <a:gd name="T74" fmla="*/ 29 w 446"/>
                <a:gd name="T75" fmla="*/ 40 h 549"/>
                <a:gd name="T76" fmla="*/ 31 w 446"/>
                <a:gd name="T77" fmla="*/ 48 h 549"/>
                <a:gd name="T78" fmla="*/ 20 w 446"/>
                <a:gd name="T79" fmla="*/ 40 h 549"/>
                <a:gd name="T80" fmla="*/ 8 w 446"/>
                <a:gd name="T81" fmla="*/ 36 h 549"/>
                <a:gd name="T82" fmla="*/ 10 w 446"/>
                <a:gd name="T83" fmla="*/ 19 h 549"/>
                <a:gd name="T84" fmla="*/ 27 w 446"/>
                <a:gd name="T85" fmla="*/ 19 h 549"/>
                <a:gd name="T86" fmla="*/ 23 w 446"/>
                <a:gd name="T87" fmla="*/ 17 h 549"/>
                <a:gd name="T88" fmla="*/ 25 w 446"/>
                <a:gd name="T89" fmla="*/ 11 h 549"/>
                <a:gd name="T90" fmla="*/ 25 w 446"/>
                <a:gd name="T91" fmla="*/ 5 h 549"/>
                <a:gd name="T92" fmla="*/ 20 w 446"/>
                <a:gd name="T93" fmla="*/ 5 h 549"/>
                <a:gd name="T94" fmla="*/ 4 w 446"/>
                <a:gd name="T95" fmla="*/ 23 h 549"/>
                <a:gd name="T96" fmla="*/ 10 w 446"/>
                <a:gd name="T97" fmla="*/ 46 h 549"/>
                <a:gd name="T98" fmla="*/ 20 w 446"/>
                <a:gd name="T99" fmla="*/ 57 h 549"/>
                <a:gd name="T100" fmla="*/ 10 w 446"/>
                <a:gd name="T101" fmla="*/ 48 h 549"/>
                <a:gd name="T102" fmla="*/ 0 w 446"/>
                <a:gd name="T103" fmla="*/ 36 h 549"/>
                <a:gd name="T104" fmla="*/ 8 w 446"/>
                <a:gd name="T105" fmla="*/ 9 h 549"/>
                <a:gd name="T106" fmla="*/ 27 w 446"/>
                <a:gd name="T107" fmla="*/ 2 h 549"/>
                <a:gd name="T108" fmla="*/ 27 w 446"/>
                <a:gd name="T109" fmla="*/ 15 h 549"/>
                <a:gd name="T110" fmla="*/ 14 w 446"/>
                <a:gd name="T111" fmla="*/ 27 h 549"/>
                <a:gd name="T112" fmla="*/ 20 w 446"/>
                <a:gd name="T113" fmla="*/ 27 h 549"/>
                <a:gd name="T114" fmla="*/ 35 w 446"/>
                <a:gd name="T115" fmla="*/ 21 h 549"/>
                <a:gd name="T116" fmla="*/ 43 w 446"/>
                <a:gd name="T117" fmla="*/ 25 h 5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6"/>
                <a:gd name="T178" fmla="*/ 0 h 549"/>
                <a:gd name="T179" fmla="*/ 446 w 446"/>
                <a:gd name="T180" fmla="*/ 549 h 5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6" h="549">
                  <a:moveTo>
                    <a:pt x="169" y="151"/>
                  </a:moveTo>
                  <a:lnTo>
                    <a:pt x="171" y="151"/>
                  </a:lnTo>
                  <a:lnTo>
                    <a:pt x="173" y="151"/>
                  </a:lnTo>
                  <a:lnTo>
                    <a:pt x="176" y="150"/>
                  </a:lnTo>
                  <a:lnTo>
                    <a:pt x="178" y="148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0" y="144"/>
                  </a:lnTo>
                  <a:lnTo>
                    <a:pt x="178" y="144"/>
                  </a:lnTo>
                  <a:lnTo>
                    <a:pt x="176" y="146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69" y="148"/>
                  </a:lnTo>
                  <a:lnTo>
                    <a:pt x="167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6"/>
                  </a:lnTo>
                  <a:lnTo>
                    <a:pt x="144" y="146"/>
                  </a:lnTo>
                  <a:lnTo>
                    <a:pt x="140" y="146"/>
                  </a:lnTo>
                  <a:lnTo>
                    <a:pt x="138" y="146"/>
                  </a:lnTo>
                  <a:lnTo>
                    <a:pt x="134" y="146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2" y="146"/>
                  </a:lnTo>
                  <a:lnTo>
                    <a:pt x="118" y="146"/>
                  </a:lnTo>
                  <a:lnTo>
                    <a:pt x="113" y="148"/>
                  </a:lnTo>
                  <a:lnTo>
                    <a:pt x="122" y="148"/>
                  </a:lnTo>
                  <a:lnTo>
                    <a:pt x="130" y="148"/>
                  </a:lnTo>
                  <a:lnTo>
                    <a:pt x="136" y="150"/>
                  </a:lnTo>
                  <a:lnTo>
                    <a:pt x="140" y="151"/>
                  </a:lnTo>
                  <a:lnTo>
                    <a:pt x="147" y="151"/>
                  </a:lnTo>
                  <a:lnTo>
                    <a:pt x="153" y="153"/>
                  </a:lnTo>
                  <a:lnTo>
                    <a:pt x="159" y="153"/>
                  </a:lnTo>
                  <a:lnTo>
                    <a:pt x="169" y="151"/>
                  </a:lnTo>
                  <a:close/>
                  <a:moveTo>
                    <a:pt x="446" y="472"/>
                  </a:moveTo>
                  <a:lnTo>
                    <a:pt x="442" y="476"/>
                  </a:lnTo>
                  <a:lnTo>
                    <a:pt x="440" y="480"/>
                  </a:lnTo>
                  <a:lnTo>
                    <a:pt x="436" y="484"/>
                  </a:lnTo>
                  <a:lnTo>
                    <a:pt x="434" y="488"/>
                  </a:lnTo>
                  <a:lnTo>
                    <a:pt x="430" y="492"/>
                  </a:lnTo>
                  <a:lnTo>
                    <a:pt x="426" y="497"/>
                  </a:lnTo>
                  <a:lnTo>
                    <a:pt x="424" y="501"/>
                  </a:lnTo>
                  <a:lnTo>
                    <a:pt x="419" y="507"/>
                  </a:lnTo>
                  <a:lnTo>
                    <a:pt x="417" y="509"/>
                  </a:lnTo>
                  <a:lnTo>
                    <a:pt x="413" y="513"/>
                  </a:lnTo>
                  <a:lnTo>
                    <a:pt x="409" y="515"/>
                  </a:lnTo>
                  <a:lnTo>
                    <a:pt x="403" y="517"/>
                  </a:lnTo>
                  <a:lnTo>
                    <a:pt x="397" y="518"/>
                  </a:lnTo>
                  <a:lnTo>
                    <a:pt x="390" y="520"/>
                  </a:lnTo>
                  <a:lnTo>
                    <a:pt x="382" y="522"/>
                  </a:lnTo>
                  <a:lnTo>
                    <a:pt x="374" y="524"/>
                  </a:lnTo>
                  <a:lnTo>
                    <a:pt x="372" y="524"/>
                  </a:lnTo>
                  <a:lnTo>
                    <a:pt x="368" y="524"/>
                  </a:lnTo>
                  <a:lnTo>
                    <a:pt x="366" y="524"/>
                  </a:lnTo>
                  <a:lnTo>
                    <a:pt x="362" y="522"/>
                  </a:lnTo>
                  <a:lnTo>
                    <a:pt x="357" y="520"/>
                  </a:lnTo>
                  <a:lnTo>
                    <a:pt x="353" y="518"/>
                  </a:lnTo>
                  <a:lnTo>
                    <a:pt x="351" y="517"/>
                  </a:lnTo>
                  <a:lnTo>
                    <a:pt x="347" y="513"/>
                  </a:lnTo>
                  <a:lnTo>
                    <a:pt x="345" y="513"/>
                  </a:lnTo>
                  <a:lnTo>
                    <a:pt x="345" y="511"/>
                  </a:lnTo>
                  <a:lnTo>
                    <a:pt x="343" y="511"/>
                  </a:lnTo>
                  <a:lnTo>
                    <a:pt x="341" y="509"/>
                  </a:lnTo>
                  <a:lnTo>
                    <a:pt x="339" y="507"/>
                  </a:lnTo>
                  <a:lnTo>
                    <a:pt x="337" y="507"/>
                  </a:lnTo>
                  <a:lnTo>
                    <a:pt x="337" y="503"/>
                  </a:lnTo>
                  <a:lnTo>
                    <a:pt x="335" y="501"/>
                  </a:lnTo>
                  <a:lnTo>
                    <a:pt x="333" y="501"/>
                  </a:lnTo>
                  <a:lnTo>
                    <a:pt x="331" y="501"/>
                  </a:lnTo>
                  <a:lnTo>
                    <a:pt x="328" y="499"/>
                  </a:lnTo>
                  <a:lnTo>
                    <a:pt x="326" y="499"/>
                  </a:lnTo>
                  <a:lnTo>
                    <a:pt x="324" y="499"/>
                  </a:lnTo>
                  <a:lnTo>
                    <a:pt x="442" y="442"/>
                  </a:lnTo>
                  <a:lnTo>
                    <a:pt x="446" y="472"/>
                  </a:lnTo>
                  <a:close/>
                  <a:moveTo>
                    <a:pt x="180" y="528"/>
                  </a:moveTo>
                  <a:lnTo>
                    <a:pt x="180" y="530"/>
                  </a:lnTo>
                  <a:lnTo>
                    <a:pt x="178" y="532"/>
                  </a:lnTo>
                  <a:lnTo>
                    <a:pt x="178" y="534"/>
                  </a:lnTo>
                  <a:lnTo>
                    <a:pt x="178" y="536"/>
                  </a:lnTo>
                  <a:lnTo>
                    <a:pt x="178" y="538"/>
                  </a:lnTo>
                  <a:lnTo>
                    <a:pt x="176" y="540"/>
                  </a:lnTo>
                  <a:lnTo>
                    <a:pt x="173" y="542"/>
                  </a:lnTo>
                  <a:lnTo>
                    <a:pt x="171" y="543"/>
                  </a:lnTo>
                  <a:lnTo>
                    <a:pt x="171" y="540"/>
                  </a:lnTo>
                  <a:lnTo>
                    <a:pt x="169" y="540"/>
                  </a:lnTo>
                  <a:lnTo>
                    <a:pt x="165" y="538"/>
                  </a:lnTo>
                  <a:lnTo>
                    <a:pt x="163" y="538"/>
                  </a:lnTo>
                  <a:lnTo>
                    <a:pt x="153" y="540"/>
                  </a:lnTo>
                  <a:lnTo>
                    <a:pt x="140" y="542"/>
                  </a:lnTo>
                  <a:lnTo>
                    <a:pt x="128" y="545"/>
                  </a:lnTo>
                  <a:lnTo>
                    <a:pt x="116" y="547"/>
                  </a:lnTo>
                  <a:lnTo>
                    <a:pt x="103" y="549"/>
                  </a:lnTo>
                  <a:lnTo>
                    <a:pt x="95" y="549"/>
                  </a:lnTo>
                  <a:lnTo>
                    <a:pt x="95" y="547"/>
                  </a:lnTo>
                  <a:lnTo>
                    <a:pt x="95" y="545"/>
                  </a:lnTo>
                  <a:lnTo>
                    <a:pt x="95" y="543"/>
                  </a:lnTo>
                  <a:lnTo>
                    <a:pt x="95" y="542"/>
                  </a:lnTo>
                  <a:lnTo>
                    <a:pt x="107" y="540"/>
                  </a:lnTo>
                  <a:lnTo>
                    <a:pt x="118" y="540"/>
                  </a:lnTo>
                  <a:lnTo>
                    <a:pt x="128" y="540"/>
                  </a:lnTo>
                  <a:lnTo>
                    <a:pt x="138" y="538"/>
                  </a:lnTo>
                  <a:lnTo>
                    <a:pt x="149" y="536"/>
                  </a:lnTo>
                  <a:lnTo>
                    <a:pt x="159" y="534"/>
                  </a:lnTo>
                  <a:lnTo>
                    <a:pt x="169" y="530"/>
                  </a:lnTo>
                  <a:lnTo>
                    <a:pt x="180" y="528"/>
                  </a:lnTo>
                  <a:close/>
                  <a:moveTo>
                    <a:pt x="103" y="317"/>
                  </a:moveTo>
                  <a:lnTo>
                    <a:pt x="109" y="319"/>
                  </a:lnTo>
                  <a:lnTo>
                    <a:pt x="113" y="319"/>
                  </a:lnTo>
                  <a:lnTo>
                    <a:pt x="118" y="315"/>
                  </a:lnTo>
                  <a:lnTo>
                    <a:pt x="118" y="309"/>
                  </a:lnTo>
                  <a:lnTo>
                    <a:pt x="118" y="301"/>
                  </a:lnTo>
                  <a:lnTo>
                    <a:pt x="118" y="294"/>
                  </a:lnTo>
                  <a:lnTo>
                    <a:pt x="118" y="286"/>
                  </a:lnTo>
                  <a:lnTo>
                    <a:pt x="118" y="280"/>
                  </a:lnTo>
                  <a:lnTo>
                    <a:pt x="118" y="274"/>
                  </a:lnTo>
                  <a:lnTo>
                    <a:pt x="116" y="271"/>
                  </a:lnTo>
                  <a:lnTo>
                    <a:pt x="116" y="269"/>
                  </a:lnTo>
                  <a:lnTo>
                    <a:pt x="113" y="265"/>
                  </a:lnTo>
                  <a:lnTo>
                    <a:pt x="113" y="263"/>
                  </a:lnTo>
                  <a:lnTo>
                    <a:pt x="113" y="259"/>
                  </a:lnTo>
                  <a:lnTo>
                    <a:pt x="111" y="257"/>
                  </a:lnTo>
                  <a:lnTo>
                    <a:pt x="111" y="253"/>
                  </a:lnTo>
                  <a:lnTo>
                    <a:pt x="113" y="249"/>
                  </a:lnTo>
                  <a:lnTo>
                    <a:pt x="113" y="244"/>
                  </a:lnTo>
                  <a:lnTo>
                    <a:pt x="116" y="242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118" y="234"/>
                  </a:lnTo>
                  <a:lnTo>
                    <a:pt x="118" y="232"/>
                  </a:lnTo>
                  <a:lnTo>
                    <a:pt x="118" y="230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2" y="217"/>
                  </a:lnTo>
                  <a:lnTo>
                    <a:pt x="122" y="215"/>
                  </a:lnTo>
                  <a:lnTo>
                    <a:pt x="120" y="213"/>
                  </a:lnTo>
                  <a:lnTo>
                    <a:pt x="118" y="211"/>
                  </a:lnTo>
                  <a:lnTo>
                    <a:pt x="107" y="213"/>
                  </a:lnTo>
                  <a:lnTo>
                    <a:pt x="99" y="211"/>
                  </a:lnTo>
                  <a:lnTo>
                    <a:pt x="93" y="207"/>
                  </a:lnTo>
                  <a:lnTo>
                    <a:pt x="89" y="201"/>
                  </a:lnTo>
                  <a:lnTo>
                    <a:pt x="82" y="196"/>
                  </a:lnTo>
                  <a:lnTo>
                    <a:pt x="76" y="192"/>
                  </a:lnTo>
                  <a:lnTo>
                    <a:pt x="70" y="188"/>
                  </a:lnTo>
                  <a:lnTo>
                    <a:pt x="60" y="190"/>
                  </a:lnTo>
                  <a:lnTo>
                    <a:pt x="62" y="194"/>
                  </a:lnTo>
                  <a:lnTo>
                    <a:pt x="62" y="198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60" y="207"/>
                  </a:lnTo>
                  <a:lnTo>
                    <a:pt x="62" y="213"/>
                  </a:lnTo>
                  <a:lnTo>
                    <a:pt x="64" y="219"/>
                  </a:lnTo>
                  <a:lnTo>
                    <a:pt x="70" y="228"/>
                  </a:lnTo>
                  <a:lnTo>
                    <a:pt x="62" y="217"/>
                  </a:lnTo>
                  <a:lnTo>
                    <a:pt x="54" y="203"/>
                  </a:lnTo>
                  <a:lnTo>
                    <a:pt x="47" y="190"/>
                  </a:lnTo>
                  <a:lnTo>
                    <a:pt x="43" y="176"/>
                  </a:lnTo>
                  <a:lnTo>
                    <a:pt x="39" y="163"/>
                  </a:lnTo>
                  <a:lnTo>
                    <a:pt x="37" y="148"/>
                  </a:lnTo>
                  <a:lnTo>
                    <a:pt x="35" y="134"/>
                  </a:lnTo>
                  <a:lnTo>
                    <a:pt x="33" y="121"/>
                  </a:lnTo>
                  <a:lnTo>
                    <a:pt x="35" y="126"/>
                  </a:lnTo>
                  <a:lnTo>
                    <a:pt x="39" y="134"/>
                  </a:lnTo>
                  <a:lnTo>
                    <a:pt x="47" y="142"/>
                  </a:lnTo>
                  <a:lnTo>
                    <a:pt x="58" y="150"/>
                  </a:lnTo>
                  <a:lnTo>
                    <a:pt x="66" y="159"/>
                  </a:lnTo>
                  <a:lnTo>
                    <a:pt x="76" y="167"/>
                  </a:lnTo>
                  <a:lnTo>
                    <a:pt x="87" y="175"/>
                  </a:lnTo>
                  <a:lnTo>
                    <a:pt x="93" y="180"/>
                  </a:lnTo>
                  <a:lnTo>
                    <a:pt x="97" y="184"/>
                  </a:lnTo>
                  <a:lnTo>
                    <a:pt x="101" y="186"/>
                  </a:lnTo>
                  <a:lnTo>
                    <a:pt x="105" y="186"/>
                  </a:lnTo>
                  <a:lnTo>
                    <a:pt x="111" y="186"/>
                  </a:lnTo>
                  <a:lnTo>
                    <a:pt x="116" y="186"/>
                  </a:lnTo>
                  <a:lnTo>
                    <a:pt x="120" y="186"/>
                  </a:lnTo>
                  <a:lnTo>
                    <a:pt x="126" y="186"/>
                  </a:lnTo>
                  <a:lnTo>
                    <a:pt x="130" y="186"/>
                  </a:lnTo>
                  <a:lnTo>
                    <a:pt x="130" y="194"/>
                  </a:lnTo>
                  <a:lnTo>
                    <a:pt x="128" y="200"/>
                  </a:lnTo>
                  <a:lnTo>
                    <a:pt x="126" y="207"/>
                  </a:lnTo>
                  <a:lnTo>
                    <a:pt x="126" y="213"/>
                  </a:lnTo>
                  <a:lnTo>
                    <a:pt x="124" y="221"/>
                  </a:lnTo>
                  <a:lnTo>
                    <a:pt x="124" y="226"/>
                  </a:lnTo>
                  <a:lnTo>
                    <a:pt x="124" y="234"/>
                  </a:lnTo>
                  <a:lnTo>
                    <a:pt x="124" y="240"/>
                  </a:lnTo>
                  <a:lnTo>
                    <a:pt x="124" y="249"/>
                  </a:lnTo>
                  <a:lnTo>
                    <a:pt x="122" y="259"/>
                  </a:lnTo>
                  <a:lnTo>
                    <a:pt x="122" y="269"/>
                  </a:lnTo>
                  <a:lnTo>
                    <a:pt x="122" y="280"/>
                  </a:lnTo>
                  <a:lnTo>
                    <a:pt x="122" y="292"/>
                  </a:lnTo>
                  <a:lnTo>
                    <a:pt x="122" y="303"/>
                  </a:lnTo>
                  <a:lnTo>
                    <a:pt x="124" y="313"/>
                  </a:lnTo>
                  <a:lnTo>
                    <a:pt x="126" y="322"/>
                  </a:lnTo>
                  <a:lnTo>
                    <a:pt x="122" y="326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13" y="326"/>
                  </a:lnTo>
                  <a:lnTo>
                    <a:pt x="111" y="326"/>
                  </a:lnTo>
                  <a:lnTo>
                    <a:pt x="109" y="322"/>
                  </a:lnTo>
                  <a:lnTo>
                    <a:pt x="105" y="321"/>
                  </a:lnTo>
                  <a:lnTo>
                    <a:pt x="103" y="317"/>
                  </a:lnTo>
                  <a:close/>
                  <a:moveTo>
                    <a:pt x="43" y="25"/>
                  </a:moveTo>
                  <a:lnTo>
                    <a:pt x="41" y="27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31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6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8" y="52"/>
                  </a:lnTo>
                  <a:lnTo>
                    <a:pt x="23" y="55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27" y="15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0" y="2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CC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8" name="Freeform 43"/>
            <p:cNvSpPr>
              <a:spLocks noEditPoints="1"/>
            </p:cNvSpPr>
            <p:nvPr/>
          </p:nvSpPr>
          <p:spPr bwMode="auto">
            <a:xfrm>
              <a:off x="1053" y="3349"/>
              <a:ext cx="139" cy="60"/>
            </a:xfrm>
            <a:custGeom>
              <a:avLst/>
              <a:gdLst>
                <a:gd name="T0" fmla="*/ 87 w 139"/>
                <a:gd name="T1" fmla="*/ 8 h 60"/>
                <a:gd name="T2" fmla="*/ 89 w 139"/>
                <a:gd name="T3" fmla="*/ 8 h 60"/>
                <a:gd name="T4" fmla="*/ 91 w 139"/>
                <a:gd name="T5" fmla="*/ 10 h 60"/>
                <a:gd name="T6" fmla="*/ 93 w 139"/>
                <a:gd name="T7" fmla="*/ 12 h 60"/>
                <a:gd name="T8" fmla="*/ 93 w 139"/>
                <a:gd name="T9" fmla="*/ 16 h 60"/>
                <a:gd name="T10" fmla="*/ 91 w 139"/>
                <a:gd name="T11" fmla="*/ 18 h 60"/>
                <a:gd name="T12" fmla="*/ 89 w 139"/>
                <a:gd name="T13" fmla="*/ 20 h 60"/>
                <a:gd name="T14" fmla="*/ 87 w 139"/>
                <a:gd name="T15" fmla="*/ 20 h 60"/>
                <a:gd name="T16" fmla="*/ 85 w 139"/>
                <a:gd name="T17" fmla="*/ 20 h 60"/>
                <a:gd name="T18" fmla="*/ 81 w 139"/>
                <a:gd name="T19" fmla="*/ 20 h 60"/>
                <a:gd name="T20" fmla="*/ 81 w 139"/>
                <a:gd name="T21" fmla="*/ 18 h 60"/>
                <a:gd name="T22" fmla="*/ 79 w 139"/>
                <a:gd name="T23" fmla="*/ 16 h 60"/>
                <a:gd name="T24" fmla="*/ 79 w 139"/>
                <a:gd name="T25" fmla="*/ 12 h 60"/>
                <a:gd name="T26" fmla="*/ 81 w 139"/>
                <a:gd name="T27" fmla="*/ 10 h 60"/>
                <a:gd name="T28" fmla="*/ 81 w 139"/>
                <a:gd name="T29" fmla="*/ 8 h 60"/>
                <a:gd name="T30" fmla="*/ 85 w 139"/>
                <a:gd name="T31" fmla="*/ 8 h 60"/>
                <a:gd name="T32" fmla="*/ 2 w 139"/>
                <a:gd name="T33" fmla="*/ 60 h 60"/>
                <a:gd name="T34" fmla="*/ 139 w 139"/>
                <a:gd name="T35" fmla="*/ 45 h 60"/>
                <a:gd name="T36" fmla="*/ 137 w 139"/>
                <a:gd name="T37" fmla="*/ 41 h 60"/>
                <a:gd name="T38" fmla="*/ 135 w 139"/>
                <a:gd name="T39" fmla="*/ 35 h 60"/>
                <a:gd name="T40" fmla="*/ 131 w 139"/>
                <a:gd name="T41" fmla="*/ 33 h 60"/>
                <a:gd name="T42" fmla="*/ 127 w 139"/>
                <a:gd name="T43" fmla="*/ 33 h 60"/>
                <a:gd name="T44" fmla="*/ 122 w 139"/>
                <a:gd name="T45" fmla="*/ 37 h 60"/>
                <a:gd name="T46" fmla="*/ 120 w 139"/>
                <a:gd name="T47" fmla="*/ 41 h 60"/>
                <a:gd name="T48" fmla="*/ 120 w 139"/>
                <a:gd name="T49" fmla="*/ 45 h 60"/>
                <a:gd name="T50" fmla="*/ 116 w 139"/>
                <a:gd name="T51" fmla="*/ 48 h 60"/>
                <a:gd name="T52" fmla="*/ 100 w 139"/>
                <a:gd name="T53" fmla="*/ 18 h 60"/>
                <a:gd name="T54" fmla="*/ 98 w 139"/>
                <a:gd name="T55" fmla="*/ 8 h 60"/>
                <a:gd name="T56" fmla="*/ 96 w 139"/>
                <a:gd name="T57" fmla="*/ 4 h 60"/>
                <a:gd name="T58" fmla="*/ 89 w 139"/>
                <a:gd name="T59" fmla="*/ 0 h 60"/>
                <a:gd name="T60" fmla="*/ 85 w 139"/>
                <a:gd name="T61" fmla="*/ 0 h 60"/>
                <a:gd name="T62" fmla="*/ 79 w 139"/>
                <a:gd name="T63" fmla="*/ 2 h 60"/>
                <a:gd name="T64" fmla="*/ 75 w 139"/>
                <a:gd name="T65" fmla="*/ 8 h 60"/>
                <a:gd name="T66" fmla="*/ 71 w 139"/>
                <a:gd name="T67" fmla="*/ 16 h 60"/>
                <a:gd name="T68" fmla="*/ 69 w 139"/>
                <a:gd name="T69" fmla="*/ 23 h 60"/>
                <a:gd name="T70" fmla="*/ 44 w 139"/>
                <a:gd name="T71" fmla="*/ 45 h 60"/>
                <a:gd name="T72" fmla="*/ 38 w 139"/>
                <a:gd name="T73" fmla="*/ 47 h 60"/>
                <a:gd name="T74" fmla="*/ 29 w 139"/>
                <a:gd name="T75" fmla="*/ 50 h 60"/>
                <a:gd name="T76" fmla="*/ 21 w 139"/>
                <a:gd name="T77" fmla="*/ 54 h 60"/>
                <a:gd name="T78" fmla="*/ 15 w 139"/>
                <a:gd name="T79" fmla="*/ 56 h 60"/>
                <a:gd name="T80" fmla="*/ 11 w 139"/>
                <a:gd name="T81" fmla="*/ 48 h 60"/>
                <a:gd name="T82" fmla="*/ 9 w 139"/>
                <a:gd name="T83" fmla="*/ 45 h 60"/>
                <a:gd name="T84" fmla="*/ 7 w 139"/>
                <a:gd name="T85" fmla="*/ 45 h 60"/>
                <a:gd name="T86" fmla="*/ 2 w 139"/>
                <a:gd name="T87" fmla="*/ 45 h 60"/>
                <a:gd name="T88" fmla="*/ 0 w 139"/>
                <a:gd name="T89" fmla="*/ 47 h 60"/>
                <a:gd name="T90" fmla="*/ 0 w 139"/>
                <a:gd name="T91" fmla="*/ 50 h 60"/>
                <a:gd name="T92" fmla="*/ 0 w 139"/>
                <a:gd name="T93" fmla="*/ 54 h 60"/>
                <a:gd name="T94" fmla="*/ 2 w 139"/>
                <a:gd name="T95" fmla="*/ 6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9"/>
                <a:gd name="T145" fmla="*/ 0 h 60"/>
                <a:gd name="T146" fmla="*/ 139 w 139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9" h="60">
                  <a:moveTo>
                    <a:pt x="85" y="8"/>
                  </a:moveTo>
                  <a:lnTo>
                    <a:pt x="87" y="8"/>
                  </a:lnTo>
                  <a:lnTo>
                    <a:pt x="89" y="8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4"/>
                  </a:lnTo>
                  <a:lnTo>
                    <a:pt x="93" y="16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5" y="8"/>
                  </a:lnTo>
                  <a:close/>
                  <a:moveTo>
                    <a:pt x="2" y="60"/>
                  </a:moveTo>
                  <a:lnTo>
                    <a:pt x="139" y="48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4" y="35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20" y="48"/>
                  </a:lnTo>
                  <a:lnTo>
                    <a:pt x="116" y="48"/>
                  </a:lnTo>
                  <a:lnTo>
                    <a:pt x="108" y="23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7" y="4"/>
                  </a:lnTo>
                  <a:lnTo>
                    <a:pt x="75" y="8"/>
                  </a:lnTo>
                  <a:lnTo>
                    <a:pt x="73" y="12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69" y="23"/>
                  </a:lnTo>
                  <a:lnTo>
                    <a:pt x="54" y="29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38" y="47"/>
                  </a:lnTo>
                  <a:lnTo>
                    <a:pt x="33" y="48"/>
                  </a:lnTo>
                  <a:lnTo>
                    <a:pt x="29" y="50"/>
                  </a:lnTo>
                  <a:lnTo>
                    <a:pt x="25" y="52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9" name="Freeform 44"/>
            <p:cNvSpPr>
              <a:spLocks/>
            </p:cNvSpPr>
            <p:nvPr/>
          </p:nvSpPr>
          <p:spPr bwMode="auto">
            <a:xfrm>
              <a:off x="1132" y="3357"/>
              <a:ext cx="14" cy="12"/>
            </a:xfrm>
            <a:custGeom>
              <a:avLst/>
              <a:gdLst>
                <a:gd name="T0" fmla="*/ 6 w 14"/>
                <a:gd name="T1" fmla="*/ 0 h 12"/>
                <a:gd name="T2" fmla="*/ 8 w 14"/>
                <a:gd name="T3" fmla="*/ 0 h 12"/>
                <a:gd name="T4" fmla="*/ 10 w 14"/>
                <a:gd name="T5" fmla="*/ 0 h 12"/>
                <a:gd name="T6" fmla="*/ 12 w 14"/>
                <a:gd name="T7" fmla="*/ 2 h 12"/>
                <a:gd name="T8" fmla="*/ 12 w 14"/>
                <a:gd name="T9" fmla="*/ 4 h 12"/>
                <a:gd name="T10" fmla="*/ 14 w 14"/>
                <a:gd name="T11" fmla="*/ 4 h 12"/>
                <a:gd name="T12" fmla="*/ 14 w 14"/>
                <a:gd name="T13" fmla="*/ 6 h 12"/>
                <a:gd name="T14" fmla="*/ 14 w 14"/>
                <a:gd name="T15" fmla="*/ 8 h 12"/>
                <a:gd name="T16" fmla="*/ 12 w 14"/>
                <a:gd name="T17" fmla="*/ 8 h 12"/>
                <a:gd name="T18" fmla="*/ 12 w 14"/>
                <a:gd name="T19" fmla="*/ 10 h 12"/>
                <a:gd name="T20" fmla="*/ 10 w 14"/>
                <a:gd name="T21" fmla="*/ 12 h 12"/>
                <a:gd name="T22" fmla="*/ 8 w 14"/>
                <a:gd name="T23" fmla="*/ 12 h 12"/>
                <a:gd name="T24" fmla="*/ 6 w 14"/>
                <a:gd name="T25" fmla="*/ 12 h 12"/>
                <a:gd name="T26" fmla="*/ 4 w 14"/>
                <a:gd name="T27" fmla="*/ 12 h 12"/>
                <a:gd name="T28" fmla="*/ 2 w 14"/>
                <a:gd name="T29" fmla="*/ 12 h 12"/>
                <a:gd name="T30" fmla="*/ 2 w 14"/>
                <a:gd name="T31" fmla="*/ 10 h 12"/>
                <a:gd name="T32" fmla="*/ 0 w 14"/>
                <a:gd name="T33" fmla="*/ 8 h 12"/>
                <a:gd name="T34" fmla="*/ 0 w 14"/>
                <a:gd name="T35" fmla="*/ 6 h 12"/>
                <a:gd name="T36" fmla="*/ 0 w 14"/>
                <a:gd name="T37" fmla="*/ 4 h 12"/>
                <a:gd name="T38" fmla="*/ 2 w 14"/>
                <a:gd name="T39" fmla="*/ 2 h 12"/>
                <a:gd name="T40" fmla="*/ 2 w 14"/>
                <a:gd name="T41" fmla="*/ 0 h 12"/>
                <a:gd name="T42" fmla="*/ 4 w 14"/>
                <a:gd name="T43" fmla="*/ 0 h 12"/>
                <a:gd name="T44" fmla="*/ 6 w 14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12"/>
                <a:gd name="T71" fmla="*/ 14 w 14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12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0" name="Freeform 45"/>
            <p:cNvSpPr>
              <a:spLocks/>
            </p:cNvSpPr>
            <p:nvPr/>
          </p:nvSpPr>
          <p:spPr bwMode="auto">
            <a:xfrm>
              <a:off x="1053" y="3349"/>
              <a:ext cx="139" cy="60"/>
            </a:xfrm>
            <a:custGeom>
              <a:avLst/>
              <a:gdLst>
                <a:gd name="T0" fmla="*/ 2 w 139"/>
                <a:gd name="T1" fmla="*/ 60 h 60"/>
                <a:gd name="T2" fmla="*/ 139 w 139"/>
                <a:gd name="T3" fmla="*/ 48 h 60"/>
                <a:gd name="T4" fmla="*/ 139 w 139"/>
                <a:gd name="T5" fmla="*/ 45 h 60"/>
                <a:gd name="T6" fmla="*/ 137 w 139"/>
                <a:gd name="T7" fmla="*/ 43 h 60"/>
                <a:gd name="T8" fmla="*/ 137 w 139"/>
                <a:gd name="T9" fmla="*/ 41 h 60"/>
                <a:gd name="T10" fmla="*/ 135 w 139"/>
                <a:gd name="T11" fmla="*/ 37 h 60"/>
                <a:gd name="T12" fmla="*/ 135 w 139"/>
                <a:gd name="T13" fmla="*/ 35 h 60"/>
                <a:gd name="T14" fmla="*/ 133 w 139"/>
                <a:gd name="T15" fmla="*/ 35 h 60"/>
                <a:gd name="T16" fmla="*/ 131 w 139"/>
                <a:gd name="T17" fmla="*/ 33 h 60"/>
                <a:gd name="T18" fmla="*/ 129 w 139"/>
                <a:gd name="T19" fmla="*/ 33 h 60"/>
                <a:gd name="T20" fmla="*/ 127 w 139"/>
                <a:gd name="T21" fmla="*/ 33 h 60"/>
                <a:gd name="T22" fmla="*/ 124 w 139"/>
                <a:gd name="T23" fmla="*/ 35 h 60"/>
                <a:gd name="T24" fmla="*/ 122 w 139"/>
                <a:gd name="T25" fmla="*/ 37 h 60"/>
                <a:gd name="T26" fmla="*/ 122 w 139"/>
                <a:gd name="T27" fmla="*/ 39 h 60"/>
                <a:gd name="T28" fmla="*/ 120 w 139"/>
                <a:gd name="T29" fmla="*/ 41 h 60"/>
                <a:gd name="T30" fmla="*/ 120 w 139"/>
                <a:gd name="T31" fmla="*/ 43 h 60"/>
                <a:gd name="T32" fmla="*/ 120 w 139"/>
                <a:gd name="T33" fmla="*/ 45 h 60"/>
                <a:gd name="T34" fmla="*/ 120 w 139"/>
                <a:gd name="T35" fmla="*/ 48 h 60"/>
                <a:gd name="T36" fmla="*/ 116 w 139"/>
                <a:gd name="T37" fmla="*/ 48 h 60"/>
                <a:gd name="T38" fmla="*/ 108 w 139"/>
                <a:gd name="T39" fmla="*/ 23 h 60"/>
                <a:gd name="T40" fmla="*/ 100 w 139"/>
                <a:gd name="T41" fmla="*/ 18 h 60"/>
                <a:gd name="T42" fmla="*/ 100 w 139"/>
                <a:gd name="T43" fmla="*/ 14 h 60"/>
                <a:gd name="T44" fmla="*/ 98 w 139"/>
                <a:gd name="T45" fmla="*/ 8 h 60"/>
                <a:gd name="T46" fmla="*/ 96 w 139"/>
                <a:gd name="T47" fmla="*/ 6 h 60"/>
                <a:gd name="T48" fmla="*/ 96 w 139"/>
                <a:gd name="T49" fmla="*/ 4 h 60"/>
                <a:gd name="T50" fmla="*/ 91 w 139"/>
                <a:gd name="T51" fmla="*/ 2 h 60"/>
                <a:gd name="T52" fmla="*/ 89 w 139"/>
                <a:gd name="T53" fmla="*/ 0 h 60"/>
                <a:gd name="T54" fmla="*/ 87 w 139"/>
                <a:gd name="T55" fmla="*/ 0 h 60"/>
                <a:gd name="T56" fmla="*/ 85 w 139"/>
                <a:gd name="T57" fmla="*/ 0 h 60"/>
                <a:gd name="T58" fmla="*/ 81 w 139"/>
                <a:gd name="T59" fmla="*/ 0 h 60"/>
                <a:gd name="T60" fmla="*/ 79 w 139"/>
                <a:gd name="T61" fmla="*/ 2 h 60"/>
                <a:gd name="T62" fmla="*/ 77 w 139"/>
                <a:gd name="T63" fmla="*/ 4 h 60"/>
                <a:gd name="T64" fmla="*/ 75 w 139"/>
                <a:gd name="T65" fmla="*/ 8 h 60"/>
                <a:gd name="T66" fmla="*/ 73 w 139"/>
                <a:gd name="T67" fmla="*/ 12 h 60"/>
                <a:gd name="T68" fmla="*/ 71 w 139"/>
                <a:gd name="T69" fmla="*/ 16 h 60"/>
                <a:gd name="T70" fmla="*/ 71 w 139"/>
                <a:gd name="T71" fmla="*/ 20 h 60"/>
                <a:gd name="T72" fmla="*/ 69 w 139"/>
                <a:gd name="T73" fmla="*/ 23 h 60"/>
                <a:gd name="T74" fmla="*/ 54 w 139"/>
                <a:gd name="T75" fmla="*/ 29 h 60"/>
                <a:gd name="T76" fmla="*/ 44 w 139"/>
                <a:gd name="T77" fmla="*/ 45 h 60"/>
                <a:gd name="T78" fmla="*/ 40 w 139"/>
                <a:gd name="T79" fmla="*/ 45 h 60"/>
                <a:gd name="T80" fmla="*/ 38 w 139"/>
                <a:gd name="T81" fmla="*/ 47 h 60"/>
                <a:gd name="T82" fmla="*/ 33 w 139"/>
                <a:gd name="T83" fmla="*/ 48 h 60"/>
                <a:gd name="T84" fmla="*/ 29 w 139"/>
                <a:gd name="T85" fmla="*/ 50 h 60"/>
                <a:gd name="T86" fmla="*/ 25 w 139"/>
                <a:gd name="T87" fmla="*/ 52 h 60"/>
                <a:gd name="T88" fmla="*/ 21 w 139"/>
                <a:gd name="T89" fmla="*/ 54 h 60"/>
                <a:gd name="T90" fmla="*/ 17 w 139"/>
                <a:gd name="T91" fmla="*/ 56 h 60"/>
                <a:gd name="T92" fmla="*/ 15 w 139"/>
                <a:gd name="T93" fmla="*/ 56 h 60"/>
                <a:gd name="T94" fmla="*/ 13 w 139"/>
                <a:gd name="T95" fmla="*/ 50 h 60"/>
                <a:gd name="T96" fmla="*/ 11 w 139"/>
                <a:gd name="T97" fmla="*/ 48 h 60"/>
                <a:gd name="T98" fmla="*/ 11 w 139"/>
                <a:gd name="T99" fmla="*/ 47 h 60"/>
                <a:gd name="T100" fmla="*/ 9 w 139"/>
                <a:gd name="T101" fmla="*/ 45 h 60"/>
                <a:gd name="T102" fmla="*/ 7 w 139"/>
                <a:gd name="T103" fmla="*/ 45 h 60"/>
                <a:gd name="T104" fmla="*/ 5 w 139"/>
                <a:gd name="T105" fmla="*/ 45 h 60"/>
                <a:gd name="T106" fmla="*/ 2 w 139"/>
                <a:gd name="T107" fmla="*/ 45 h 60"/>
                <a:gd name="T108" fmla="*/ 0 w 139"/>
                <a:gd name="T109" fmla="*/ 47 h 60"/>
                <a:gd name="T110" fmla="*/ 0 w 139"/>
                <a:gd name="T111" fmla="*/ 48 h 60"/>
                <a:gd name="T112" fmla="*/ 0 w 139"/>
                <a:gd name="T113" fmla="*/ 50 h 60"/>
                <a:gd name="T114" fmla="*/ 0 w 139"/>
                <a:gd name="T115" fmla="*/ 52 h 60"/>
                <a:gd name="T116" fmla="*/ 0 w 139"/>
                <a:gd name="T117" fmla="*/ 54 h 60"/>
                <a:gd name="T118" fmla="*/ 0 w 139"/>
                <a:gd name="T119" fmla="*/ 58 h 60"/>
                <a:gd name="T120" fmla="*/ 2 w 139"/>
                <a:gd name="T121" fmla="*/ 60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"/>
                <a:gd name="T184" fmla="*/ 0 h 60"/>
                <a:gd name="T185" fmla="*/ 139 w 139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" h="60">
                  <a:moveTo>
                    <a:pt x="2" y="60"/>
                  </a:moveTo>
                  <a:lnTo>
                    <a:pt x="139" y="48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4" y="35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20" y="48"/>
                  </a:lnTo>
                  <a:lnTo>
                    <a:pt x="116" y="48"/>
                  </a:lnTo>
                  <a:lnTo>
                    <a:pt x="108" y="23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7" y="4"/>
                  </a:lnTo>
                  <a:lnTo>
                    <a:pt x="75" y="8"/>
                  </a:lnTo>
                  <a:lnTo>
                    <a:pt x="73" y="12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69" y="23"/>
                  </a:lnTo>
                  <a:lnTo>
                    <a:pt x="54" y="29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38" y="47"/>
                  </a:lnTo>
                  <a:lnTo>
                    <a:pt x="33" y="48"/>
                  </a:lnTo>
                  <a:lnTo>
                    <a:pt x="29" y="50"/>
                  </a:lnTo>
                  <a:lnTo>
                    <a:pt x="25" y="52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2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1" name="Freeform 46"/>
            <p:cNvSpPr>
              <a:spLocks noEditPoints="1"/>
            </p:cNvSpPr>
            <p:nvPr/>
          </p:nvSpPr>
          <p:spPr bwMode="auto">
            <a:xfrm>
              <a:off x="563" y="3065"/>
              <a:ext cx="590" cy="809"/>
            </a:xfrm>
            <a:custGeom>
              <a:avLst/>
              <a:gdLst>
                <a:gd name="T0" fmla="*/ 158 w 590"/>
                <a:gd name="T1" fmla="*/ 198 h 809"/>
                <a:gd name="T2" fmla="*/ 232 w 590"/>
                <a:gd name="T3" fmla="*/ 273 h 809"/>
                <a:gd name="T4" fmla="*/ 263 w 590"/>
                <a:gd name="T5" fmla="*/ 300 h 809"/>
                <a:gd name="T6" fmla="*/ 147 w 590"/>
                <a:gd name="T7" fmla="*/ 196 h 809"/>
                <a:gd name="T8" fmla="*/ 586 w 590"/>
                <a:gd name="T9" fmla="*/ 477 h 809"/>
                <a:gd name="T10" fmla="*/ 569 w 590"/>
                <a:gd name="T11" fmla="*/ 519 h 809"/>
                <a:gd name="T12" fmla="*/ 542 w 590"/>
                <a:gd name="T13" fmla="*/ 475 h 809"/>
                <a:gd name="T14" fmla="*/ 571 w 590"/>
                <a:gd name="T15" fmla="*/ 442 h 809"/>
                <a:gd name="T16" fmla="*/ 354 w 590"/>
                <a:gd name="T17" fmla="*/ 46 h 809"/>
                <a:gd name="T18" fmla="*/ 337 w 590"/>
                <a:gd name="T19" fmla="*/ 44 h 809"/>
                <a:gd name="T20" fmla="*/ 329 w 590"/>
                <a:gd name="T21" fmla="*/ 25 h 809"/>
                <a:gd name="T22" fmla="*/ 356 w 590"/>
                <a:gd name="T23" fmla="*/ 23 h 809"/>
                <a:gd name="T24" fmla="*/ 329 w 590"/>
                <a:gd name="T25" fmla="*/ 25 h 809"/>
                <a:gd name="T26" fmla="*/ 300 w 590"/>
                <a:gd name="T27" fmla="*/ 10 h 809"/>
                <a:gd name="T28" fmla="*/ 249 w 590"/>
                <a:gd name="T29" fmla="*/ 2 h 809"/>
                <a:gd name="T30" fmla="*/ 304 w 590"/>
                <a:gd name="T31" fmla="*/ 17 h 809"/>
                <a:gd name="T32" fmla="*/ 286 w 590"/>
                <a:gd name="T33" fmla="*/ 38 h 809"/>
                <a:gd name="T34" fmla="*/ 265 w 590"/>
                <a:gd name="T35" fmla="*/ 40 h 809"/>
                <a:gd name="T36" fmla="*/ 298 w 590"/>
                <a:gd name="T37" fmla="*/ 85 h 809"/>
                <a:gd name="T38" fmla="*/ 315 w 590"/>
                <a:gd name="T39" fmla="*/ 79 h 809"/>
                <a:gd name="T40" fmla="*/ 315 w 590"/>
                <a:gd name="T41" fmla="*/ 86 h 809"/>
                <a:gd name="T42" fmla="*/ 302 w 590"/>
                <a:gd name="T43" fmla="*/ 85 h 809"/>
                <a:gd name="T44" fmla="*/ 402 w 590"/>
                <a:gd name="T45" fmla="*/ 452 h 809"/>
                <a:gd name="T46" fmla="*/ 412 w 590"/>
                <a:gd name="T47" fmla="*/ 450 h 809"/>
                <a:gd name="T48" fmla="*/ 408 w 590"/>
                <a:gd name="T49" fmla="*/ 452 h 809"/>
                <a:gd name="T50" fmla="*/ 408 w 590"/>
                <a:gd name="T51" fmla="*/ 442 h 809"/>
                <a:gd name="T52" fmla="*/ 453 w 590"/>
                <a:gd name="T53" fmla="*/ 448 h 809"/>
                <a:gd name="T54" fmla="*/ 511 w 590"/>
                <a:gd name="T55" fmla="*/ 419 h 809"/>
                <a:gd name="T56" fmla="*/ 544 w 590"/>
                <a:gd name="T57" fmla="*/ 390 h 809"/>
                <a:gd name="T58" fmla="*/ 515 w 590"/>
                <a:gd name="T59" fmla="*/ 411 h 809"/>
                <a:gd name="T60" fmla="*/ 472 w 590"/>
                <a:gd name="T61" fmla="*/ 434 h 809"/>
                <a:gd name="T62" fmla="*/ 451 w 590"/>
                <a:gd name="T63" fmla="*/ 448 h 809"/>
                <a:gd name="T64" fmla="*/ 532 w 590"/>
                <a:gd name="T65" fmla="*/ 463 h 809"/>
                <a:gd name="T66" fmla="*/ 474 w 590"/>
                <a:gd name="T67" fmla="*/ 469 h 809"/>
                <a:gd name="T68" fmla="*/ 519 w 590"/>
                <a:gd name="T69" fmla="*/ 446 h 809"/>
                <a:gd name="T70" fmla="*/ 476 w 590"/>
                <a:gd name="T71" fmla="*/ 469 h 809"/>
                <a:gd name="T72" fmla="*/ 532 w 590"/>
                <a:gd name="T73" fmla="*/ 463 h 809"/>
                <a:gd name="T74" fmla="*/ 325 w 590"/>
                <a:gd name="T75" fmla="*/ 769 h 809"/>
                <a:gd name="T76" fmla="*/ 292 w 590"/>
                <a:gd name="T77" fmla="*/ 601 h 809"/>
                <a:gd name="T78" fmla="*/ 267 w 590"/>
                <a:gd name="T79" fmla="*/ 425 h 809"/>
                <a:gd name="T80" fmla="*/ 263 w 590"/>
                <a:gd name="T81" fmla="*/ 382 h 809"/>
                <a:gd name="T82" fmla="*/ 344 w 590"/>
                <a:gd name="T83" fmla="*/ 188 h 809"/>
                <a:gd name="T84" fmla="*/ 309 w 590"/>
                <a:gd name="T85" fmla="*/ 194 h 809"/>
                <a:gd name="T86" fmla="*/ 329 w 590"/>
                <a:gd name="T87" fmla="*/ 234 h 809"/>
                <a:gd name="T88" fmla="*/ 280 w 590"/>
                <a:gd name="T89" fmla="*/ 342 h 809"/>
                <a:gd name="T90" fmla="*/ 306 w 590"/>
                <a:gd name="T91" fmla="*/ 284 h 809"/>
                <a:gd name="T92" fmla="*/ 319 w 590"/>
                <a:gd name="T93" fmla="*/ 215 h 809"/>
                <a:gd name="T94" fmla="*/ 346 w 590"/>
                <a:gd name="T95" fmla="*/ 192 h 809"/>
                <a:gd name="T96" fmla="*/ 75 w 590"/>
                <a:gd name="T97" fmla="*/ 227 h 809"/>
                <a:gd name="T98" fmla="*/ 133 w 590"/>
                <a:gd name="T99" fmla="*/ 248 h 809"/>
                <a:gd name="T100" fmla="*/ 228 w 590"/>
                <a:gd name="T101" fmla="*/ 307 h 809"/>
                <a:gd name="T102" fmla="*/ 224 w 590"/>
                <a:gd name="T103" fmla="*/ 307 h 809"/>
                <a:gd name="T104" fmla="*/ 131 w 590"/>
                <a:gd name="T105" fmla="*/ 250 h 809"/>
                <a:gd name="T106" fmla="*/ 75 w 590"/>
                <a:gd name="T107" fmla="*/ 231 h 809"/>
                <a:gd name="T108" fmla="*/ 58 w 590"/>
                <a:gd name="T109" fmla="*/ 400 h 809"/>
                <a:gd name="T110" fmla="*/ 89 w 590"/>
                <a:gd name="T111" fmla="*/ 471 h 809"/>
                <a:gd name="T112" fmla="*/ 91 w 590"/>
                <a:gd name="T113" fmla="*/ 502 h 809"/>
                <a:gd name="T114" fmla="*/ 89 w 590"/>
                <a:gd name="T115" fmla="*/ 465 h 809"/>
                <a:gd name="T116" fmla="*/ 15 w 590"/>
                <a:gd name="T117" fmla="*/ 296 h 8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0"/>
                <a:gd name="T178" fmla="*/ 0 h 809"/>
                <a:gd name="T179" fmla="*/ 590 w 590"/>
                <a:gd name="T180" fmla="*/ 809 h 8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0" h="809">
                  <a:moveTo>
                    <a:pt x="122" y="171"/>
                  </a:moveTo>
                  <a:lnTo>
                    <a:pt x="127" y="173"/>
                  </a:lnTo>
                  <a:lnTo>
                    <a:pt x="129" y="175"/>
                  </a:lnTo>
                  <a:lnTo>
                    <a:pt x="131" y="177"/>
                  </a:lnTo>
                  <a:lnTo>
                    <a:pt x="133" y="179"/>
                  </a:lnTo>
                  <a:lnTo>
                    <a:pt x="135" y="181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41" y="184"/>
                  </a:lnTo>
                  <a:lnTo>
                    <a:pt x="147" y="186"/>
                  </a:lnTo>
                  <a:lnTo>
                    <a:pt x="153" y="192"/>
                  </a:lnTo>
                  <a:lnTo>
                    <a:pt x="158" y="198"/>
                  </a:lnTo>
                  <a:lnTo>
                    <a:pt x="164" y="204"/>
                  </a:lnTo>
                  <a:lnTo>
                    <a:pt x="168" y="209"/>
                  </a:lnTo>
                  <a:lnTo>
                    <a:pt x="172" y="217"/>
                  </a:lnTo>
                  <a:lnTo>
                    <a:pt x="178" y="221"/>
                  </a:lnTo>
                  <a:lnTo>
                    <a:pt x="182" y="225"/>
                  </a:lnTo>
                  <a:lnTo>
                    <a:pt x="189" y="229"/>
                  </a:lnTo>
                  <a:lnTo>
                    <a:pt x="197" y="234"/>
                  </a:lnTo>
                  <a:lnTo>
                    <a:pt x="203" y="242"/>
                  </a:lnTo>
                  <a:lnTo>
                    <a:pt x="211" y="250"/>
                  </a:lnTo>
                  <a:lnTo>
                    <a:pt x="220" y="259"/>
                  </a:lnTo>
                  <a:lnTo>
                    <a:pt x="226" y="267"/>
                  </a:lnTo>
                  <a:lnTo>
                    <a:pt x="232" y="273"/>
                  </a:lnTo>
                  <a:lnTo>
                    <a:pt x="236" y="277"/>
                  </a:lnTo>
                  <a:lnTo>
                    <a:pt x="240" y="281"/>
                  </a:lnTo>
                  <a:lnTo>
                    <a:pt x="242" y="282"/>
                  </a:lnTo>
                  <a:lnTo>
                    <a:pt x="244" y="284"/>
                  </a:lnTo>
                  <a:lnTo>
                    <a:pt x="249" y="286"/>
                  </a:lnTo>
                  <a:lnTo>
                    <a:pt x="251" y="288"/>
                  </a:lnTo>
                  <a:lnTo>
                    <a:pt x="253" y="288"/>
                  </a:lnTo>
                  <a:lnTo>
                    <a:pt x="255" y="286"/>
                  </a:lnTo>
                  <a:lnTo>
                    <a:pt x="259" y="282"/>
                  </a:lnTo>
                  <a:lnTo>
                    <a:pt x="261" y="286"/>
                  </a:lnTo>
                  <a:lnTo>
                    <a:pt x="263" y="292"/>
                  </a:lnTo>
                  <a:lnTo>
                    <a:pt x="263" y="300"/>
                  </a:lnTo>
                  <a:lnTo>
                    <a:pt x="263" y="307"/>
                  </a:lnTo>
                  <a:lnTo>
                    <a:pt x="263" y="315"/>
                  </a:lnTo>
                  <a:lnTo>
                    <a:pt x="261" y="323"/>
                  </a:lnTo>
                  <a:lnTo>
                    <a:pt x="259" y="331"/>
                  </a:lnTo>
                  <a:lnTo>
                    <a:pt x="257" y="338"/>
                  </a:lnTo>
                  <a:lnTo>
                    <a:pt x="251" y="321"/>
                  </a:lnTo>
                  <a:lnTo>
                    <a:pt x="242" y="304"/>
                  </a:lnTo>
                  <a:lnTo>
                    <a:pt x="228" y="284"/>
                  </a:lnTo>
                  <a:lnTo>
                    <a:pt x="211" y="263"/>
                  </a:lnTo>
                  <a:lnTo>
                    <a:pt x="193" y="242"/>
                  </a:lnTo>
                  <a:lnTo>
                    <a:pt x="170" y="219"/>
                  </a:lnTo>
                  <a:lnTo>
                    <a:pt x="147" y="196"/>
                  </a:lnTo>
                  <a:lnTo>
                    <a:pt x="122" y="171"/>
                  </a:lnTo>
                  <a:close/>
                  <a:moveTo>
                    <a:pt x="579" y="432"/>
                  </a:moveTo>
                  <a:lnTo>
                    <a:pt x="579" y="436"/>
                  </a:lnTo>
                  <a:lnTo>
                    <a:pt x="577" y="440"/>
                  </a:lnTo>
                  <a:lnTo>
                    <a:pt x="577" y="442"/>
                  </a:lnTo>
                  <a:lnTo>
                    <a:pt x="575" y="444"/>
                  </a:lnTo>
                  <a:lnTo>
                    <a:pt x="575" y="448"/>
                  </a:lnTo>
                  <a:lnTo>
                    <a:pt x="575" y="452"/>
                  </a:lnTo>
                  <a:lnTo>
                    <a:pt x="577" y="459"/>
                  </a:lnTo>
                  <a:lnTo>
                    <a:pt x="583" y="471"/>
                  </a:lnTo>
                  <a:lnTo>
                    <a:pt x="583" y="473"/>
                  </a:lnTo>
                  <a:lnTo>
                    <a:pt x="586" y="477"/>
                  </a:lnTo>
                  <a:lnTo>
                    <a:pt x="586" y="480"/>
                  </a:lnTo>
                  <a:lnTo>
                    <a:pt x="588" y="484"/>
                  </a:lnTo>
                  <a:lnTo>
                    <a:pt x="588" y="490"/>
                  </a:lnTo>
                  <a:lnTo>
                    <a:pt x="588" y="494"/>
                  </a:lnTo>
                  <a:lnTo>
                    <a:pt x="590" y="500"/>
                  </a:lnTo>
                  <a:lnTo>
                    <a:pt x="588" y="503"/>
                  </a:lnTo>
                  <a:lnTo>
                    <a:pt x="588" y="507"/>
                  </a:lnTo>
                  <a:lnTo>
                    <a:pt x="583" y="511"/>
                  </a:lnTo>
                  <a:lnTo>
                    <a:pt x="581" y="513"/>
                  </a:lnTo>
                  <a:lnTo>
                    <a:pt x="577" y="515"/>
                  </a:lnTo>
                  <a:lnTo>
                    <a:pt x="573" y="517"/>
                  </a:lnTo>
                  <a:lnTo>
                    <a:pt x="569" y="519"/>
                  </a:lnTo>
                  <a:lnTo>
                    <a:pt x="567" y="521"/>
                  </a:lnTo>
                  <a:lnTo>
                    <a:pt x="563" y="521"/>
                  </a:lnTo>
                  <a:lnTo>
                    <a:pt x="559" y="517"/>
                  </a:lnTo>
                  <a:lnTo>
                    <a:pt x="554" y="511"/>
                  </a:lnTo>
                  <a:lnTo>
                    <a:pt x="550" y="505"/>
                  </a:lnTo>
                  <a:lnTo>
                    <a:pt x="546" y="502"/>
                  </a:lnTo>
                  <a:lnTo>
                    <a:pt x="544" y="496"/>
                  </a:lnTo>
                  <a:lnTo>
                    <a:pt x="540" y="490"/>
                  </a:lnTo>
                  <a:lnTo>
                    <a:pt x="538" y="484"/>
                  </a:lnTo>
                  <a:lnTo>
                    <a:pt x="536" y="477"/>
                  </a:lnTo>
                  <a:lnTo>
                    <a:pt x="540" y="477"/>
                  </a:lnTo>
                  <a:lnTo>
                    <a:pt x="542" y="475"/>
                  </a:lnTo>
                  <a:lnTo>
                    <a:pt x="544" y="473"/>
                  </a:lnTo>
                  <a:lnTo>
                    <a:pt x="546" y="473"/>
                  </a:lnTo>
                  <a:lnTo>
                    <a:pt x="548" y="471"/>
                  </a:lnTo>
                  <a:lnTo>
                    <a:pt x="550" y="469"/>
                  </a:lnTo>
                  <a:lnTo>
                    <a:pt x="552" y="467"/>
                  </a:lnTo>
                  <a:lnTo>
                    <a:pt x="554" y="463"/>
                  </a:lnTo>
                  <a:lnTo>
                    <a:pt x="559" y="459"/>
                  </a:lnTo>
                  <a:lnTo>
                    <a:pt x="561" y="455"/>
                  </a:lnTo>
                  <a:lnTo>
                    <a:pt x="565" y="452"/>
                  </a:lnTo>
                  <a:lnTo>
                    <a:pt x="567" y="448"/>
                  </a:lnTo>
                  <a:lnTo>
                    <a:pt x="571" y="442"/>
                  </a:lnTo>
                  <a:lnTo>
                    <a:pt x="575" y="438"/>
                  </a:lnTo>
                  <a:lnTo>
                    <a:pt x="579" y="432"/>
                  </a:lnTo>
                  <a:close/>
                  <a:moveTo>
                    <a:pt x="337" y="48"/>
                  </a:moveTo>
                  <a:lnTo>
                    <a:pt x="340" y="48"/>
                  </a:lnTo>
                  <a:lnTo>
                    <a:pt x="342" y="48"/>
                  </a:lnTo>
                  <a:lnTo>
                    <a:pt x="344" y="48"/>
                  </a:lnTo>
                  <a:lnTo>
                    <a:pt x="346" y="48"/>
                  </a:lnTo>
                  <a:lnTo>
                    <a:pt x="350" y="48"/>
                  </a:lnTo>
                  <a:lnTo>
                    <a:pt x="352" y="46"/>
                  </a:lnTo>
                  <a:lnTo>
                    <a:pt x="354" y="46"/>
                  </a:lnTo>
                  <a:lnTo>
                    <a:pt x="356" y="46"/>
                  </a:lnTo>
                  <a:lnTo>
                    <a:pt x="354" y="46"/>
                  </a:lnTo>
                  <a:lnTo>
                    <a:pt x="352" y="44"/>
                  </a:lnTo>
                  <a:lnTo>
                    <a:pt x="350" y="44"/>
                  </a:lnTo>
                  <a:lnTo>
                    <a:pt x="350" y="42"/>
                  </a:lnTo>
                  <a:lnTo>
                    <a:pt x="348" y="42"/>
                  </a:lnTo>
                  <a:lnTo>
                    <a:pt x="348" y="40"/>
                  </a:lnTo>
                  <a:lnTo>
                    <a:pt x="346" y="40"/>
                  </a:lnTo>
                  <a:lnTo>
                    <a:pt x="346" y="42"/>
                  </a:lnTo>
                  <a:lnTo>
                    <a:pt x="344" y="44"/>
                  </a:lnTo>
                  <a:lnTo>
                    <a:pt x="342" y="44"/>
                  </a:lnTo>
                  <a:lnTo>
                    <a:pt x="340" y="44"/>
                  </a:lnTo>
                  <a:lnTo>
                    <a:pt x="337" y="44"/>
                  </a:lnTo>
                  <a:lnTo>
                    <a:pt x="333" y="42"/>
                  </a:lnTo>
                  <a:lnTo>
                    <a:pt x="329" y="42"/>
                  </a:lnTo>
                  <a:lnTo>
                    <a:pt x="325" y="42"/>
                  </a:lnTo>
                  <a:lnTo>
                    <a:pt x="327" y="42"/>
                  </a:lnTo>
                  <a:lnTo>
                    <a:pt x="327" y="44"/>
                  </a:lnTo>
                  <a:lnTo>
                    <a:pt x="329" y="46"/>
                  </a:lnTo>
                  <a:lnTo>
                    <a:pt x="331" y="46"/>
                  </a:lnTo>
                  <a:lnTo>
                    <a:pt x="333" y="48"/>
                  </a:lnTo>
                  <a:lnTo>
                    <a:pt x="335" y="48"/>
                  </a:lnTo>
                  <a:lnTo>
                    <a:pt x="337" y="48"/>
                  </a:lnTo>
                  <a:close/>
                  <a:moveTo>
                    <a:pt x="329" y="25"/>
                  </a:moveTo>
                  <a:lnTo>
                    <a:pt x="333" y="23"/>
                  </a:lnTo>
                  <a:lnTo>
                    <a:pt x="340" y="21"/>
                  </a:lnTo>
                  <a:lnTo>
                    <a:pt x="346" y="21"/>
                  </a:lnTo>
                  <a:lnTo>
                    <a:pt x="352" y="21"/>
                  </a:lnTo>
                  <a:lnTo>
                    <a:pt x="356" y="19"/>
                  </a:lnTo>
                  <a:lnTo>
                    <a:pt x="362" y="15"/>
                  </a:lnTo>
                  <a:lnTo>
                    <a:pt x="366" y="12"/>
                  </a:lnTo>
                  <a:lnTo>
                    <a:pt x="366" y="2"/>
                  </a:lnTo>
                  <a:lnTo>
                    <a:pt x="366" y="10"/>
                  </a:lnTo>
                  <a:lnTo>
                    <a:pt x="362" y="15"/>
                  </a:lnTo>
                  <a:lnTo>
                    <a:pt x="360" y="19"/>
                  </a:lnTo>
                  <a:lnTo>
                    <a:pt x="356" y="23"/>
                  </a:lnTo>
                  <a:lnTo>
                    <a:pt x="352" y="23"/>
                  </a:lnTo>
                  <a:lnTo>
                    <a:pt x="346" y="25"/>
                  </a:lnTo>
                  <a:lnTo>
                    <a:pt x="342" y="25"/>
                  </a:lnTo>
                  <a:lnTo>
                    <a:pt x="335" y="27"/>
                  </a:lnTo>
                  <a:lnTo>
                    <a:pt x="333" y="27"/>
                  </a:lnTo>
                  <a:lnTo>
                    <a:pt x="331" y="27"/>
                  </a:lnTo>
                  <a:lnTo>
                    <a:pt x="329" y="27"/>
                  </a:lnTo>
                  <a:lnTo>
                    <a:pt x="329" y="25"/>
                  </a:lnTo>
                  <a:close/>
                  <a:moveTo>
                    <a:pt x="315" y="21"/>
                  </a:moveTo>
                  <a:lnTo>
                    <a:pt x="313" y="19"/>
                  </a:lnTo>
                  <a:lnTo>
                    <a:pt x="311" y="17"/>
                  </a:lnTo>
                  <a:lnTo>
                    <a:pt x="311" y="15"/>
                  </a:lnTo>
                  <a:lnTo>
                    <a:pt x="309" y="13"/>
                  </a:lnTo>
                  <a:lnTo>
                    <a:pt x="306" y="12"/>
                  </a:lnTo>
                  <a:lnTo>
                    <a:pt x="304" y="12"/>
                  </a:lnTo>
                  <a:lnTo>
                    <a:pt x="302" y="10"/>
                  </a:lnTo>
                  <a:lnTo>
                    <a:pt x="300" y="10"/>
                  </a:lnTo>
                  <a:lnTo>
                    <a:pt x="296" y="10"/>
                  </a:lnTo>
                  <a:lnTo>
                    <a:pt x="292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77" y="4"/>
                  </a:lnTo>
                  <a:lnTo>
                    <a:pt x="271" y="2"/>
                  </a:lnTo>
                  <a:lnTo>
                    <a:pt x="265" y="2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49" y="2"/>
                  </a:lnTo>
                  <a:lnTo>
                    <a:pt x="251" y="2"/>
                  </a:lnTo>
                  <a:lnTo>
                    <a:pt x="257" y="2"/>
                  </a:lnTo>
                  <a:lnTo>
                    <a:pt x="263" y="2"/>
                  </a:lnTo>
                  <a:lnTo>
                    <a:pt x="271" y="4"/>
                  </a:lnTo>
                  <a:lnTo>
                    <a:pt x="277" y="6"/>
                  </a:lnTo>
                  <a:lnTo>
                    <a:pt x="286" y="8"/>
                  </a:lnTo>
                  <a:lnTo>
                    <a:pt x="292" y="10"/>
                  </a:lnTo>
                  <a:lnTo>
                    <a:pt x="296" y="12"/>
                  </a:lnTo>
                  <a:lnTo>
                    <a:pt x="300" y="13"/>
                  </a:lnTo>
                  <a:lnTo>
                    <a:pt x="302" y="15"/>
                  </a:lnTo>
                  <a:lnTo>
                    <a:pt x="304" y="17"/>
                  </a:lnTo>
                  <a:lnTo>
                    <a:pt x="306" y="19"/>
                  </a:lnTo>
                  <a:lnTo>
                    <a:pt x="309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close/>
                  <a:moveTo>
                    <a:pt x="251" y="23"/>
                  </a:moveTo>
                  <a:lnTo>
                    <a:pt x="257" y="29"/>
                  </a:lnTo>
                  <a:lnTo>
                    <a:pt x="263" y="33"/>
                  </a:lnTo>
                  <a:lnTo>
                    <a:pt x="267" y="35"/>
                  </a:lnTo>
                  <a:lnTo>
                    <a:pt x="273" y="37"/>
                  </a:lnTo>
                  <a:lnTo>
                    <a:pt x="280" y="38"/>
                  </a:lnTo>
                  <a:lnTo>
                    <a:pt x="286" y="38"/>
                  </a:lnTo>
                  <a:lnTo>
                    <a:pt x="292" y="38"/>
                  </a:lnTo>
                  <a:lnTo>
                    <a:pt x="300" y="37"/>
                  </a:lnTo>
                  <a:lnTo>
                    <a:pt x="298" y="38"/>
                  </a:lnTo>
                  <a:lnTo>
                    <a:pt x="296" y="40"/>
                  </a:lnTo>
                  <a:lnTo>
                    <a:pt x="294" y="42"/>
                  </a:lnTo>
                  <a:lnTo>
                    <a:pt x="292" y="42"/>
                  </a:lnTo>
                  <a:lnTo>
                    <a:pt x="288" y="42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5" y="42"/>
                  </a:lnTo>
                  <a:lnTo>
                    <a:pt x="269" y="42"/>
                  </a:lnTo>
                  <a:lnTo>
                    <a:pt x="265" y="40"/>
                  </a:lnTo>
                  <a:lnTo>
                    <a:pt x="261" y="38"/>
                  </a:lnTo>
                  <a:lnTo>
                    <a:pt x="259" y="35"/>
                  </a:lnTo>
                  <a:lnTo>
                    <a:pt x="255" y="33"/>
                  </a:lnTo>
                  <a:lnTo>
                    <a:pt x="253" y="31"/>
                  </a:lnTo>
                  <a:lnTo>
                    <a:pt x="251" y="27"/>
                  </a:lnTo>
                  <a:lnTo>
                    <a:pt x="251" y="23"/>
                  </a:lnTo>
                  <a:close/>
                  <a:moveTo>
                    <a:pt x="290" y="85"/>
                  </a:moveTo>
                  <a:lnTo>
                    <a:pt x="292" y="85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6" y="85"/>
                  </a:lnTo>
                  <a:lnTo>
                    <a:pt x="298" y="85"/>
                  </a:lnTo>
                  <a:lnTo>
                    <a:pt x="300" y="85"/>
                  </a:lnTo>
                  <a:lnTo>
                    <a:pt x="302" y="83"/>
                  </a:lnTo>
                  <a:lnTo>
                    <a:pt x="304" y="83"/>
                  </a:lnTo>
                  <a:lnTo>
                    <a:pt x="306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3" y="79"/>
                  </a:lnTo>
                  <a:lnTo>
                    <a:pt x="315" y="79"/>
                  </a:lnTo>
                  <a:lnTo>
                    <a:pt x="317" y="81"/>
                  </a:lnTo>
                  <a:lnTo>
                    <a:pt x="319" y="83"/>
                  </a:lnTo>
                  <a:lnTo>
                    <a:pt x="317" y="85"/>
                  </a:lnTo>
                  <a:lnTo>
                    <a:pt x="315" y="86"/>
                  </a:lnTo>
                  <a:lnTo>
                    <a:pt x="313" y="86"/>
                  </a:lnTo>
                  <a:lnTo>
                    <a:pt x="311" y="86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6" y="85"/>
                  </a:lnTo>
                  <a:lnTo>
                    <a:pt x="304" y="85"/>
                  </a:lnTo>
                  <a:lnTo>
                    <a:pt x="302" y="85"/>
                  </a:lnTo>
                  <a:lnTo>
                    <a:pt x="300" y="85"/>
                  </a:lnTo>
                  <a:lnTo>
                    <a:pt x="298" y="85"/>
                  </a:lnTo>
                  <a:lnTo>
                    <a:pt x="296" y="86"/>
                  </a:lnTo>
                  <a:lnTo>
                    <a:pt x="294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0" y="85"/>
                  </a:lnTo>
                  <a:close/>
                  <a:moveTo>
                    <a:pt x="408" y="440"/>
                  </a:moveTo>
                  <a:lnTo>
                    <a:pt x="406" y="444"/>
                  </a:lnTo>
                  <a:lnTo>
                    <a:pt x="406" y="446"/>
                  </a:lnTo>
                  <a:lnTo>
                    <a:pt x="404" y="448"/>
                  </a:lnTo>
                  <a:lnTo>
                    <a:pt x="402" y="452"/>
                  </a:lnTo>
                  <a:lnTo>
                    <a:pt x="399" y="453"/>
                  </a:lnTo>
                  <a:lnTo>
                    <a:pt x="399" y="455"/>
                  </a:lnTo>
                  <a:lnTo>
                    <a:pt x="397" y="457"/>
                  </a:lnTo>
                  <a:lnTo>
                    <a:pt x="395" y="461"/>
                  </a:lnTo>
                  <a:lnTo>
                    <a:pt x="404" y="455"/>
                  </a:lnTo>
                  <a:lnTo>
                    <a:pt x="406" y="455"/>
                  </a:lnTo>
                  <a:lnTo>
                    <a:pt x="408" y="453"/>
                  </a:lnTo>
                  <a:lnTo>
                    <a:pt x="410" y="452"/>
                  </a:lnTo>
                  <a:lnTo>
                    <a:pt x="412" y="452"/>
                  </a:lnTo>
                  <a:lnTo>
                    <a:pt x="412" y="450"/>
                  </a:lnTo>
                  <a:lnTo>
                    <a:pt x="414" y="450"/>
                  </a:lnTo>
                  <a:lnTo>
                    <a:pt x="412" y="450"/>
                  </a:lnTo>
                  <a:lnTo>
                    <a:pt x="412" y="452"/>
                  </a:lnTo>
                  <a:lnTo>
                    <a:pt x="410" y="452"/>
                  </a:lnTo>
                  <a:lnTo>
                    <a:pt x="408" y="452"/>
                  </a:lnTo>
                  <a:lnTo>
                    <a:pt x="406" y="452"/>
                  </a:lnTo>
                  <a:lnTo>
                    <a:pt x="406" y="453"/>
                  </a:lnTo>
                  <a:lnTo>
                    <a:pt x="404" y="453"/>
                  </a:lnTo>
                  <a:lnTo>
                    <a:pt x="404" y="452"/>
                  </a:lnTo>
                  <a:lnTo>
                    <a:pt x="406" y="450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8" y="444"/>
                  </a:lnTo>
                  <a:lnTo>
                    <a:pt x="408" y="442"/>
                  </a:lnTo>
                  <a:lnTo>
                    <a:pt x="408" y="440"/>
                  </a:lnTo>
                  <a:close/>
                  <a:moveTo>
                    <a:pt x="433" y="457"/>
                  </a:moveTo>
                  <a:lnTo>
                    <a:pt x="435" y="455"/>
                  </a:lnTo>
                  <a:lnTo>
                    <a:pt x="437" y="455"/>
                  </a:lnTo>
                  <a:lnTo>
                    <a:pt x="439" y="453"/>
                  </a:lnTo>
                  <a:lnTo>
                    <a:pt x="441" y="453"/>
                  </a:lnTo>
                  <a:lnTo>
                    <a:pt x="443" y="452"/>
                  </a:lnTo>
                  <a:lnTo>
                    <a:pt x="445" y="452"/>
                  </a:lnTo>
                  <a:lnTo>
                    <a:pt x="447" y="450"/>
                  </a:lnTo>
                  <a:lnTo>
                    <a:pt x="449" y="450"/>
                  </a:lnTo>
                  <a:lnTo>
                    <a:pt x="453" y="448"/>
                  </a:lnTo>
                  <a:lnTo>
                    <a:pt x="457" y="446"/>
                  </a:lnTo>
                  <a:lnTo>
                    <a:pt x="464" y="444"/>
                  </a:lnTo>
                  <a:lnTo>
                    <a:pt x="468" y="442"/>
                  </a:lnTo>
                  <a:lnTo>
                    <a:pt x="474" y="438"/>
                  </a:lnTo>
                  <a:lnTo>
                    <a:pt x="478" y="434"/>
                  </a:lnTo>
                  <a:lnTo>
                    <a:pt x="484" y="432"/>
                  </a:lnTo>
                  <a:lnTo>
                    <a:pt x="488" y="430"/>
                  </a:lnTo>
                  <a:lnTo>
                    <a:pt x="495" y="427"/>
                  </a:lnTo>
                  <a:lnTo>
                    <a:pt x="499" y="425"/>
                  </a:lnTo>
                  <a:lnTo>
                    <a:pt x="503" y="423"/>
                  </a:lnTo>
                  <a:lnTo>
                    <a:pt x="507" y="421"/>
                  </a:lnTo>
                  <a:lnTo>
                    <a:pt x="511" y="419"/>
                  </a:lnTo>
                  <a:lnTo>
                    <a:pt x="513" y="417"/>
                  </a:lnTo>
                  <a:lnTo>
                    <a:pt x="515" y="415"/>
                  </a:lnTo>
                  <a:lnTo>
                    <a:pt x="517" y="413"/>
                  </a:lnTo>
                  <a:lnTo>
                    <a:pt x="521" y="409"/>
                  </a:lnTo>
                  <a:lnTo>
                    <a:pt x="526" y="404"/>
                  </a:lnTo>
                  <a:lnTo>
                    <a:pt x="530" y="400"/>
                  </a:lnTo>
                  <a:lnTo>
                    <a:pt x="536" y="396"/>
                  </a:lnTo>
                  <a:lnTo>
                    <a:pt x="540" y="392"/>
                  </a:lnTo>
                  <a:lnTo>
                    <a:pt x="544" y="392"/>
                  </a:lnTo>
                  <a:lnTo>
                    <a:pt x="548" y="396"/>
                  </a:lnTo>
                  <a:lnTo>
                    <a:pt x="546" y="392"/>
                  </a:lnTo>
                  <a:lnTo>
                    <a:pt x="544" y="390"/>
                  </a:lnTo>
                  <a:lnTo>
                    <a:pt x="540" y="390"/>
                  </a:lnTo>
                  <a:lnTo>
                    <a:pt x="536" y="392"/>
                  </a:lnTo>
                  <a:lnTo>
                    <a:pt x="532" y="394"/>
                  </a:lnTo>
                  <a:lnTo>
                    <a:pt x="530" y="396"/>
                  </a:lnTo>
                  <a:lnTo>
                    <a:pt x="528" y="398"/>
                  </a:lnTo>
                  <a:lnTo>
                    <a:pt x="526" y="398"/>
                  </a:lnTo>
                  <a:lnTo>
                    <a:pt x="526" y="402"/>
                  </a:lnTo>
                  <a:lnTo>
                    <a:pt x="523" y="404"/>
                  </a:lnTo>
                  <a:lnTo>
                    <a:pt x="523" y="405"/>
                  </a:lnTo>
                  <a:lnTo>
                    <a:pt x="521" y="407"/>
                  </a:lnTo>
                  <a:lnTo>
                    <a:pt x="517" y="409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3" y="415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2" y="425"/>
                  </a:lnTo>
                  <a:lnTo>
                    <a:pt x="490" y="427"/>
                  </a:lnTo>
                  <a:lnTo>
                    <a:pt x="486" y="427"/>
                  </a:lnTo>
                  <a:lnTo>
                    <a:pt x="484" y="429"/>
                  </a:lnTo>
                  <a:lnTo>
                    <a:pt x="480" y="430"/>
                  </a:lnTo>
                  <a:lnTo>
                    <a:pt x="476" y="432"/>
                  </a:lnTo>
                  <a:lnTo>
                    <a:pt x="474" y="434"/>
                  </a:lnTo>
                  <a:lnTo>
                    <a:pt x="472" y="434"/>
                  </a:lnTo>
                  <a:lnTo>
                    <a:pt x="472" y="436"/>
                  </a:lnTo>
                  <a:lnTo>
                    <a:pt x="470" y="436"/>
                  </a:lnTo>
                  <a:lnTo>
                    <a:pt x="470" y="438"/>
                  </a:lnTo>
                  <a:lnTo>
                    <a:pt x="468" y="438"/>
                  </a:lnTo>
                  <a:lnTo>
                    <a:pt x="466" y="440"/>
                  </a:lnTo>
                  <a:lnTo>
                    <a:pt x="464" y="440"/>
                  </a:lnTo>
                  <a:lnTo>
                    <a:pt x="461" y="442"/>
                  </a:lnTo>
                  <a:lnTo>
                    <a:pt x="457" y="444"/>
                  </a:lnTo>
                  <a:lnTo>
                    <a:pt x="455" y="444"/>
                  </a:lnTo>
                  <a:lnTo>
                    <a:pt x="453" y="446"/>
                  </a:lnTo>
                  <a:lnTo>
                    <a:pt x="451" y="448"/>
                  </a:lnTo>
                  <a:lnTo>
                    <a:pt x="449" y="448"/>
                  </a:lnTo>
                  <a:lnTo>
                    <a:pt x="447" y="448"/>
                  </a:lnTo>
                  <a:lnTo>
                    <a:pt x="445" y="448"/>
                  </a:lnTo>
                  <a:lnTo>
                    <a:pt x="443" y="450"/>
                  </a:lnTo>
                  <a:lnTo>
                    <a:pt x="443" y="452"/>
                  </a:lnTo>
                  <a:lnTo>
                    <a:pt x="441" y="452"/>
                  </a:lnTo>
                  <a:lnTo>
                    <a:pt x="439" y="453"/>
                  </a:lnTo>
                  <a:lnTo>
                    <a:pt x="437" y="455"/>
                  </a:lnTo>
                  <a:lnTo>
                    <a:pt x="435" y="455"/>
                  </a:lnTo>
                  <a:lnTo>
                    <a:pt x="433" y="457"/>
                  </a:lnTo>
                  <a:close/>
                  <a:moveTo>
                    <a:pt x="532" y="463"/>
                  </a:moveTo>
                  <a:lnTo>
                    <a:pt x="526" y="463"/>
                  </a:lnTo>
                  <a:lnTo>
                    <a:pt x="517" y="465"/>
                  </a:lnTo>
                  <a:lnTo>
                    <a:pt x="511" y="467"/>
                  </a:lnTo>
                  <a:lnTo>
                    <a:pt x="503" y="469"/>
                  </a:lnTo>
                  <a:lnTo>
                    <a:pt x="497" y="471"/>
                  </a:lnTo>
                  <a:lnTo>
                    <a:pt x="490" y="473"/>
                  </a:lnTo>
                  <a:lnTo>
                    <a:pt x="484" y="473"/>
                  </a:lnTo>
                  <a:lnTo>
                    <a:pt x="482" y="473"/>
                  </a:lnTo>
                  <a:lnTo>
                    <a:pt x="480" y="473"/>
                  </a:lnTo>
                  <a:lnTo>
                    <a:pt x="478" y="471"/>
                  </a:lnTo>
                  <a:lnTo>
                    <a:pt x="476" y="471"/>
                  </a:lnTo>
                  <a:lnTo>
                    <a:pt x="474" y="469"/>
                  </a:lnTo>
                  <a:lnTo>
                    <a:pt x="472" y="469"/>
                  </a:lnTo>
                  <a:lnTo>
                    <a:pt x="472" y="467"/>
                  </a:lnTo>
                  <a:lnTo>
                    <a:pt x="470" y="465"/>
                  </a:lnTo>
                  <a:lnTo>
                    <a:pt x="470" y="463"/>
                  </a:lnTo>
                  <a:lnTo>
                    <a:pt x="476" y="463"/>
                  </a:lnTo>
                  <a:lnTo>
                    <a:pt x="482" y="461"/>
                  </a:lnTo>
                  <a:lnTo>
                    <a:pt x="488" y="459"/>
                  </a:lnTo>
                  <a:lnTo>
                    <a:pt x="495" y="455"/>
                  </a:lnTo>
                  <a:lnTo>
                    <a:pt x="501" y="453"/>
                  </a:lnTo>
                  <a:lnTo>
                    <a:pt x="507" y="452"/>
                  </a:lnTo>
                  <a:lnTo>
                    <a:pt x="513" y="448"/>
                  </a:lnTo>
                  <a:lnTo>
                    <a:pt x="519" y="446"/>
                  </a:lnTo>
                  <a:lnTo>
                    <a:pt x="513" y="450"/>
                  </a:lnTo>
                  <a:lnTo>
                    <a:pt x="509" y="452"/>
                  </a:lnTo>
                  <a:lnTo>
                    <a:pt x="503" y="453"/>
                  </a:lnTo>
                  <a:lnTo>
                    <a:pt x="497" y="457"/>
                  </a:lnTo>
                  <a:lnTo>
                    <a:pt x="492" y="459"/>
                  </a:lnTo>
                  <a:lnTo>
                    <a:pt x="486" y="461"/>
                  </a:lnTo>
                  <a:lnTo>
                    <a:pt x="480" y="463"/>
                  </a:lnTo>
                  <a:lnTo>
                    <a:pt x="474" y="465"/>
                  </a:lnTo>
                  <a:lnTo>
                    <a:pt x="474" y="467"/>
                  </a:lnTo>
                  <a:lnTo>
                    <a:pt x="476" y="467"/>
                  </a:lnTo>
                  <a:lnTo>
                    <a:pt x="476" y="469"/>
                  </a:lnTo>
                  <a:lnTo>
                    <a:pt x="478" y="469"/>
                  </a:lnTo>
                  <a:lnTo>
                    <a:pt x="478" y="471"/>
                  </a:lnTo>
                  <a:lnTo>
                    <a:pt x="480" y="471"/>
                  </a:lnTo>
                  <a:lnTo>
                    <a:pt x="482" y="471"/>
                  </a:lnTo>
                  <a:lnTo>
                    <a:pt x="488" y="471"/>
                  </a:lnTo>
                  <a:lnTo>
                    <a:pt x="495" y="469"/>
                  </a:lnTo>
                  <a:lnTo>
                    <a:pt x="501" y="469"/>
                  </a:lnTo>
                  <a:lnTo>
                    <a:pt x="507" y="467"/>
                  </a:lnTo>
                  <a:lnTo>
                    <a:pt x="513" y="467"/>
                  </a:lnTo>
                  <a:lnTo>
                    <a:pt x="519" y="465"/>
                  </a:lnTo>
                  <a:lnTo>
                    <a:pt x="526" y="463"/>
                  </a:lnTo>
                  <a:lnTo>
                    <a:pt x="532" y="463"/>
                  </a:lnTo>
                  <a:close/>
                  <a:moveTo>
                    <a:pt x="290" y="592"/>
                  </a:moveTo>
                  <a:lnTo>
                    <a:pt x="292" y="619"/>
                  </a:lnTo>
                  <a:lnTo>
                    <a:pt x="296" y="646"/>
                  </a:lnTo>
                  <a:lnTo>
                    <a:pt x="300" y="674"/>
                  </a:lnTo>
                  <a:lnTo>
                    <a:pt x="306" y="701"/>
                  </a:lnTo>
                  <a:lnTo>
                    <a:pt x="313" y="728"/>
                  </a:lnTo>
                  <a:lnTo>
                    <a:pt x="319" y="755"/>
                  </a:lnTo>
                  <a:lnTo>
                    <a:pt x="321" y="782"/>
                  </a:lnTo>
                  <a:lnTo>
                    <a:pt x="323" y="809"/>
                  </a:lnTo>
                  <a:lnTo>
                    <a:pt x="325" y="799"/>
                  </a:lnTo>
                  <a:lnTo>
                    <a:pt x="325" y="786"/>
                  </a:lnTo>
                  <a:lnTo>
                    <a:pt x="325" y="769"/>
                  </a:lnTo>
                  <a:lnTo>
                    <a:pt x="321" y="749"/>
                  </a:lnTo>
                  <a:lnTo>
                    <a:pt x="317" y="730"/>
                  </a:lnTo>
                  <a:lnTo>
                    <a:pt x="313" y="711"/>
                  </a:lnTo>
                  <a:lnTo>
                    <a:pt x="309" y="694"/>
                  </a:lnTo>
                  <a:lnTo>
                    <a:pt x="304" y="680"/>
                  </a:lnTo>
                  <a:lnTo>
                    <a:pt x="304" y="669"/>
                  </a:lnTo>
                  <a:lnTo>
                    <a:pt x="302" y="659"/>
                  </a:lnTo>
                  <a:lnTo>
                    <a:pt x="300" y="648"/>
                  </a:lnTo>
                  <a:lnTo>
                    <a:pt x="298" y="636"/>
                  </a:lnTo>
                  <a:lnTo>
                    <a:pt x="296" y="625"/>
                  </a:lnTo>
                  <a:lnTo>
                    <a:pt x="294" y="613"/>
                  </a:lnTo>
                  <a:lnTo>
                    <a:pt x="292" y="601"/>
                  </a:lnTo>
                  <a:lnTo>
                    <a:pt x="290" y="592"/>
                  </a:lnTo>
                  <a:close/>
                  <a:moveTo>
                    <a:pt x="257" y="369"/>
                  </a:moveTo>
                  <a:lnTo>
                    <a:pt x="259" y="375"/>
                  </a:lnTo>
                  <a:lnTo>
                    <a:pt x="259" y="380"/>
                  </a:lnTo>
                  <a:lnTo>
                    <a:pt x="261" y="388"/>
                  </a:lnTo>
                  <a:lnTo>
                    <a:pt x="263" y="394"/>
                  </a:lnTo>
                  <a:lnTo>
                    <a:pt x="263" y="402"/>
                  </a:lnTo>
                  <a:lnTo>
                    <a:pt x="263" y="409"/>
                  </a:lnTo>
                  <a:lnTo>
                    <a:pt x="265" y="415"/>
                  </a:lnTo>
                  <a:lnTo>
                    <a:pt x="265" y="421"/>
                  </a:lnTo>
                  <a:lnTo>
                    <a:pt x="265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9" y="429"/>
                  </a:lnTo>
                  <a:lnTo>
                    <a:pt x="269" y="430"/>
                  </a:lnTo>
                  <a:lnTo>
                    <a:pt x="269" y="434"/>
                  </a:lnTo>
                  <a:lnTo>
                    <a:pt x="271" y="436"/>
                  </a:lnTo>
                  <a:lnTo>
                    <a:pt x="271" y="438"/>
                  </a:lnTo>
                  <a:lnTo>
                    <a:pt x="271" y="430"/>
                  </a:lnTo>
                  <a:lnTo>
                    <a:pt x="269" y="421"/>
                  </a:lnTo>
                  <a:lnTo>
                    <a:pt x="269" y="411"/>
                  </a:lnTo>
                  <a:lnTo>
                    <a:pt x="267" y="402"/>
                  </a:lnTo>
                  <a:lnTo>
                    <a:pt x="265" y="392"/>
                  </a:lnTo>
                  <a:lnTo>
                    <a:pt x="263" y="382"/>
                  </a:lnTo>
                  <a:lnTo>
                    <a:pt x="259" y="375"/>
                  </a:lnTo>
                  <a:lnTo>
                    <a:pt x="257" y="369"/>
                  </a:lnTo>
                  <a:close/>
                  <a:moveTo>
                    <a:pt x="292" y="125"/>
                  </a:moveTo>
                  <a:lnTo>
                    <a:pt x="296" y="135"/>
                  </a:lnTo>
                  <a:lnTo>
                    <a:pt x="300" y="142"/>
                  </a:lnTo>
                  <a:lnTo>
                    <a:pt x="306" y="150"/>
                  </a:lnTo>
                  <a:lnTo>
                    <a:pt x="315" y="158"/>
                  </a:lnTo>
                  <a:lnTo>
                    <a:pt x="321" y="167"/>
                  </a:lnTo>
                  <a:lnTo>
                    <a:pt x="329" y="173"/>
                  </a:lnTo>
                  <a:lnTo>
                    <a:pt x="335" y="181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4" y="190"/>
                  </a:lnTo>
                  <a:lnTo>
                    <a:pt x="342" y="192"/>
                  </a:lnTo>
                  <a:lnTo>
                    <a:pt x="340" y="192"/>
                  </a:lnTo>
                  <a:lnTo>
                    <a:pt x="337" y="192"/>
                  </a:lnTo>
                  <a:lnTo>
                    <a:pt x="333" y="192"/>
                  </a:lnTo>
                  <a:lnTo>
                    <a:pt x="327" y="192"/>
                  </a:lnTo>
                  <a:lnTo>
                    <a:pt x="321" y="192"/>
                  </a:lnTo>
                  <a:lnTo>
                    <a:pt x="315" y="192"/>
                  </a:lnTo>
                  <a:lnTo>
                    <a:pt x="309" y="194"/>
                  </a:lnTo>
                  <a:lnTo>
                    <a:pt x="304" y="194"/>
                  </a:lnTo>
                  <a:lnTo>
                    <a:pt x="298" y="196"/>
                  </a:lnTo>
                  <a:lnTo>
                    <a:pt x="294" y="198"/>
                  </a:lnTo>
                  <a:lnTo>
                    <a:pt x="298" y="200"/>
                  </a:lnTo>
                  <a:lnTo>
                    <a:pt x="302" y="202"/>
                  </a:lnTo>
                  <a:lnTo>
                    <a:pt x="306" y="208"/>
                  </a:lnTo>
                  <a:lnTo>
                    <a:pt x="313" y="213"/>
                  </a:lnTo>
                  <a:lnTo>
                    <a:pt x="319" y="219"/>
                  </a:lnTo>
                  <a:lnTo>
                    <a:pt x="325" y="223"/>
                  </a:lnTo>
                  <a:lnTo>
                    <a:pt x="327" y="229"/>
                  </a:lnTo>
                  <a:lnTo>
                    <a:pt x="329" y="231"/>
                  </a:lnTo>
                  <a:lnTo>
                    <a:pt x="329" y="234"/>
                  </a:lnTo>
                  <a:lnTo>
                    <a:pt x="327" y="236"/>
                  </a:lnTo>
                  <a:lnTo>
                    <a:pt x="325" y="240"/>
                  </a:lnTo>
                  <a:lnTo>
                    <a:pt x="323" y="246"/>
                  </a:lnTo>
                  <a:lnTo>
                    <a:pt x="319" y="252"/>
                  </a:lnTo>
                  <a:lnTo>
                    <a:pt x="317" y="259"/>
                  </a:lnTo>
                  <a:lnTo>
                    <a:pt x="311" y="269"/>
                  </a:lnTo>
                  <a:lnTo>
                    <a:pt x="306" y="277"/>
                  </a:lnTo>
                  <a:lnTo>
                    <a:pt x="302" y="288"/>
                  </a:lnTo>
                  <a:lnTo>
                    <a:pt x="298" y="300"/>
                  </a:lnTo>
                  <a:lnTo>
                    <a:pt x="292" y="313"/>
                  </a:lnTo>
                  <a:lnTo>
                    <a:pt x="286" y="327"/>
                  </a:lnTo>
                  <a:lnTo>
                    <a:pt x="280" y="342"/>
                  </a:lnTo>
                  <a:lnTo>
                    <a:pt x="271" y="354"/>
                  </a:lnTo>
                  <a:lnTo>
                    <a:pt x="263" y="363"/>
                  </a:lnTo>
                  <a:lnTo>
                    <a:pt x="255" y="369"/>
                  </a:lnTo>
                  <a:lnTo>
                    <a:pt x="259" y="367"/>
                  </a:lnTo>
                  <a:lnTo>
                    <a:pt x="263" y="365"/>
                  </a:lnTo>
                  <a:lnTo>
                    <a:pt x="269" y="361"/>
                  </a:lnTo>
                  <a:lnTo>
                    <a:pt x="273" y="356"/>
                  </a:lnTo>
                  <a:lnTo>
                    <a:pt x="282" y="342"/>
                  </a:lnTo>
                  <a:lnTo>
                    <a:pt x="290" y="325"/>
                  </a:lnTo>
                  <a:lnTo>
                    <a:pt x="298" y="309"/>
                  </a:lnTo>
                  <a:lnTo>
                    <a:pt x="302" y="294"/>
                  </a:lnTo>
                  <a:lnTo>
                    <a:pt x="306" y="284"/>
                  </a:lnTo>
                  <a:lnTo>
                    <a:pt x="309" y="279"/>
                  </a:lnTo>
                  <a:lnTo>
                    <a:pt x="311" y="275"/>
                  </a:lnTo>
                  <a:lnTo>
                    <a:pt x="315" y="269"/>
                  </a:lnTo>
                  <a:lnTo>
                    <a:pt x="319" y="261"/>
                  </a:lnTo>
                  <a:lnTo>
                    <a:pt x="323" y="252"/>
                  </a:lnTo>
                  <a:lnTo>
                    <a:pt x="327" y="244"/>
                  </a:lnTo>
                  <a:lnTo>
                    <a:pt x="331" y="236"/>
                  </a:lnTo>
                  <a:lnTo>
                    <a:pt x="331" y="231"/>
                  </a:lnTo>
                  <a:lnTo>
                    <a:pt x="329" y="227"/>
                  </a:lnTo>
                  <a:lnTo>
                    <a:pt x="327" y="223"/>
                  </a:lnTo>
                  <a:lnTo>
                    <a:pt x="323" y="219"/>
                  </a:lnTo>
                  <a:lnTo>
                    <a:pt x="319" y="215"/>
                  </a:lnTo>
                  <a:lnTo>
                    <a:pt x="315" y="211"/>
                  </a:lnTo>
                  <a:lnTo>
                    <a:pt x="311" y="208"/>
                  </a:lnTo>
                  <a:lnTo>
                    <a:pt x="306" y="206"/>
                  </a:lnTo>
                  <a:lnTo>
                    <a:pt x="304" y="20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13" y="198"/>
                  </a:lnTo>
                  <a:lnTo>
                    <a:pt x="321" y="198"/>
                  </a:lnTo>
                  <a:lnTo>
                    <a:pt x="329" y="196"/>
                  </a:lnTo>
                  <a:lnTo>
                    <a:pt x="335" y="196"/>
                  </a:lnTo>
                  <a:lnTo>
                    <a:pt x="342" y="194"/>
                  </a:lnTo>
                  <a:lnTo>
                    <a:pt x="346" y="192"/>
                  </a:lnTo>
                  <a:lnTo>
                    <a:pt x="346" y="190"/>
                  </a:lnTo>
                  <a:lnTo>
                    <a:pt x="337" y="181"/>
                  </a:lnTo>
                  <a:lnTo>
                    <a:pt x="329" y="173"/>
                  </a:lnTo>
                  <a:lnTo>
                    <a:pt x="323" y="165"/>
                  </a:lnTo>
                  <a:lnTo>
                    <a:pt x="315" y="158"/>
                  </a:lnTo>
                  <a:lnTo>
                    <a:pt x="309" y="150"/>
                  </a:lnTo>
                  <a:lnTo>
                    <a:pt x="302" y="142"/>
                  </a:lnTo>
                  <a:lnTo>
                    <a:pt x="296" y="135"/>
                  </a:lnTo>
                  <a:lnTo>
                    <a:pt x="292" y="125"/>
                  </a:lnTo>
                  <a:close/>
                  <a:moveTo>
                    <a:pt x="56" y="229"/>
                  </a:moveTo>
                  <a:lnTo>
                    <a:pt x="67" y="229"/>
                  </a:lnTo>
                  <a:lnTo>
                    <a:pt x="75" y="227"/>
                  </a:lnTo>
                  <a:lnTo>
                    <a:pt x="85" y="225"/>
                  </a:lnTo>
                  <a:lnTo>
                    <a:pt x="96" y="221"/>
                  </a:lnTo>
                  <a:lnTo>
                    <a:pt x="104" y="219"/>
                  </a:lnTo>
                  <a:lnTo>
                    <a:pt x="114" y="217"/>
                  </a:lnTo>
                  <a:lnTo>
                    <a:pt x="122" y="215"/>
                  </a:lnTo>
                  <a:lnTo>
                    <a:pt x="133" y="213"/>
                  </a:lnTo>
                  <a:lnTo>
                    <a:pt x="133" y="219"/>
                  </a:lnTo>
                  <a:lnTo>
                    <a:pt x="135" y="225"/>
                  </a:lnTo>
                  <a:lnTo>
                    <a:pt x="135" y="231"/>
                  </a:lnTo>
                  <a:lnTo>
                    <a:pt x="133" y="236"/>
                  </a:lnTo>
                  <a:lnTo>
                    <a:pt x="133" y="242"/>
                  </a:lnTo>
                  <a:lnTo>
                    <a:pt x="133" y="248"/>
                  </a:lnTo>
                  <a:lnTo>
                    <a:pt x="131" y="254"/>
                  </a:lnTo>
                  <a:lnTo>
                    <a:pt x="131" y="259"/>
                  </a:lnTo>
                  <a:lnTo>
                    <a:pt x="139" y="263"/>
                  </a:lnTo>
                  <a:lnTo>
                    <a:pt x="151" y="267"/>
                  </a:lnTo>
                  <a:lnTo>
                    <a:pt x="164" y="273"/>
                  </a:lnTo>
                  <a:lnTo>
                    <a:pt x="178" y="281"/>
                  </a:lnTo>
                  <a:lnTo>
                    <a:pt x="191" y="286"/>
                  </a:lnTo>
                  <a:lnTo>
                    <a:pt x="203" y="292"/>
                  </a:lnTo>
                  <a:lnTo>
                    <a:pt x="213" y="298"/>
                  </a:lnTo>
                  <a:lnTo>
                    <a:pt x="220" y="302"/>
                  </a:lnTo>
                  <a:lnTo>
                    <a:pt x="224" y="304"/>
                  </a:lnTo>
                  <a:lnTo>
                    <a:pt x="228" y="307"/>
                  </a:lnTo>
                  <a:lnTo>
                    <a:pt x="232" y="309"/>
                  </a:lnTo>
                  <a:lnTo>
                    <a:pt x="236" y="313"/>
                  </a:lnTo>
                  <a:lnTo>
                    <a:pt x="240" y="317"/>
                  </a:lnTo>
                  <a:lnTo>
                    <a:pt x="244" y="321"/>
                  </a:lnTo>
                  <a:lnTo>
                    <a:pt x="249" y="329"/>
                  </a:lnTo>
                  <a:lnTo>
                    <a:pt x="251" y="334"/>
                  </a:lnTo>
                  <a:lnTo>
                    <a:pt x="246" y="329"/>
                  </a:lnTo>
                  <a:lnTo>
                    <a:pt x="242" y="323"/>
                  </a:lnTo>
                  <a:lnTo>
                    <a:pt x="236" y="317"/>
                  </a:lnTo>
                  <a:lnTo>
                    <a:pt x="232" y="313"/>
                  </a:lnTo>
                  <a:lnTo>
                    <a:pt x="228" y="311"/>
                  </a:lnTo>
                  <a:lnTo>
                    <a:pt x="224" y="307"/>
                  </a:lnTo>
                  <a:lnTo>
                    <a:pt x="222" y="306"/>
                  </a:lnTo>
                  <a:lnTo>
                    <a:pt x="218" y="306"/>
                  </a:lnTo>
                  <a:lnTo>
                    <a:pt x="213" y="302"/>
                  </a:lnTo>
                  <a:lnTo>
                    <a:pt x="203" y="298"/>
                  </a:lnTo>
                  <a:lnTo>
                    <a:pt x="191" y="290"/>
                  </a:lnTo>
                  <a:lnTo>
                    <a:pt x="176" y="282"/>
                  </a:lnTo>
                  <a:lnTo>
                    <a:pt x="160" y="275"/>
                  </a:lnTo>
                  <a:lnTo>
                    <a:pt x="147" y="269"/>
                  </a:lnTo>
                  <a:lnTo>
                    <a:pt x="135" y="263"/>
                  </a:lnTo>
                  <a:lnTo>
                    <a:pt x="129" y="259"/>
                  </a:lnTo>
                  <a:lnTo>
                    <a:pt x="129" y="256"/>
                  </a:lnTo>
                  <a:lnTo>
                    <a:pt x="131" y="250"/>
                  </a:lnTo>
                  <a:lnTo>
                    <a:pt x="131" y="242"/>
                  </a:lnTo>
                  <a:lnTo>
                    <a:pt x="133" y="236"/>
                  </a:lnTo>
                  <a:lnTo>
                    <a:pt x="133" y="231"/>
                  </a:lnTo>
                  <a:lnTo>
                    <a:pt x="133" y="225"/>
                  </a:lnTo>
                  <a:lnTo>
                    <a:pt x="133" y="221"/>
                  </a:lnTo>
                  <a:lnTo>
                    <a:pt x="133" y="217"/>
                  </a:lnTo>
                  <a:lnTo>
                    <a:pt x="125" y="219"/>
                  </a:lnTo>
                  <a:lnTo>
                    <a:pt x="116" y="221"/>
                  </a:lnTo>
                  <a:lnTo>
                    <a:pt x="106" y="223"/>
                  </a:lnTo>
                  <a:lnTo>
                    <a:pt x="96" y="227"/>
                  </a:lnTo>
                  <a:lnTo>
                    <a:pt x="85" y="229"/>
                  </a:lnTo>
                  <a:lnTo>
                    <a:pt x="75" y="231"/>
                  </a:lnTo>
                  <a:lnTo>
                    <a:pt x="65" y="231"/>
                  </a:lnTo>
                  <a:lnTo>
                    <a:pt x="56" y="229"/>
                  </a:lnTo>
                  <a:close/>
                  <a:moveTo>
                    <a:pt x="0" y="281"/>
                  </a:moveTo>
                  <a:lnTo>
                    <a:pt x="9" y="294"/>
                  </a:lnTo>
                  <a:lnTo>
                    <a:pt x="15" y="307"/>
                  </a:lnTo>
                  <a:lnTo>
                    <a:pt x="23" y="321"/>
                  </a:lnTo>
                  <a:lnTo>
                    <a:pt x="29" y="334"/>
                  </a:lnTo>
                  <a:lnTo>
                    <a:pt x="38" y="350"/>
                  </a:lnTo>
                  <a:lnTo>
                    <a:pt x="44" y="363"/>
                  </a:lnTo>
                  <a:lnTo>
                    <a:pt x="50" y="377"/>
                  </a:lnTo>
                  <a:lnTo>
                    <a:pt x="56" y="392"/>
                  </a:lnTo>
                  <a:lnTo>
                    <a:pt x="58" y="400"/>
                  </a:lnTo>
                  <a:lnTo>
                    <a:pt x="60" y="405"/>
                  </a:lnTo>
                  <a:lnTo>
                    <a:pt x="63" y="413"/>
                  </a:lnTo>
                  <a:lnTo>
                    <a:pt x="67" y="419"/>
                  </a:lnTo>
                  <a:lnTo>
                    <a:pt x="69" y="427"/>
                  </a:lnTo>
                  <a:lnTo>
                    <a:pt x="73" y="432"/>
                  </a:lnTo>
                  <a:lnTo>
                    <a:pt x="75" y="440"/>
                  </a:lnTo>
                  <a:lnTo>
                    <a:pt x="79" y="446"/>
                  </a:lnTo>
                  <a:lnTo>
                    <a:pt x="79" y="452"/>
                  </a:lnTo>
                  <a:lnTo>
                    <a:pt x="81" y="455"/>
                  </a:lnTo>
                  <a:lnTo>
                    <a:pt x="85" y="461"/>
                  </a:lnTo>
                  <a:lnTo>
                    <a:pt x="87" y="467"/>
                  </a:lnTo>
                  <a:lnTo>
                    <a:pt x="89" y="471"/>
                  </a:lnTo>
                  <a:lnTo>
                    <a:pt x="91" y="477"/>
                  </a:lnTo>
                  <a:lnTo>
                    <a:pt x="96" y="480"/>
                  </a:lnTo>
                  <a:lnTo>
                    <a:pt x="100" y="484"/>
                  </a:lnTo>
                  <a:lnTo>
                    <a:pt x="100" y="488"/>
                  </a:lnTo>
                  <a:lnTo>
                    <a:pt x="98" y="492"/>
                  </a:lnTo>
                  <a:lnTo>
                    <a:pt x="98" y="494"/>
                  </a:lnTo>
                  <a:lnTo>
                    <a:pt x="96" y="496"/>
                  </a:lnTo>
                  <a:lnTo>
                    <a:pt x="94" y="498"/>
                  </a:lnTo>
                  <a:lnTo>
                    <a:pt x="91" y="500"/>
                  </a:lnTo>
                  <a:lnTo>
                    <a:pt x="89" y="503"/>
                  </a:lnTo>
                  <a:lnTo>
                    <a:pt x="91" y="502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100" y="492"/>
                  </a:lnTo>
                  <a:lnTo>
                    <a:pt x="100" y="488"/>
                  </a:lnTo>
                  <a:lnTo>
                    <a:pt x="102" y="486"/>
                  </a:lnTo>
                  <a:lnTo>
                    <a:pt x="98" y="480"/>
                  </a:lnTo>
                  <a:lnTo>
                    <a:pt x="94" y="477"/>
                  </a:lnTo>
                  <a:lnTo>
                    <a:pt x="91" y="473"/>
                  </a:lnTo>
                  <a:lnTo>
                    <a:pt x="89" y="469"/>
                  </a:lnTo>
                  <a:lnTo>
                    <a:pt x="89" y="465"/>
                  </a:lnTo>
                  <a:lnTo>
                    <a:pt x="87" y="459"/>
                  </a:lnTo>
                  <a:lnTo>
                    <a:pt x="85" y="453"/>
                  </a:lnTo>
                  <a:lnTo>
                    <a:pt x="83" y="446"/>
                  </a:lnTo>
                  <a:lnTo>
                    <a:pt x="75" y="427"/>
                  </a:lnTo>
                  <a:lnTo>
                    <a:pt x="67" y="409"/>
                  </a:lnTo>
                  <a:lnTo>
                    <a:pt x="58" y="390"/>
                  </a:lnTo>
                  <a:lnTo>
                    <a:pt x="50" y="371"/>
                  </a:lnTo>
                  <a:lnTo>
                    <a:pt x="40" y="352"/>
                  </a:lnTo>
                  <a:lnTo>
                    <a:pt x="32" y="332"/>
                  </a:lnTo>
                  <a:lnTo>
                    <a:pt x="23" y="315"/>
                  </a:lnTo>
                  <a:lnTo>
                    <a:pt x="15" y="296"/>
                  </a:lnTo>
                  <a:lnTo>
                    <a:pt x="15" y="294"/>
                  </a:lnTo>
                  <a:lnTo>
                    <a:pt x="13" y="292"/>
                  </a:lnTo>
                  <a:lnTo>
                    <a:pt x="11" y="290"/>
                  </a:lnTo>
                  <a:lnTo>
                    <a:pt x="9" y="288"/>
                  </a:lnTo>
                  <a:lnTo>
                    <a:pt x="7" y="286"/>
                  </a:lnTo>
                  <a:lnTo>
                    <a:pt x="5" y="282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63563" y="1222375"/>
            <a:ext cx="8482012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66700" indent="-266700" algn="just">
              <a:spcBef>
                <a:spcPct val="24000"/>
              </a:spcBef>
              <a:spcAft>
                <a:spcPct val="24000"/>
              </a:spcAft>
            </a:pPr>
            <a:r>
              <a:rPr lang="de-DE" b="1"/>
              <a:t>Medizin</a:t>
            </a:r>
            <a:r>
              <a:rPr lang="de-DE"/>
              <a:t>: Neue Diagnosen (Klassifizierungen) durch RBF-Netze</a:t>
            </a:r>
          </a:p>
          <a:p>
            <a:pPr marL="266700" indent="-266700" algn="just">
              <a:spcBef>
                <a:spcPct val="24000"/>
              </a:spcBef>
              <a:spcAft>
                <a:spcPct val="24000"/>
              </a:spcAft>
            </a:pPr>
            <a:r>
              <a:rPr lang="de-DE" b="1"/>
              <a:t>Problem: </a:t>
            </a:r>
            <a:r>
              <a:rPr lang="de-DE"/>
              <a:t> </a:t>
            </a:r>
            <a:r>
              <a:rPr lang="de-DE" i="1"/>
              <a:t>schwieriges menschliches Verstehen der Netzparameter</a:t>
            </a:r>
          </a:p>
          <a:p>
            <a:pPr marL="266700" indent="-266700" algn="just">
              <a:spcBef>
                <a:spcPct val="24000"/>
              </a:spcBef>
              <a:spcAft>
                <a:spcPct val="24000"/>
              </a:spcAft>
              <a:buClr>
                <a:srgbClr val="CC3300"/>
              </a:buClr>
              <a:buSzPct val="130000"/>
              <a:buFontTx/>
              <a:buChar char="•"/>
            </a:pPr>
            <a:r>
              <a:rPr lang="de-DE" sz="1800"/>
              <a:t>schwierige Nutzung menschlichen Wissens zur Parameterinitialisierung</a:t>
            </a:r>
          </a:p>
          <a:p>
            <a:pPr marL="266700" indent="-266700" algn="l">
              <a:lnSpc>
                <a:spcPct val="60000"/>
              </a:lnSpc>
              <a:spcBef>
                <a:spcPct val="32000"/>
              </a:spcBef>
              <a:spcAft>
                <a:spcPct val="24000"/>
              </a:spcAft>
              <a:buClr>
                <a:srgbClr val="CC3300"/>
              </a:buClr>
              <a:buSzPct val="125000"/>
              <a:buFontTx/>
              <a:buChar char="•"/>
            </a:pPr>
            <a:r>
              <a:rPr lang="de-DE" sz="1800"/>
              <a:t>schwierige Deutung der Ergebnisse (Benutzung menschlicher Bezeichnungen)</a:t>
            </a:r>
          </a:p>
          <a:p>
            <a:pPr marL="266700" indent="-266700" algn="just">
              <a:lnSpc>
                <a:spcPct val="14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b="1"/>
              <a:t>Ansatz:  </a:t>
            </a:r>
            <a:r>
              <a:rPr lang="de-DE" i="1"/>
              <a:t>Interaktiver Transfer von vagem Wissen</a:t>
            </a:r>
          </a:p>
          <a:p>
            <a:pPr marL="266700" indent="-266700" algn="just">
              <a:lnSpc>
                <a:spcPct val="0"/>
              </a:lnSpc>
              <a:spcBef>
                <a:spcPct val="24000"/>
              </a:spcBef>
              <a:spcAft>
                <a:spcPct val="24000"/>
              </a:spcAft>
            </a:pPr>
            <a:endParaRPr lang="de-DE"/>
          </a:p>
          <a:p>
            <a:pPr marL="266700" indent="-266700" algn="just">
              <a:lnSpc>
                <a:spcPct val="7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                    	          </a:t>
            </a:r>
            <a:r>
              <a:rPr lang="de-DE" sz="1800" b="1"/>
              <a:t>Daten</a:t>
            </a:r>
            <a:r>
              <a:rPr lang="de-DE" sz="1800"/>
              <a:t>		 	         </a:t>
            </a:r>
            <a:r>
              <a:rPr lang="de-DE" sz="1800" b="1"/>
              <a:t>Parameter</a:t>
            </a:r>
          </a:p>
          <a:p>
            <a:pPr marL="266700" indent="-266700" algn="just">
              <a:lnSpc>
                <a:spcPct val="40000"/>
              </a:lnSpc>
              <a:spcBef>
                <a:spcPct val="24000"/>
              </a:spcBef>
              <a:spcAft>
                <a:spcPct val="24000"/>
              </a:spcAft>
            </a:pPr>
            <a:endParaRPr lang="de-DE" sz="1800" i="1"/>
          </a:p>
          <a:p>
            <a:pPr marL="266700" indent="-266700" algn="just">
              <a:lnSpc>
                <a:spcPct val="8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	            Regeln		                      Trainingsdaten</a:t>
            </a:r>
          </a:p>
          <a:p>
            <a:pPr marL="266700" indent="-266700" algn="just">
              <a:lnSpc>
                <a:spcPct val="20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              Bezeichner</a:t>
            </a:r>
          </a:p>
          <a:p>
            <a:pPr marL="266700" indent="-266700" algn="just">
              <a:lnSpc>
                <a:spcPct val="6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					</a:t>
            </a:r>
          </a:p>
          <a:p>
            <a:pPr marL="266700" indent="-266700" algn="just">
              <a:lnSpc>
                <a:spcPct val="6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									         </a:t>
            </a:r>
          </a:p>
          <a:p>
            <a:pPr marL="266700" indent="-266700" algn="just">
              <a:lnSpc>
                <a:spcPct val="9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/>
              <a:t>							       Lernalgorithmen 	 Arzt	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Vage Benutzerschnittstellen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01838" y="4057650"/>
            <a:ext cx="6011862" cy="1773238"/>
            <a:chOff x="1261" y="2556"/>
            <a:chExt cx="3787" cy="1117"/>
          </a:xfrm>
        </p:grpSpPr>
        <p:sp>
          <p:nvSpPr>
            <p:cNvPr id="31753" name="Freeform 7"/>
            <p:cNvSpPr>
              <a:spLocks noEditPoints="1"/>
            </p:cNvSpPr>
            <p:nvPr/>
          </p:nvSpPr>
          <p:spPr bwMode="auto">
            <a:xfrm>
              <a:off x="2742" y="2830"/>
              <a:ext cx="1398" cy="244"/>
            </a:xfrm>
            <a:custGeom>
              <a:avLst/>
              <a:gdLst>
                <a:gd name="T0" fmla="*/ 121 w 2797"/>
                <a:gd name="T1" fmla="*/ 45 h 488"/>
                <a:gd name="T2" fmla="*/ 121 w 2797"/>
                <a:gd name="T3" fmla="*/ 61 h 488"/>
                <a:gd name="T4" fmla="*/ 0 w 2797"/>
                <a:gd name="T5" fmla="*/ 31 h 488"/>
                <a:gd name="T6" fmla="*/ 121 w 2797"/>
                <a:gd name="T7" fmla="*/ 0 h 488"/>
                <a:gd name="T8" fmla="*/ 121 w 2797"/>
                <a:gd name="T9" fmla="*/ 17 h 488"/>
                <a:gd name="T10" fmla="*/ 228 w 2797"/>
                <a:gd name="T11" fmla="*/ 17 h 488"/>
                <a:gd name="T12" fmla="*/ 228 w 2797"/>
                <a:gd name="T13" fmla="*/ 0 h 488"/>
                <a:gd name="T14" fmla="*/ 349 w 2797"/>
                <a:gd name="T15" fmla="*/ 31 h 488"/>
                <a:gd name="T16" fmla="*/ 228 w 2797"/>
                <a:gd name="T17" fmla="*/ 61 h 488"/>
                <a:gd name="T18" fmla="*/ 228 w 2797"/>
                <a:gd name="T19" fmla="*/ 45 h 488"/>
                <a:gd name="T20" fmla="*/ 121 w 2797"/>
                <a:gd name="T21" fmla="*/ 45 h 488"/>
                <a:gd name="T22" fmla="*/ 102 w 2797"/>
                <a:gd name="T23" fmla="*/ 40 h 488"/>
                <a:gd name="T24" fmla="*/ 247 w 2797"/>
                <a:gd name="T25" fmla="*/ 40 h 488"/>
                <a:gd name="T26" fmla="*/ 247 w 2797"/>
                <a:gd name="T27" fmla="*/ 50 h 488"/>
                <a:gd name="T28" fmla="*/ 322 w 2797"/>
                <a:gd name="T29" fmla="*/ 31 h 488"/>
                <a:gd name="T30" fmla="*/ 247 w 2797"/>
                <a:gd name="T31" fmla="*/ 12 h 488"/>
                <a:gd name="T32" fmla="*/ 247 w 2797"/>
                <a:gd name="T33" fmla="*/ 21 h 488"/>
                <a:gd name="T34" fmla="*/ 102 w 2797"/>
                <a:gd name="T35" fmla="*/ 21 h 488"/>
                <a:gd name="T36" fmla="*/ 102 w 2797"/>
                <a:gd name="T37" fmla="*/ 12 h 488"/>
                <a:gd name="T38" fmla="*/ 26 w 2797"/>
                <a:gd name="T39" fmla="*/ 31 h 488"/>
                <a:gd name="T40" fmla="*/ 102 w 2797"/>
                <a:gd name="T41" fmla="*/ 50 h 488"/>
                <a:gd name="T42" fmla="*/ 102 w 2797"/>
                <a:gd name="T43" fmla="*/ 40 h 4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7"/>
                <a:gd name="T67" fmla="*/ 0 h 488"/>
                <a:gd name="T68" fmla="*/ 2797 w 2797"/>
                <a:gd name="T69" fmla="*/ 488 h 4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7" h="488">
                  <a:moveTo>
                    <a:pt x="971" y="358"/>
                  </a:moveTo>
                  <a:lnTo>
                    <a:pt x="971" y="488"/>
                  </a:lnTo>
                  <a:lnTo>
                    <a:pt x="0" y="244"/>
                  </a:lnTo>
                  <a:lnTo>
                    <a:pt x="971" y="0"/>
                  </a:lnTo>
                  <a:lnTo>
                    <a:pt x="971" y="131"/>
                  </a:lnTo>
                  <a:lnTo>
                    <a:pt x="1828" y="131"/>
                  </a:lnTo>
                  <a:lnTo>
                    <a:pt x="1828" y="0"/>
                  </a:lnTo>
                  <a:lnTo>
                    <a:pt x="2797" y="244"/>
                  </a:lnTo>
                  <a:lnTo>
                    <a:pt x="1828" y="488"/>
                  </a:lnTo>
                  <a:lnTo>
                    <a:pt x="1828" y="358"/>
                  </a:lnTo>
                  <a:lnTo>
                    <a:pt x="971" y="358"/>
                  </a:lnTo>
                  <a:close/>
                  <a:moveTo>
                    <a:pt x="818" y="319"/>
                  </a:moveTo>
                  <a:lnTo>
                    <a:pt x="1979" y="319"/>
                  </a:lnTo>
                  <a:lnTo>
                    <a:pt x="1979" y="396"/>
                  </a:lnTo>
                  <a:lnTo>
                    <a:pt x="2582" y="244"/>
                  </a:lnTo>
                  <a:lnTo>
                    <a:pt x="1979" y="92"/>
                  </a:lnTo>
                  <a:lnTo>
                    <a:pt x="1979" y="168"/>
                  </a:lnTo>
                  <a:lnTo>
                    <a:pt x="818" y="168"/>
                  </a:lnTo>
                  <a:lnTo>
                    <a:pt x="818" y="93"/>
                  </a:lnTo>
                  <a:lnTo>
                    <a:pt x="215" y="244"/>
                  </a:lnTo>
                  <a:lnTo>
                    <a:pt x="818" y="396"/>
                  </a:lnTo>
                  <a:lnTo>
                    <a:pt x="818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4" name="AutoShape 8"/>
            <p:cNvSpPr>
              <a:spLocks noChangeArrowheads="1"/>
            </p:cNvSpPr>
            <p:nvPr/>
          </p:nvSpPr>
          <p:spPr bwMode="auto">
            <a:xfrm>
              <a:off x="1793" y="2575"/>
              <a:ext cx="814" cy="861"/>
            </a:xfrm>
            <a:prstGeom prst="roundRect">
              <a:avLst>
                <a:gd name="adj" fmla="val 2494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1763" y="2557"/>
              <a:ext cx="814" cy="862"/>
            </a:xfrm>
            <a:prstGeom prst="roundRect">
              <a:avLst>
                <a:gd name="adj" fmla="val 2494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756" name="Rectangle 10"/>
            <p:cNvSpPr>
              <a:spLocks noChangeArrowheads="1"/>
            </p:cNvSpPr>
            <p:nvPr/>
          </p:nvSpPr>
          <p:spPr bwMode="auto">
            <a:xfrm>
              <a:off x="1886" y="2854"/>
              <a:ext cx="64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Bildschirm</a:t>
              </a:r>
              <a:endParaRPr lang="de-DE"/>
            </a:p>
          </p:txBody>
        </p:sp>
        <p:sp>
          <p:nvSpPr>
            <p:cNvPr id="31757" name="Rectangle 11"/>
            <p:cNvSpPr>
              <a:spLocks noChangeArrowheads="1"/>
            </p:cNvSpPr>
            <p:nvPr/>
          </p:nvSpPr>
          <p:spPr bwMode="auto">
            <a:xfrm>
              <a:off x="1985" y="3011"/>
              <a:ext cx="4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masken</a:t>
              </a:r>
              <a:endParaRPr lang="de-DE"/>
            </a:p>
          </p:txBody>
        </p:sp>
        <p:sp>
          <p:nvSpPr>
            <p:cNvPr id="31758" name="Line 12"/>
            <p:cNvSpPr>
              <a:spLocks noChangeShapeType="1"/>
            </p:cNvSpPr>
            <p:nvPr/>
          </p:nvSpPr>
          <p:spPr bwMode="auto">
            <a:xfrm>
              <a:off x="1261" y="2856"/>
              <a:ext cx="448" cy="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 flipH="1" flipV="1">
              <a:off x="1565" y="2828"/>
              <a:ext cx="144" cy="2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0" name="Line 14"/>
            <p:cNvSpPr>
              <a:spLocks noChangeShapeType="1"/>
            </p:cNvSpPr>
            <p:nvPr/>
          </p:nvSpPr>
          <p:spPr bwMode="auto">
            <a:xfrm flipH="1">
              <a:off x="1565" y="2856"/>
              <a:ext cx="144" cy="3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1284" y="3219"/>
              <a:ext cx="448" cy="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Line 16"/>
            <p:cNvSpPr>
              <a:spLocks noChangeShapeType="1"/>
            </p:cNvSpPr>
            <p:nvPr/>
          </p:nvSpPr>
          <p:spPr bwMode="auto">
            <a:xfrm flipH="1" flipV="1">
              <a:off x="1588" y="3191"/>
              <a:ext cx="144" cy="2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 flipH="1">
              <a:off x="1588" y="3219"/>
              <a:ext cx="144" cy="3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AutoShape 18"/>
            <p:cNvSpPr>
              <a:spLocks noChangeArrowheads="1"/>
            </p:cNvSpPr>
            <p:nvPr/>
          </p:nvSpPr>
          <p:spPr bwMode="auto">
            <a:xfrm>
              <a:off x="4234" y="2573"/>
              <a:ext cx="814" cy="862"/>
            </a:xfrm>
            <a:prstGeom prst="roundRect">
              <a:avLst>
                <a:gd name="adj" fmla="val 2494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AutoShape 19"/>
            <p:cNvSpPr>
              <a:spLocks noChangeArrowheads="1"/>
            </p:cNvSpPr>
            <p:nvPr/>
          </p:nvSpPr>
          <p:spPr bwMode="auto">
            <a:xfrm>
              <a:off x="4203" y="2556"/>
              <a:ext cx="814" cy="861"/>
            </a:xfrm>
            <a:prstGeom prst="roundRect">
              <a:avLst>
                <a:gd name="adj" fmla="val 2494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766" name="Rectangle 20"/>
            <p:cNvSpPr>
              <a:spLocks noChangeArrowheads="1"/>
            </p:cNvSpPr>
            <p:nvPr/>
          </p:nvSpPr>
          <p:spPr bwMode="auto">
            <a:xfrm>
              <a:off x="4320" y="2853"/>
              <a:ext cx="6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Neuronales</a:t>
              </a:r>
              <a:endParaRPr lang="de-DE"/>
            </a:p>
          </p:txBody>
        </p:sp>
        <p:sp>
          <p:nvSpPr>
            <p:cNvPr id="31767" name="Rectangle 21"/>
            <p:cNvSpPr>
              <a:spLocks noChangeArrowheads="1"/>
            </p:cNvSpPr>
            <p:nvPr/>
          </p:nvSpPr>
          <p:spPr bwMode="auto">
            <a:xfrm>
              <a:off x="4511" y="3009"/>
              <a:ext cx="26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Times New Roman" pitchFamily="18" charset="0"/>
                </a:rPr>
                <a:t>Netz</a:t>
              </a:r>
              <a:endParaRPr lang="de-DE"/>
            </a:p>
          </p:txBody>
        </p:sp>
        <p:sp>
          <p:nvSpPr>
            <p:cNvPr id="31768" name="Line 22"/>
            <p:cNvSpPr>
              <a:spLocks noChangeShapeType="1"/>
            </p:cNvSpPr>
            <p:nvPr/>
          </p:nvSpPr>
          <p:spPr bwMode="auto">
            <a:xfrm flipH="1" flipV="1">
              <a:off x="4644" y="3452"/>
              <a:ext cx="6" cy="22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Line 23"/>
            <p:cNvSpPr>
              <a:spLocks noChangeShapeType="1"/>
            </p:cNvSpPr>
            <p:nvPr/>
          </p:nvSpPr>
          <p:spPr bwMode="auto">
            <a:xfrm flipH="1">
              <a:off x="4615" y="3452"/>
              <a:ext cx="29" cy="134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Line 24"/>
            <p:cNvSpPr>
              <a:spLocks noChangeShapeType="1"/>
            </p:cNvSpPr>
            <p:nvPr/>
          </p:nvSpPr>
          <p:spPr bwMode="auto">
            <a:xfrm>
              <a:off x="4644" y="3452"/>
              <a:ext cx="36" cy="132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52" name="Text Box 48"/>
          <p:cNvSpPr txBox="1">
            <a:spLocks noChangeArrowheads="1"/>
          </p:cNvSpPr>
          <p:nvPr/>
        </p:nvSpPr>
        <p:spPr bwMode="auto">
          <a:xfrm>
            <a:off x="2655888" y="6140450"/>
            <a:ext cx="551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>
                <a:solidFill>
                  <a:srgbClr val="0099CC"/>
                </a:solidFill>
              </a:rPr>
              <a:t>Fuzzy Interface			    RBF-Netze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317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126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11290BA-DC8E-40BB-A813-28D607922859}" type="slidenum">
              <a:rPr lang="de-DE" sz="1000" smtClean="0"/>
              <a:pPr/>
              <a:t>24</a:t>
            </a:fld>
            <a:r>
              <a:rPr lang="de-DE" sz="1000" smtClean="0"/>
              <a:t> -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42938" y="3300413"/>
            <a:ext cx="850106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b="1">
                <a:latin typeface="TIMES" charset="0"/>
              </a:rPr>
              <a:t>Problem:</a:t>
            </a:r>
            <a:r>
              <a:rPr lang="de-DE" sz="1800" i="1">
                <a:latin typeface="TIMES" charset="0"/>
              </a:rPr>
              <a:t>vage ärztliches Meinung ('im Hinterkopf') über Zugehörigkeitsfunktion</a:t>
            </a:r>
            <a:endParaRPr lang="de-DE" sz="1800">
              <a:latin typeface="TIMES" charset="0"/>
            </a:endParaRPr>
          </a:p>
          <a:p>
            <a:pPr marL="639763" indent="-639763" algn="just">
              <a:lnSpc>
                <a:spcPct val="6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b="1">
                <a:latin typeface="TIMES" charset="0"/>
              </a:rPr>
              <a:t>Ansatz</a:t>
            </a:r>
            <a:r>
              <a:rPr lang="de-DE" sz="1800" b="1">
                <a:latin typeface="TIMES" charset="0"/>
              </a:rPr>
              <a:t>	</a:t>
            </a:r>
            <a:r>
              <a:rPr lang="de-DE" sz="1800">
                <a:latin typeface="TIMES" charset="0"/>
              </a:rPr>
              <a:t>    </a:t>
            </a:r>
            <a:r>
              <a:rPr lang="de-DE" sz="1800">
                <a:solidFill>
                  <a:srgbClr val="00B0F0"/>
                </a:solidFill>
                <a:latin typeface="TIMES" charset="0"/>
              </a:rPr>
              <a:t>Blutzuckerkonzentration</a:t>
            </a:r>
            <a:endParaRPr lang="de-DE" sz="1800" b="1">
              <a:solidFill>
                <a:srgbClr val="00B0F0"/>
              </a:solidFill>
              <a:latin typeface="TIMES" charset="0"/>
            </a:endParaRPr>
          </a:p>
          <a:p>
            <a:pPr marL="639763" indent="-639763" algn="just">
              <a:lnSpc>
                <a:spcPct val="6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     Arzt          	       "normal"</a:t>
            </a: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endParaRPr lang="de-DE" sz="1800">
              <a:latin typeface="TIMES" charset="0"/>
            </a:endParaRP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endParaRPr lang="de-DE" sz="1800">
              <a:latin typeface="TIMES" charset="0"/>
            </a:endParaRP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	      	min	         max</a:t>
            </a: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RBF-</a:t>
            </a:r>
          </a:p>
          <a:p>
            <a:pPr marL="639763" indent="-639763" algn="just">
              <a:lnSpc>
                <a:spcPct val="5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Neuron</a:t>
            </a:r>
          </a:p>
          <a:p>
            <a:pPr marL="639763" indent="-639763" algn="just">
              <a:lnSpc>
                <a:spcPct val="30000"/>
              </a:lnSpc>
              <a:spcBef>
                <a:spcPct val="24000"/>
              </a:spcBef>
              <a:spcAft>
                <a:spcPct val="24000"/>
              </a:spcAft>
            </a:pPr>
            <a:endParaRPr lang="de-DE" sz="1800">
              <a:latin typeface="TIMES" charset="0"/>
            </a:endParaRP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	      	min	         max</a:t>
            </a:r>
          </a:p>
        </p:txBody>
      </p:sp>
      <p:graphicFrame>
        <p:nvGraphicFramePr>
          <p:cNvPr id="100358" name="Object 6"/>
          <p:cNvGraphicFramePr>
            <a:graphicFrameLocks/>
          </p:cNvGraphicFramePr>
          <p:nvPr/>
        </p:nvGraphicFramePr>
        <p:xfrm>
          <a:off x="2714625" y="3727450"/>
          <a:ext cx="32781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Document" r:id="rId4" imgW="3294000" imgH="2690640" progId="Word.Document.6">
                  <p:embed/>
                </p:oleObj>
              </mc:Choice>
              <mc:Fallback>
                <p:oleObj name="Document" r:id="rId4" imgW="3294000" imgH="2690640" progId="Word.Document.6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3727450"/>
                        <a:ext cx="32781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628650" y="1116013"/>
            <a:ext cx="84169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just">
              <a:spcBef>
                <a:spcPct val="96000"/>
              </a:spcBef>
              <a:spcAft>
                <a:spcPct val="24000"/>
              </a:spcAft>
            </a:pPr>
            <a:r>
              <a:rPr lang="de-DE" sz="2400" b="1">
                <a:latin typeface="TIMES" charset="0"/>
              </a:rPr>
              <a:t>Ansatz</a:t>
            </a:r>
            <a:r>
              <a:rPr lang="de-DE" sz="2400">
                <a:latin typeface="TIMES" charset="0"/>
              </a:rPr>
              <a:t>  </a:t>
            </a:r>
            <a:r>
              <a:rPr lang="de-DE" sz="1800" i="1">
                <a:latin typeface="TIMES" charset="0"/>
              </a:rPr>
              <a:t>Vages Wissen</a:t>
            </a:r>
            <a:r>
              <a:rPr lang="de-DE" sz="1800">
                <a:latin typeface="TIMES" charset="0"/>
              </a:rPr>
              <a:t> </a:t>
            </a: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</a:t>
            </a:r>
            <a:r>
              <a:rPr lang="de-DE" sz="1800" i="1">
                <a:latin typeface="TIMES" charset="0"/>
              </a:rPr>
              <a:t>Zugehörigkeitsfunktion</a:t>
            </a:r>
            <a:r>
              <a:rPr lang="de-DE" sz="1800">
                <a:latin typeface="TIMES" charset="0"/>
              </a:rPr>
              <a:t>		S</a:t>
            </a:r>
            <a:r>
              <a:rPr lang="de-DE" sz="1800" baseline="-25000">
                <a:latin typeface="TIMES" charset="0"/>
              </a:rPr>
              <a:t>i</a:t>
            </a:r>
            <a:r>
              <a:rPr lang="de-DE" sz="1800">
                <a:latin typeface="TIMES" charset="0"/>
              </a:rPr>
              <a:t>(x</a:t>
            </a:r>
            <a:r>
              <a:rPr lang="de-DE" sz="1800" baseline="-25000">
                <a:latin typeface="TIMES" charset="0"/>
              </a:rPr>
              <a:t>i</a:t>
            </a:r>
            <a:r>
              <a:rPr lang="de-DE" sz="1800">
                <a:latin typeface="TIMES" charset="0"/>
              </a:rPr>
              <a:t>)	RBF-Funktionen</a:t>
            </a: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endParaRPr lang="de-DE" sz="1800">
              <a:latin typeface="TIMES" charset="0"/>
            </a:endParaRPr>
          </a:p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     normal       Insulininsuffizienz	              Neuron 1       Neuron 2</a:t>
            </a:r>
          </a:p>
          <a:p>
            <a:pPr marL="639763" indent="-639763" algn="just">
              <a:lnSpc>
                <a:spcPct val="40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800">
                <a:latin typeface="TIMES" charset="0"/>
              </a:rPr>
              <a:t>				       </a:t>
            </a:r>
            <a:r>
              <a:rPr lang="de-DE" sz="1800" i="1">
                <a:latin typeface="TIMES" charset="0"/>
              </a:rPr>
              <a:t>Blutzucker</a:t>
            </a:r>
            <a:r>
              <a:rPr lang="de-DE" sz="1800">
                <a:latin typeface="TIMES" charset="0"/>
              </a:rPr>
              <a:t>				          x</a:t>
            </a:r>
            <a:r>
              <a:rPr lang="de-DE" sz="1800" baseline="-25000">
                <a:latin typeface="TIMES" charset="0"/>
              </a:rPr>
              <a:t>i</a:t>
            </a:r>
          </a:p>
        </p:txBody>
      </p:sp>
      <p:sp>
        <p:nvSpPr>
          <p:cNvPr id="112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Vage Benutzerschnittstellen</a:t>
            </a:r>
          </a:p>
        </p:txBody>
      </p:sp>
      <p:graphicFrame>
        <p:nvGraphicFramePr>
          <p:cNvPr id="11267" name="Object 5"/>
          <p:cNvGraphicFramePr>
            <a:graphicFrameLocks/>
          </p:cNvGraphicFramePr>
          <p:nvPr/>
        </p:nvGraphicFramePr>
        <p:xfrm>
          <a:off x="1560513" y="1633538"/>
          <a:ext cx="73326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Document" r:id="rId6" imgW="7732440" imgH="1231560" progId="Word.Document.8">
                  <p:embed/>
                </p:oleObj>
              </mc:Choice>
              <mc:Fallback>
                <p:oleObj name="Document" r:id="rId6" imgW="7732440" imgH="123156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633538"/>
                        <a:ext cx="73326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967288" y="4257675"/>
            <a:ext cx="15875" cy="2255838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3768725" y="4522788"/>
            <a:ext cx="23813" cy="198120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75075" y="4170363"/>
            <a:ext cx="1244600" cy="1841500"/>
            <a:chOff x="1168" y="2675"/>
            <a:chExt cx="784" cy="1160"/>
          </a:xfrm>
        </p:grpSpPr>
        <p:sp>
          <p:nvSpPr>
            <p:cNvPr id="11277" name="Oval 10"/>
            <p:cNvSpPr>
              <a:spLocks noChangeArrowheads="1"/>
            </p:cNvSpPr>
            <p:nvPr/>
          </p:nvSpPr>
          <p:spPr bwMode="auto">
            <a:xfrm>
              <a:off x="1170" y="2870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8" name="Oval 11"/>
            <p:cNvSpPr>
              <a:spLocks noChangeArrowheads="1"/>
            </p:cNvSpPr>
            <p:nvPr/>
          </p:nvSpPr>
          <p:spPr bwMode="auto">
            <a:xfrm>
              <a:off x="1924" y="2675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9" name="Oval 12"/>
            <p:cNvSpPr>
              <a:spLocks noChangeArrowheads="1"/>
            </p:cNvSpPr>
            <p:nvPr/>
          </p:nvSpPr>
          <p:spPr bwMode="auto">
            <a:xfrm>
              <a:off x="1168" y="3470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0" name="Oval 13"/>
            <p:cNvSpPr>
              <a:spLocks noChangeArrowheads="1"/>
            </p:cNvSpPr>
            <p:nvPr/>
          </p:nvSpPr>
          <p:spPr bwMode="auto">
            <a:xfrm>
              <a:off x="1891" y="3471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1168" y="3810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1926" y="3804"/>
              <a:ext cx="26" cy="25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276" name="Pfeil nach links und rechts 17"/>
          <p:cNvSpPr>
            <a:spLocks noChangeArrowheads="1"/>
          </p:cNvSpPr>
          <p:nvPr/>
        </p:nvSpPr>
        <p:spPr bwMode="auto">
          <a:xfrm>
            <a:off x="4779963" y="2176463"/>
            <a:ext cx="752475" cy="312737"/>
          </a:xfrm>
          <a:prstGeom prst="left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nimBg="1"/>
      <p:bldP spid="1003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27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7A5F5D4-9844-49ED-B20E-741FFF26D199}" type="slidenum">
              <a:rPr lang="de-DE" sz="1000" smtClean="0"/>
              <a:pPr/>
              <a:t>25</a:t>
            </a:fld>
            <a:r>
              <a:rPr lang="de-DE" sz="1000" smtClean="0"/>
              <a:t> -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Vage Benutzerschnittstellen</a:t>
            </a:r>
            <a:endParaRPr lang="en-US" smtClean="0"/>
          </a:p>
        </p:txBody>
      </p:sp>
      <p:grpSp>
        <p:nvGrpSpPr>
          <p:cNvPr id="32773" name="Group 3"/>
          <p:cNvGrpSpPr>
            <a:grpSpLocks/>
          </p:cNvGrpSpPr>
          <p:nvPr/>
        </p:nvGrpSpPr>
        <p:grpSpPr bwMode="auto">
          <a:xfrm>
            <a:off x="2514600" y="4648200"/>
            <a:ext cx="185738" cy="1752600"/>
            <a:chOff x="1611" y="2629"/>
            <a:chExt cx="117" cy="1585"/>
          </a:xfrm>
        </p:grpSpPr>
        <p:sp>
          <p:nvSpPr>
            <p:cNvPr id="32814" name="Line 4"/>
            <p:cNvSpPr>
              <a:spLocks noChangeShapeType="1"/>
            </p:cNvSpPr>
            <p:nvPr/>
          </p:nvSpPr>
          <p:spPr bwMode="auto">
            <a:xfrm flipV="1">
              <a:off x="1667" y="2706"/>
              <a:ext cx="1" cy="150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5" name="Freeform 5"/>
            <p:cNvSpPr>
              <a:spLocks/>
            </p:cNvSpPr>
            <p:nvPr/>
          </p:nvSpPr>
          <p:spPr bwMode="auto">
            <a:xfrm>
              <a:off x="1611" y="2629"/>
              <a:ext cx="117" cy="85"/>
            </a:xfrm>
            <a:custGeom>
              <a:avLst/>
              <a:gdLst>
                <a:gd name="T0" fmla="*/ 117 w 117"/>
                <a:gd name="T1" fmla="*/ 85 h 85"/>
                <a:gd name="T2" fmla="*/ 60 w 117"/>
                <a:gd name="T3" fmla="*/ 0 h 85"/>
                <a:gd name="T4" fmla="*/ 0 w 117"/>
                <a:gd name="T5" fmla="*/ 85 h 85"/>
                <a:gd name="T6" fmla="*/ 117 w 117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85"/>
                <a:gd name="T14" fmla="*/ 117 w 117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85">
                  <a:moveTo>
                    <a:pt x="117" y="85"/>
                  </a:moveTo>
                  <a:lnTo>
                    <a:pt x="60" y="0"/>
                  </a:lnTo>
                  <a:lnTo>
                    <a:pt x="0" y="85"/>
                  </a:lnTo>
                  <a:lnTo>
                    <a:pt x="117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970088" y="4473575"/>
            <a:ext cx="1238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33600" y="4495800"/>
            <a:ext cx="358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(x) 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686050" y="4208463"/>
            <a:ext cx="185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719388" y="4208463"/>
            <a:ext cx="12811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              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5791200" y="4572000"/>
            <a:ext cx="1023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stark erhöht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815138" y="4208463"/>
            <a:ext cx="1857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176588" y="4764088"/>
            <a:ext cx="6651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normal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005263" y="4448175"/>
            <a:ext cx="606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leicht erhöht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6802438" y="4448175"/>
            <a:ext cx="1857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057400" y="4953000"/>
            <a:ext cx="2698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1.0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411413" y="4692650"/>
            <a:ext cx="1857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057400" y="4933950"/>
            <a:ext cx="1857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057400" y="5178425"/>
            <a:ext cx="1857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057400" y="5486400"/>
            <a:ext cx="2698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0.5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2057400" y="5664200"/>
            <a:ext cx="1857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2057400" y="5903913"/>
            <a:ext cx="185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2057400" y="6148388"/>
            <a:ext cx="4778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0.0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411413" y="6148388"/>
            <a:ext cx="1857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2057400" y="6389688"/>
            <a:ext cx="15732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         0     .1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3460750" y="6389688"/>
            <a:ext cx="7699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     .2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090988" y="6389688"/>
            <a:ext cx="20113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     .3     .4      .5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916613" y="6389688"/>
            <a:ext cx="1857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927725" y="6389688"/>
            <a:ext cx="17192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                   1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7477125" y="6389688"/>
            <a:ext cx="185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32798" name="Group 30"/>
          <p:cNvGrpSpPr>
            <a:grpSpLocks/>
          </p:cNvGrpSpPr>
          <p:nvPr/>
        </p:nvGrpSpPr>
        <p:grpSpPr bwMode="auto">
          <a:xfrm>
            <a:off x="2085975" y="6297613"/>
            <a:ext cx="5397500" cy="138112"/>
            <a:chOff x="1314" y="3967"/>
            <a:chExt cx="3400" cy="87"/>
          </a:xfrm>
        </p:grpSpPr>
        <p:sp>
          <p:nvSpPr>
            <p:cNvPr id="32812" name="Line 31"/>
            <p:cNvSpPr>
              <a:spLocks noChangeShapeType="1"/>
            </p:cNvSpPr>
            <p:nvPr/>
          </p:nvSpPr>
          <p:spPr bwMode="auto">
            <a:xfrm>
              <a:off x="1314" y="4009"/>
              <a:ext cx="329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3" name="Freeform 32"/>
            <p:cNvSpPr>
              <a:spLocks/>
            </p:cNvSpPr>
            <p:nvPr/>
          </p:nvSpPr>
          <p:spPr bwMode="auto">
            <a:xfrm>
              <a:off x="4597" y="3967"/>
              <a:ext cx="117" cy="87"/>
            </a:xfrm>
            <a:custGeom>
              <a:avLst/>
              <a:gdLst>
                <a:gd name="T0" fmla="*/ 0 w 117"/>
                <a:gd name="T1" fmla="*/ 87 h 87"/>
                <a:gd name="T2" fmla="*/ 117 w 117"/>
                <a:gd name="T3" fmla="*/ 45 h 87"/>
                <a:gd name="T4" fmla="*/ 0 w 117"/>
                <a:gd name="T5" fmla="*/ 0 h 87"/>
                <a:gd name="T6" fmla="*/ 0 w 117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87"/>
                <a:gd name="T14" fmla="*/ 117 w 117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87">
                  <a:moveTo>
                    <a:pt x="0" y="87"/>
                  </a:moveTo>
                  <a:lnTo>
                    <a:pt x="117" y="45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8817" name="Freeform 33"/>
          <p:cNvSpPr>
            <a:spLocks/>
          </p:cNvSpPr>
          <p:nvPr/>
        </p:nvSpPr>
        <p:spPr bwMode="auto">
          <a:xfrm>
            <a:off x="2667000" y="5121275"/>
            <a:ext cx="590550" cy="1262063"/>
          </a:xfrm>
          <a:custGeom>
            <a:avLst/>
            <a:gdLst>
              <a:gd name="T0" fmla="*/ 0 w 372"/>
              <a:gd name="T1" fmla="*/ 0 h 997"/>
              <a:gd name="T2" fmla="*/ 2147483647 w 372"/>
              <a:gd name="T3" fmla="*/ 0 h 997"/>
              <a:gd name="T4" fmla="*/ 2147483647 w 372"/>
              <a:gd name="T5" fmla="*/ 2147483647 h 997"/>
              <a:gd name="T6" fmla="*/ 0 60000 65536"/>
              <a:gd name="T7" fmla="*/ 0 60000 65536"/>
              <a:gd name="T8" fmla="*/ 0 60000 65536"/>
              <a:gd name="T9" fmla="*/ 0 w 372"/>
              <a:gd name="T10" fmla="*/ 0 h 997"/>
              <a:gd name="T11" fmla="*/ 372 w 372"/>
              <a:gd name="T12" fmla="*/ 997 h 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997">
                <a:moveTo>
                  <a:pt x="0" y="0"/>
                </a:moveTo>
                <a:lnTo>
                  <a:pt x="248" y="0"/>
                </a:lnTo>
                <a:lnTo>
                  <a:pt x="372" y="99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18" name="Freeform 34"/>
          <p:cNvSpPr>
            <a:spLocks/>
          </p:cNvSpPr>
          <p:nvPr/>
        </p:nvSpPr>
        <p:spPr bwMode="auto">
          <a:xfrm>
            <a:off x="3146425" y="5095875"/>
            <a:ext cx="1017588" cy="1273175"/>
          </a:xfrm>
          <a:custGeom>
            <a:avLst/>
            <a:gdLst>
              <a:gd name="T0" fmla="*/ 0 w 641"/>
              <a:gd name="T1" fmla="*/ 2147483647 h 1005"/>
              <a:gd name="T2" fmla="*/ 2147483647 w 641"/>
              <a:gd name="T3" fmla="*/ 2147483647 h 1005"/>
              <a:gd name="T4" fmla="*/ 2147483647 w 641"/>
              <a:gd name="T5" fmla="*/ 2147483647 h 1005"/>
              <a:gd name="T6" fmla="*/ 2147483647 w 641"/>
              <a:gd name="T7" fmla="*/ 2147483647 h 1005"/>
              <a:gd name="T8" fmla="*/ 2147483647 w 641"/>
              <a:gd name="T9" fmla="*/ 2147483647 h 1005"/>
              <a:gd name="T10" fmla="*/ 2147483647 w 641"/>
              <a:gd name="T11" fmla="*/ 2147483647 h 1005"/>
              <a:gd name="T12" fmla="*/ 2147483647 w 641"/>
              <a:gd name="T13" fmla="*/ 2147483647 h 1005"/>
              <a:gd name="T14" fmla="*/ 2147483647 w 641"/>
              <a:gd name="T15" fmla="*/ 2147483647 h 1005"/>
              <a:gd name="T16" fmla="*/ 2147483647 w 641"/>
              <a:gd name="T17" fmla="*/ 2147483647 h 1005"/>
              <a:gd name="T18" fmla="*/ 2147483647 w 641"/>
              <a:gd name="T19" fmla="*/ 2147483647 h 1005"/>
              <a:gd name="T20" fmla="*/ 2147483647 w 641"/>
              <a:gd name="T21" fmla="*/ 2147483647 h 1005"/>
              <a:gd name="T22" fmla="*/ 2147483647 w 641"/>
              <a:gd name="T23" fmla="*/ 2147483647 h 1005"/>
              <a:gd name="T24" fmla="*/ 2147483647 w 641"/>
              <a:gd name="T25" fmla="*/ 2147483647 h 1005"/>
              <a:gd name="T26" fmla="*/ 2147483647 w 641"/>
              <a:gd name="T27" fmla="*/ 2147483647 h 1005"/>
              <a:gd name="T28" fmla="*/ 2147483647 w 641"/>
              <a:gd name="T29" fmla="*/ 2147483647 h 1005"/>
              <a:gd name="T30" fmla="*/ 2147483647 w 641"/>
              <a:gd name="T31" fmla="*/ 0 h 1005"/>
              <a:gd name="T32" fmla="*/ 2147483647 w 641"/>
              <a:gd name="T33" fmla="*/ 0 h 1005"/>
              <a:gd name="T34" fmla="*/ 2147483647 w 641"/>
              <a:gd name="T35" fmla="*/ 0 h 1005"/>
              <a:gd name="T36" fmla="*/ 2147483647 w 641"/>
              <a:gd name="T37" fmla="*/ 2147483647 h 1005"/>
              <a:gd name="T38" fmla="*/ 2147483647 w 641"/>
              <a:gd name="T39" fmla="*/ 2147483647 h 1005"/>
              <a:gd name="T40" fmla="*/ 2147483647 w 641"/>
              <a:gd name="T41" fmla="*/ 2147483647 h 1005"/>
              <a:gd name="T42" fmla="*/ 0 w 641"/>
              <a:gd name="T43" fmla="*/ 2147483647 h 10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41"/>
              <a:gd name="T67" fmla="*/ 0 h 1005"/>
              <a:gd name="T68" fmla="*/ 641 w 641"/>
              <a:gd name="T69" fmla="*/ 1005 h 10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41" h="1005">
                <a:moveTo>
                  <a:pt x="0" y="994"/>
                </a:moveTo>
                <a:lnTo>
                  <a:pt x="32" y="994"/>
                </a:lnTo>
                <a:lnTo>
                  <a:pt x="50" y="10"/>
                </a:lnTo>
                <a:lnTo>
                  <a:pt x="32" y="10"/>
                </a:lnTo>
                <a:lnTo>
                  <a:pt x="32" y="21"/>
                </a:lnTo>
                <a:lnTo>
                  <a:pt x="43" y="18"/>
                </a:lnTo>
                <a:lnTo>
                  <a:pt x="32" y="24"/>
                </a:lnTo>
                <a:lnTo>
                  <a:pt x="474" y="24"/>
                </a:lnTo>
                <a:lnTo>
                  <a:pt x="474" y="10"/>
                </a:lnTo>
                <a:lnTo>
                  <a:pt x="464" y="18"/>
                </a:lnTo>
                <a:lnTo>
                  <a:pt x="460" y="13"/>
                </a:lnTo>
                <a:lnTo>
                  <a:pt x="609" y="1005"/>
                </a:lnTo>
                <a:lnTo>
                  <a:pt x="641" y="1002"/>
                </a:lnTo>
                <a:lnTo>
                  <a:pt x="492" y="10"/>
                </a:lnTo>
                <a:lnTo>
                  <a:pt x="485" y="3"/>
                </a:lnTo>
                <a:lnTo>
                  <a:pt x="474" y="0"/>
                </a:lnTo>
                <a:lnTo>
                  <a:pt x="32" y="0"/>
                </a:lnTo>
                <a:lnTo>
                  <a:pt x="22" y="3"/>
                </a:lnTo>
                <a:lnTo>
                  <a:pt x="18" y="10"/>
                </a:lnTo>
                <a:lnTo>
                  <a:pt x="0" y="99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19" name="Freeform 35"/>
          <p:cNvSpPr>
            <a:spLocks/>
          </p:cNvSpPr>
          <p:nvPr/>
        </p:nvSpPr>
        <p:spPr bwMode="auto">
          <a:xfrm>
            <a:off x="3871913" y="5105400"/>
            <a:ext cx="1060450" cy="1276350"/>
          </a:xfrm>
          <a:custGeom>
            <a:avLst/>
            <a:gdLst>
              <a:gd name="T0" fmla="*/ 0 w 668"/>
              <a:gd name="T1" fmla="*/ 2147483647 h 1008"/>
              <a:gd name="T2" fmla="*/ 2147483647 w 668"/>
              <a:gd name="T3" fmla="*/ 2147483647 h 1008"/>
              <a:gd name="T4" fmla="*/ 2147483647 w 668"/>
              <a:gd name="T5" fmla="*/ 2147483647 h 1008"/>
              <a:gd name="T6" fmla="*/ 2147483647 w 668"/>
              <a:gd name="T7" fmla="*/ 2147483647 h 1008"/>
              <a:gd name="T8" fmla="*/ 2147483647 w 668"/>
              <a:gd name="T9" fmla="*/ 2147483647 h 1008"/>
              <a:gd name="T10" fmla="*/ 2147483647 w 668"/>
              <a:gd name="T11" fmla="*/ 2147483647 h 1008"/>
              <a:gd name="T12" fmla="*/ 2147483647 w 668"/>
              <a:gd name="T13" fmla="*/ 2147483647 h 1008"/>
              <a:gd name="T14" fmla="*/ 2147483647 w 668"/>
              <a:gd name="T15" fmla="*/ 2147483647 h 1008"/>
              <a:gd name="T16" fmla="*/ 2147483647 w 668"/>
              <a:gd name="T17" fmla="*/ 2147483647 h 1008"/>
              <a:gd name="T18" fmla="*/ 2147483647 w 668"/>
              <a:gd name="T19" fmla="*/ 2147483647 h 1008"/>
              <a:gd name="T20" fmla="*/ 2147483647 w 668"/>
              <a:gd name="T21" fmla="*/ 2147483647 h 1008"/>
              <a:gd name="T22" fmla="*/ 2147483647 w 668"/>
              <a:gd name="T23" fmla="*/ 2147483647 h 1008"/>
              <a:gd name="T24" fmla="*/ 2147483647 w 668"/>
              <a:gd name="T25" fmla="*/ 2147483647 h 1008"/>
              <a:gd name="T26" fmla="*/ 2147483647 w 668"/>
              <a:gd name="T27" fmla="*/ 2147483647 h 1008"/>
              <a:gd name="T28" fmla="*/ 2147483647 w 668"/>
              <a:gd name="T29" fmla="*/ 2147483647 h 1008"/>
              <a:gd name="T30" fmla="*/ 2147483647 w 668"/>
              <a:gd name="T31" fmla="*/ 2147483647 h 1008"/>
              <a:gd name="T32" fmla="*/ 2147483647 w 668"/>
              <a:gd name="T33" fmla="*/ 2147483647 h 1008"/>
              <a:gd name="T34" fmla="*/ 2147483647 w 668"/>
              <a:gd name="T35" fmla="*/ 2147483647 h 1008"/>
              <a:gd name="T36" fmla="*/ 2147483647 w 668"/>
              <a:gd name="T37" fmla="*/ 2147483647 h 1008"/>
              <a:gd name="T38" fmla="*/ 2147483647 w 668"/>
              <a:gd name="T39" fmla="*/ 2147483647 h 1008"/>
              <a:gd name="T40" fmla="*/ 2147483647 w 668"/>
              <a:gd name="T41" fmla="*/ 2147483647 h 1008"/>
              <a:gd name="T42" fmla="*/ 2147483647 w 668"/>
              <a:gd name="T43" fmla="*/ 2147483647 h 1008"/>
              <a:gd name="T44" fmla="*/ 2147483647 w 668"/>
              <a:gd name="T45" fmla="*/ 0 h 1008"/>
              <a:gd name="T46" fmla="*/ 2147483647 w 668"/>
              <a:gd name="T47" fmla="*/ 0 h 1008"/>
              <a:gd name="T48" fmla="*/ 2147483647 w 668"/>
              <a:gd name="T49" fmla="*/ 0 h 1008"/>
              <a:gd name="T50" fmla="*/ 2147483647 w 668"/>
              <a:gd name="T51" fmla="*/ 0 h 1008"/>
              <a:gd name="T52" fmla="*/ 2147483647 w 668"/>
              <a:gd name="T53" fmla="*/ 2147483647 h 1008"/>
              <a:gd name="T54" fmla="*/ 2147483647 w 668"/>
              <a:gd name="T55" fmla="*/ 2147483647 h 1008"/>
              <a:gd name="T56" fmla="*/ 2147483647 w 668"/>
              <a:gd name="T57" fmla="*/ 2147483647 h 1008"/>
              <a:gd name="T58" fmla="*/ 2147483647 w 668"/>
              <a:gd name="T59" fmla="*/ 2147483647 h 1008"/>
              <a:gd name="T60" fmla="*/ 0 w 668"/>
              <a:gd name="T61" fmla="*/ 2147483647 h 10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8"/>
              <a:gd name="T94" fmla="*/ 0 h 1008"/>
              <a:gd name="T95" fmla="*/ 668 w 668"/>
              <a:gd name="T96" fmla="*/ 1008 h 10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8" h="1008">
                <a:moveTo>
                  <a:pt x="0" y="1000"/>
                </a:moveTo>
                <a:lnTo>
                  <a:pt x="21" y="1000"/>
                </a:lnTo>
                <a:lnTo>
                  <a:pt x="124" y="8"/>
                </a:lnTo>
                <a:lnTo>
                  <a:pt x="113" y="8"/>
                </a:lnTo>
                <a:lnTo>
                  <a:pt x="113" y="16"/>
                </a:lnTo>
                <a:lnTo>
                  <a:pt x="116" y="13"/>
                </a:lnTo>
                <a:lnTo>
                  <a:pt x="120" y="11"/>
                </a:lnTo>
                <a:lnTo>
                  <a:pt x="124" y="8"/>
                </a:lnTo>
                <a:lnTo>
                  <a:pt x="113" y="16"/>
                </a:lnTo>
                <a:lnTo>
                  <a:pt x="435" y="16"/>
                </a:lnTo>
                <a:lnTo>
                  <a:pt x="435" y="8"/>
                </a:lnTo>
                <a:lnTo>
                  <a:pt x="424" y="8"/>
                </a:lnTo>
                <a:lnTo>
                  <a:pt x="428" y="11"/>
                </a:lnTo>
                <a:lnTo>
                  <a:pt x="431" y="13"/>
                </a:lnTo>
                <a:lnTo>
                  <a:pt x="435" y="16"/>
                </a:lnTo>
                <a:lnTo>
                  <a:pt x="424" y="11"/>
                </a:lnTo>
                <a:lnTo>
                  <a:pt x="647" y="1008"/>
                </a:lnTo>
                <a:lnTo>
                  <a:pt x="668" y="1005"/>
                </a:lnTo>
                <a:lnTo>
                  <a:pt x="445" y="8"/>
                </a:lnTo>
                <a:lnTo>
                  <a:pt x="442" y="5"/>
                </a:lnTo>
                <a:lnTo>
                  <a:pt x="438" y="3"/>
                </a:lnTo>
                <a:lnTo>
                  <a:pt x="435" y="0"/>
                </a:lnTo>
                <a:lnTo>
                  <a:pt x="113" y="0"/>
                </a:lnTo>
                <a:lnTo>
                  <a:pt x="109" y="3"/>
                </a:lnTo>
                <a:lnTo>
                  <a:pt x="106" y="5"/>
                </a:lnTo>
                <a:lnTo>
                  <a:pt x="102" y="8"/>
                </a:lnTo>
                <a:lnTo>
                  <a:pt x="0" y="10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20" name="Freeform 36"/>
          <p:cNvSpPr>
            <a:spLocks/>
          </p:cNvSpPr>
          <p:nvPr/>
        </p:nvSpPr>
        <p:spPr bwMode="auto">
          <a:xfrm>
            <a:off x="5235575" y="5105400"/>
            <a:ext cx="2179638" cy="1246188"/>
          </a:xfrm>
          <a:custGeom>
            <a:avLst/>
            <a:gdLst>
              <a:gd name="T0" fmla="*/ 0 w 1373"/>
              <a:gd name="T1" fmla="*/ 2147483647 h 1029"/>
              <a:gd name="T2" fmla="*/ 2147483647 w 1373"/>
              <a:gd name="T3" fmla="*/ 2147483647 h 1029"/>
              <a:gd name="T4" fmla="*/ 2147483647 w 1373"/>
              <a:gd name="T5" fmla="*/ 2147483647 h 1029"/>
              <a:gd name="T6" fmla="*/ 2147483647 w 1373"/>
              <a:gd name="T7" fmla="*/ 2147483647 h 1029"/>
              <a:gd name="T8" fmla="*/ 2147483647 w 1373"/>
              <a:gd name="T9" fmla="*/ 2147483647 h 1029"/>
              <a:gd name="T10" fmla="*/ 2147483647 w 1373"/>
              <a:gd name="T11" fmla="*/ 2147483647 h 1029"/>
              <a:gd name="T12" fmla="*/ 2147483647 w 1373"/>
              <a:gd name="T13" fmla="*/ 2147483647 h 1029"/>
              <a:gd name="T14" fmla="*/ 2147483647 w 1373"/>
              <a:gd name="T15" fmla="*/ 2147483647 h 1029"/>
              <a:gd name="T16" fmla="*/ 2147483647 w 1373"/>
              <a:gd name="T17" fmla="*/ 2147483647 h 1029"/>
              <a:gd name="T18" fmla="*/ 2147483647 w 1373"/>
              <a:gd name="T19" fmla="*/ 2147483647 h 1029"/>
              <a:gd name="T20" fmla="*/ 2147483647 w 1373"/>
              <a:gd name="T21" fmla="*/ 0 h 1029"/>
              <a:gd name="T22" fmla="*/ 2147483647 w 1373"/>
              <a:gd name="T23" fmla="*/ 2147483647 h 1029"/>
              <a:gd name="T24" fmla="*/ 2147483647 w 1373"/>
              <a:gd name="T25" fmla="*/ 2147483647 h 1029"/>
              <a:gd name="T26" fmla="*/ 2147483647 w 1373"/>
              <a:gd name="T27" fmla="*/ 2147483647 h 1029"/>
              <a:gd name="T28" fmla="*/ 2147483647 w 1373"/>
              <a:gd name="T29" fmla="*/ 2147483647 h 1029"/>
              <a:gd name="T30" fmla="*/ 2147483647 w 1373"/>
              <a:gd name="T31" fmla="*/ 2147483647 h 1029"/>
              <a:gd name="T32" fmla="*/ 2147483647 w 1373"/>
              <a:gd name="T33" fmla="*/ 2147483647 h 1029"/>
              <a:gd name="T34" fmla="*/ 0 w 1373"/>
              <a:gd name="T35" fmla="*/ 2147483647 h 10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73"/>
              <a:gd name="T55" fmla="*/ 0 h 1029"/>
              <a:gd name="T56" fmla="*/ 1373 w 1373"/>
              <a:gd name="T57" fmla="*/ 1029 h 10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73" h="1029">
                <a:moveTo>
                  <a:pt x="0" y="1026"/>
                </a:moveTo>
                <a:lnTo>
                  <a:pt x="22" y="1029"/>
                </a:lnTo>
                <a:lnTo>
                  <a:pt x="283" y="19"/>
                </a:lnTo>
                <a:lnTo>
                  <a:pt x="273" y="16"/>
                </a:lnTo>
                <a:lnTo>
                  <a:pt x="273" y="24"/>
                </a:lnTo>
                <a:lnTo>
                  <a:pt x="276" y="22"/>
                </a:lnTo>
                <a:lnTo>
                  <a:pt x="280" y="19"/>
                </a:lnTo>
                <a:lnTo>
                  <a:pt x="283" y="16"/>
                </a:lnTo>
                <a:lnTo>
                  <a:pt x="273" y="24"/>
                </a:lnTo>
                <a:lnTo>
                  <a:pt x="1373" y="16"/>
                </a:lnTo>
                <a:lnTo>
                  <a:pt x="1373" y="0"/>
                </a:lnTo>
                <a:lnTo>
                  <a:pt x="273" y="8"/>
                </a:lnTo>
                <a:lnTo>
                  <a:pt x="269" y="11"/>
                </a:lnTo>
                <a:lnTo>
                  <a:pt x="266" y="14"/>
                </a:lnTo>
                <a:lnTo>
                  <a:pt x="262" y="16"/>
                </a:lnTo>
                <a:lnTo>
                  <a:pt x="0" y="10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21" name="Freeform 37"/>
          <p:cNvSpPr>
            <a:spLocks/>
          </p:cNvSpPr>
          <p:nvPr/>
        </p:nvSpPr>
        <p:spPr bwMode="auto">
          <a:xfrm>
            <a:off x="4697413" y="5092700"/>
            <a:ext cx="1055687" cy="1276350"/>
          </a:xfrm>
          <a:custGeom>
            <a:avLst/>
            <a:gdLst>
              <a:gd name="T0" fmla="*/ 0 w 665"/>
              <a:gd name="T1" fmla="*/ 2147483647 h 1008"/>
              <a:gd name="T2" fmla="*/ 2147483647 w 665"/>
              <a:gd name="T3" fmla="*/ 2147483647 h 1008"/>
              <a:gd name="T4" fmla="*/ 2147483647 w 665"/>
              <a:gd name="T5" fmla="*/ 2147483647 h 1008"/>
              <a:gd name="T6" fmla="*/ 2147483647 w 665"/>
              <a:gd name="T7" fmla="*/ 2147483647 h 1008"/>
              <a:gd name="T8" fmla="*/ 2147483647 w 665"/>
              <a:gd name="T9" fmla="*/ 2147483647 h 1008"/>
              <a:gd name="T10" fmla="*/ 2147483647 w 665"/>
              <a:gd name="T11" fmla="*/ 2147483647 h 1008"/>
              <a:gd name="T12" fmla="*/ 2147483647 w 665"/>
              <a:gd name="T13" fmla="*/ 2147483647 h 1008"/>
              <a:gd name="T14" fmla="*/ 2147483647 w 665"/>
              <a:gd name="T15" fmla="*/ 2147483647 h 1008"/>
              <a:gd name="T16" fmla="*/ 2147483647 w 665"/>
              <a:gd name="T17" fmla="*/ 2147483647 h 1008"/>
              <a:gd name="T18" fmla="*/ 2147483647 w 665"/>
              <a:gd name="T19" fmla="*/ 2147483647 h 1008"/>
              <a:gd name="T20" fmla="*/ 2147483647 w 665"/>
              <a:gd name="T21" fmla="*/ 2147483647 h 1008"/>
              <a:gd name="T22" fmla="*/ 2147483647 w 665"/>
              <a:gd name="T23" fmla="*/ 2147483647 h 1008"/>
              <a:gd name="T24" fmla="*/ 2147483647 w 665"/>
              <a:gd name="T25" fmla="*/ 2147483647 h 1008"/>
              <a:gd name="T26" fmla="*/ 2147483647 w 665"/>
              <a:gd name="T27" fmla="*/ 2147483647 h 1008"/>
              <a:gd name="T28" fmla="*/ 2147483647 w 665"/>
              <a:gd name="T29" fmla="*/ 2147483647 h 1008"/>
              <a:gd name="T30" fmla="*/ 2147483647 w 665"/>
              <a:gd name="T31" fmla="*/ 2147483647 h 1008"/>
              <a:gd name="T32" fmla="*/ 2147483647 w 665"/>
              <a:gd name="T33" fmla="*/ 2147483647 h 1008"/>
              <a:gd name="T34" fmla="*/ 2147483647 w 665"/>
              <a:gd name="T35" fmla="*/ 2147483647 h 1008"/>
              <a:gd name="T36" fmla="*/ 2147483647 w 665"/>
              <a:gd name="T37" fmla="*/ 2147483647 h 1008"/>
              <a:gd name="T38" fmla="*/ 2147483647 w 665"/>
              <a:gd name="T39" fmla="*/ 2147483647 h 1008"/>
              <a:gd name="T40" fmla="*/ 2147483647 w 665"/>
              <a:gd name="T41" fmla="*/ 2147483647 h 1008"/>
              <a:gd name="T42" fmla="*/ 2147483647 w 665"/>
              <a:gd name="T43" fmla="*/ 2147483647 h 1008"/>
              <a:gd name="T44" fmla="*/ 2147483647 w 665"/>
              <a:gd name="T45" fmla="*/ 0 h 1008"/>
              <a:gd name="T46" fmla="*/ 2147483647 w 665"/>
              <a:gd name="T47" fmla="*/ 0 h 1008"/>
              <a:gd name="T48" fmla="*/ 2147483647 w 665"/>
              <a:gd name="T49" fmla="*/ 0 h 1008"/>
              <a:gd name="T50" fmla="*/ 2147483647 w 665"/>
              <a:gd name="T51" fmla="*/ 0 h 1008"/>
              <a:gd name="T52" fmla="*/ 2147483647 w 665"/>
              <a:gd name="T53" fmla="*/ 2147483647 h 1008"/>
              <a:gd name="T54" fmla="*/ 2147483647 w 665"/>
              <a:gd name="T55" fmla="*/ 2147483647 h 1008"/>
              <a:gd name="T56" fmla="*/ 2147483647 w 665"/>
              <a:gd name="T57" fmla="*/ 2147483647 h 1008"/>
              <a:gd name="T58" fmla="*/ 2147483647 w 665"/>
              <a:gd name="T59" fmla="*/ 2147483647 h 1008"/>
              <a:gd name="T60" fmla="*/ 0 w 665"/>
              <a:gd name="T61" fmla="*/ 2147483647 h 10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5"/>
              <a:gd name="T94" fmla="*/ 0 h 1008"/>
              <a:gd name="T95" fmla="*/ 665 w 665"/>
              <a:gd name="T96" fmla="*/ 1008 h 10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5" h="1008">
                <a:moveTo>
                  <a:pt x="0" y="997"/>
                </a:moveTo>
                <a:lnTo>
                  <a:pt x="21" y="997"/>
                </a:lnTo>
                <a:lnTo>
                  <a:pt x="120" y="8"/>
                </a:lnTo>
                <a:lnTo>
                  <a:pt x="109" y="8"/>
                </a:lnTo>
                <a:lnTo>
                  <a:pt x="109" y="16"/>
                </a:lnTo>
                <a:lnTo>
                  <a:pt x="113" y="13"/>
                </a:lnTo>
                <a:lnTo>
                  <a:pt x="117" y="11"/>
                </a:lnTo>
                <a:lnTo>
                  <a:pt x="120" y="8"/>
                </a:lnTo>
                <a:lnTo>
                  <a:pt x="109" y="16"/>
                </a:lnTo>
                <a:lnTo>
                  <a:pt x="435" y="16"/>
                </a:lnTo>
                <a:lnTo>
                  <a:pt x="435" y="8"/>
                </a:lnTo>
                <a:lnTo>
                  <a:pt x="424" y="8"/>
                </a:lnTo>
                <a:lnTo>
                  <a:pt x="428" y="11"/>
                </a:lnTo>
                <a:lnTo>
                  <a:pt x="431" y="13"/>
                </a:lnTo>
                <a:lnTo>
                  <a:pt x="435" y="16"/>
                </a:lnTo>
                <a:lnTo>
                  <a:pt x="424" y="11"/>
                </a:lnTo>
                <a:lnTo>
                  <a:pt x="644" y="1008"/>
                </a:lnTo>
                <a:lnTo>
                  <a:pt x="665" y="1005"/>
                </a:lnTo>
                <a:lnTo>
                  <a:pt x="446" y="8"/>
                </a:lnTo>
                <a:lnTo>
                  <a:pt x="442" y="6"/>
                </a:lnTo>
                <a:lnTo>
                  <a:pt x="438" y="3"/>
                </a:lnTo>
                <a:lnTo>
                  <a:pt x="435" y="0"/>
                </a:lnTo>
                <a:lnTo>
                  <a:pt x="109" y="0"/>
                </a:lnTo>
                <a:lnTo>
                  <a:pt x="106" y="3"/>
                </a:lnTo>
                <a:lnTo>
                  <a:pt x="102" y="6"/>
                </a:lnTo>
                <a:lnTo>
                  <a:pt x="99" y="8"/>
                </a:lnTo>
                <a:lnTo>
                  <a:pt x="0" y="99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1295400" y="1143000"/>
            <a:ext cx="7848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endParaRPr lang="en-GB" sz="2400" b="1" dirty="0">
              <a:latin typeface="TIMES" charset="0"/>
            </a:endParaRPr>
          </a:p>
          <a:p>
            <a:pPr algn="l">
              <a:lnSpc>
                <a:spcPct val="180000"/>
              </a:lnSpc>
              <a:spcBef>
                <a:spcPct val="0"/>
              </a:spcBef>
            </a:pPr>
            <a:r>
              <a:rPr lang="en-GB" b="1" dirty="0">
                <a:latin typeface="TIMES" charset="0"/>
              </a:rPr>
              <a:t>semi-quant.   </a:t>
            </a:r>
            <a:r>
              <a:rPr lang="en-GB" b="1" dirty="0" smtClean="0">
                <a:latin typeface="TIMES" charset="0"/>
              </a:rPr>
              <a:t>	</a:t>
            </a:r>
            <a:r>
              <a:rPr lang="en-GB" b="1" dirty="0" err="1" smtClean="0">
                <a:latin typeface="TIMES" charset="0"/>
              </a:rPr>
              <a:t>Werteintervall</a:t>
            </a:r>
            <a:r>
              <a:rPr lang="en-GB" b="1" dirty="0" smtClean="0">
                <a:latin typeface="TIMES" charset="0"/>
              </a:rPr>
              <a:t>    ling</a:t>
            </a:r>
            <a:r>
              <a:rPr lang="en-GB" b="1" dirty="0">
                <a:latin typeface="TIMES" charset="0"/>
              </a:rPr>
              <a:t>. Notation</a:t>
            </a:r>
          </a:p>
          <a:p>
            <a:pPr algn="l">
              <a:lnSpc>
                <a:spcPct val="70000"/>
              </a:lnSpc>
              <a:spcBef>
                <a:spcPct val="0"/>
              </a:spcBef>
            </a:pPr>
            <a:r>
              <a:rPr lang="en-GB" b="1" dirty="0">
                <a:latin typeface="TIMES" charset="0"/>
              </a:rPr>
              <a:t> Notation	  [g/dl] 	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GB" dirty="0"/>
              <a:t>    – </a:t>
            </a:r>
            <a:r>
              <a:rPr lang="en-GB" dirty="0">
                <a:latin typeface="TIMES" charset="0"/>
              </a:rPr>
              <a:t>		</a:t>
            </a:r>
            <a:r>
              <a:rPr lang="en-GB" dirty="0">
                <a:latin typeface="Times New Roman" pitchFamily="18" charset="0"/>
              </a:rPr>
              <a:t>0 – 0.1		</a:t>
            </a:r>
            <a:r>
              <a:rPr lang="en-GB" dirty="0" err="1">
                <a:latin typeface="TIMES" charset="0"/>
              </a:rPr>
              <a:t>niedrig</a:t>
            </a:r>
            <a:r>
              <a:rPr lang="en-GB" dirty="0">
                <a:latin typeface="TIMES" charset="0"/>
              </a:rPr>
              <a:t>	</a:t>
            </a:r>
          </a:p>
          <a:p>
            <a:pPr algn="l">
              <a:spcBef>
                <a:spcPct val="0"/>
              </a:spcBef>
            </a:pPr>
            <a:r>
              <a:rPr lang="en-GB" dirty="0">
                <a:latin typeface="Times New Roman" pitchFamily="18" charset="0"/>
              </a:rPr>
              <a:t>		</a:t>
            </a:r>
            <a:r>
              <a:rPr lang="en-GB" dirty="0">
                <a:solidFill>
                  <a:srgbClr val="0000FF"/>
                </a:solidFill>
                <a:latin typeface="TIMES" charset="0"/>
              </a:rPr>
              <a:t>0.1 – 0.2</a:t>
            </a:r>
            <a:r>
              <a:rPr lang="en-GB" dirty="0">
                <a:latin typeface="TIMES" charset="0"/>
              </a:rPr>
              <a:t>	</a:t>
            </a:r>
            <a:r>
              <a:rPr lang="en-GB" dirty="0" smtClean="0">
                <a:latin typeface="TIMES" charset="0"/>
              </a:rPr>
              <a:t>	normal</a:t>
            </a:r>
            <a:endParaRPr lang="en-GB" dirty="0">
              <a:latin typeface="TIMES" charset="0"/>
            </a:endParaRPr>
          </a:p>
          <a:p>
            <a:pPr algn="l">
              <a:spcBef>
                <a:spcPct val="0"/>
              </a:spcBef>
            </a:pPr>
            <a:r>
              <a:rPr lang="en-GB" dirty="0"/>
              <a:t>    +</a:t>
            </a:r>
            <a:r>
              <a:rPr lang="en-GB" dirty="0">
                <a:latin typeface="TIMES" charset="0"/>
              </a:rPr>
              <a:t> 		</a:t>
            </a:r>
            <a:r>
              <a:rPr lang="en-GB" dirty="0">
                <a:solidFill>
                  <a:srgbClr val="FF9933"/>
                </a:solidFill>
                <a:latin typeface="TIMES" charset="0"/>
              </a:rPr>
              <a:t>0.2 – </a:t>
            </a:r>
            <a:r>
              <a:rPr lang="en-GB" dirty="0" smtClean="0">
                <a:solidFill>
                  <a:srgbClr val="FF9933"/>
                </a:solidFill>
                <a:latin typeface="TIMES" charset="0"/>
              </a:rPr>
              <a:t>0.3	</a:t>
            </a:r>
            <a:r>
              <a:rPr lang="en-GB" dirty="0">
                <a:solidFill>
                  <a:srgbClr val="FF9933"/>
                </a:solidFill>
                <a:latin typeface="TIMES" charset="0"/>
              </a:rPr>
              <a:t>	</a:t>
            </a:r>
            <a:r>
              <a:rPr lang="en-GB" dirty="0" err="1">
                <a:latin typeface="TIMES" charset="0"/>
              </a:rPr>
              <a:t>leicht</a:t>
            </a:r>
            <a:r>
              <a:rPr lang="en-GB" dirty="0">
                <a:latin typeface="TIMES" charset="0"/>
              </a:rPr>
              <a:t> </a:t>
            </a:r>
            <a:r>
              <a:rPr lang="en-GB" dirty="0" err="1">
                <a:latin typeface="TIMES" charset="0"/>
              </a:rPr>
              <a:t>erhöht</a:t>
            </a:r>
            <a:r>
              <a:rPr lang="en-GB" dirty="0">
                <a:latin typeface="TIMES" charset="0"/>
              </a:rPr>
              <a:t>	</a:t>
            </a:r>
          </a:p>
          <a:p>
            <a:pPr algn="l">
              <a:spcBef>
                <a:spcPct val="0"/>
              </a:spcBef>
            </a:pPr>
            <a:r>
              <a:rPr lang="en-GB" dirty="0">
                <a:latin typeface="TIMES" charset="0"/>
              </a:rPr>
              <a:t>   ++		</a:t>
            </a:r>
            <a:r>
              <a:rPr lang="en-GB" dirty="0">
                <a:solidFill>
                  <a:schemeClr val="accent1"/>
                </a:solidFill>
                <a:latin typeface="TIMES" charset="0"/>
              </a:rPr>
              <a:t>0.3 – 0.45</a:t>
            </a:r>
            <a:r>
              <a:rPr lang="en-GB" dirty="0">
                <a:latin typeface="TIMES" charset="0"/>
              </a:rPr>
              <a:t>	</a:t>
            </a:r>
            <a:r>
              <a:rPr lang="en-GB" dirty="0" err="1">
                <a:latin typeface="TIMES" charset="0"/>
              </a:rPr>
              <a:t>erhöht</a:t>
            </a:r>
            <a:r>
              <a:rPr lang="en-GB" dirty="0">
                <a:latin typeface="TIMES" charset="0"/>
              </a:rPr>
              <a:t> 	</a:t>
            </a:r>
          </a:p>
          <a:p>
            <a:pPr algn="l">
              <a:spcBef>
                <a:spcPct val="0"/>
              </a:spcBef>
            </a:pPr>
            <a:r>
              <a:rPr lang="en-GB" dirty="0">
                <a:latin typeface="TIMES" charset="0"/>
              </a:rPr>
              <a:t>  +++		</a:t>
            </a:r>
            <a:r>
              <a:rPr lang="en-GB" dirty="0">
                <a:solidFill>
                  <a:srgbClr val="FF0000"/>
                </a:solidFill>
                <a:latin typeface="TIMES" charset="0"/>
              </a:rPr>
              <a:t>0.45 – 2</a:t>
            </a:r>
            <a:r>
              <a:rPr lang="en-GB" dirty="0">
                <a:latin typeface="TIMES" charset="0"/>
              </a:rPr>
              <a:t>	</a:t>
            </a:r>
            <a:r>
              <a:rPr lang="en-GB" dirty="0" smtClean="0">
                <a:latin typeface="TIMES" charset="0"/>
              </a:rPr>
              <a:t>	stark </a:t>
            </a:r>
            <a:r>
              <a:rPr lang="en-GB" dirty="0" err="1">
                <a:latin typeface="TIMES" charset="0"/>
              </a:rPr>
              <a:t>erhöht</a:t>
            </a:r>
            <a:r>
              <a:rPr lang="en-GB" dirty="0">
                <a:latin typeface="TIMES" charset="0"/>
              </a:rPr>
              <a:t> 	</a:t>
            </a:r>
          </a:p>
          <a:p>
            <a:pPr algn="l">
              <a:spcBef>
                <a:spcPct val="0"/>
              </a:spcBef>
            </a:pPr>
            <a:r>
              <a:rPr lang="en-GB" dirty="0">
                <a:latin typeface="TIMES" charset="0"/>
              </a:rPr>
              <a:t> ++++		&gt; 2		</a:t>
            </a:r>
            <a:r>
              <a:rPr lang="en-GB" dirty="0" err="1">
                <a:latin typeface="TIMES" charset="0"/>
              </a:rPr>
              <a:t>sehr</a:t>
            </a:r>
            <a:r>
              <a:rPr lang="en-GB" dirty="0">
                <a:latin typeface="TIMES" charset="0"/>
              </a:rPr>
              <a:t> stark </a:t>
            </a:r>
            <a:r>
              <a:rPr lang="en-GB" dirty="0" err="1">
                <a:latin typeface="TIMES" charset="0"/>
              </a:rPr>
              <a:t>erhöht</a:t>
            </a:r>
            <a:endParaRPr lang="en-GB" dirty="0">
              <a:latin typeface="TIMES" charset="0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4800600" y="4572000"/>
            <a:ext cx="550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erhöht</a:t>
            </a:r>
          </a:p>
        </p:txBody>
      </p:sp>
      <p:sp>
        <p:nvSpPr>
          <p:cNvPr id="32806" name="Line 40"/>
          <p:cNvSpPr>
            <a:spLocks noChangeShapeType="1"/>
          </p:cNvSpPr>
          <p:nvPr/>
        </p:nvSpPr>
        <p:spPr bwMode="auto">
          <a:xfrm>
            <a:off x="1222375" y="2401888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7" name="Line 41"/>
          <p:cNvSpPr>
            <a:spLocks noChangeShapeType="1"/>
          </p:cNvSpPr>
          <p:nvPr/>
        </p:nvSpPr>
        <p:spPr bwMode="auto">
          <a:xfrm>
            <a:off x="2884488" y="1828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8" name="Line 42"/>
          <p:cNvSpPr>
            <a:spLocks noChangeShapeType="1"/>
          </p:cNvSpPr>
          <p:nvPr/>
        </p:nvSpPr>
        <p:spPr bwMode="auto">
          <a:xfrm>
            <a:off x="4879975" y="1752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9" name="Rectangle 43"/>
          <p:cNvSpPr>
            <a:spLocks noChangeArrowheads="1"/>
          </p:cNvSpPr>
          <p:nvPr/>
        </p:nvSpPr>
        <p:spPr bwMode="auto">
          <a:xfrm>
            <a:off x="217488" y="5221288"/>
            <a:ext cx="180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i="1">
                <a:solidFill>
                  <a:srgbClr val="000000"/>
                </a:solidFill>
                <a:latin typeface="TIMES" charset="0"/>
              </a:rPr>
              <a:t>Zugehörigkeits-funktionen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2810" name="Rectangle 44"/>
          <p:cNvSpPr>
            <a:spLocks noChangeArrowheads="1"/>
          </p:cNvSpPr>
          <p:nvPr/>
        </p:nvSpPr>
        <p:spPr bwMode="auto">
          <a:xfrm>
            <a:off x="457200" y="1193800"/>
            <a:ext cx="339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400" b="1">
                <a:latin typeface="TIMES" charset="0"/>
              </a:rPr>
              <a:t>Medizinische Notation</a:t>
            </a:r>
            <a:endParaRPr lang="de-DE" sz="2400" b="1">
              <a:latin typeface="TIMES" charset="0"/>
            </a:endParaRP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2336800" y="46878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niedrig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/>
      <p:bldP spid="118796" grpId="0"/>
      <p:bldP spid="118797" grpId="0"/>
      <p:bldP spid="118817" grpId="0" animBg="1"/>
      <p:bldP spid="118818" grpId="0" animBg="1"/>
      <p:bldP spid="118819" grpId="0" animBg="1"/>
      <p:bldP spid="118820" grpId="0" animBg="1"/>
      <p:bldP spid="118821" grpId="0" animBg="1"/>
      <p:bldP spid="118823" grpId="0"/>
      <p:bldP spid="1188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81600"/>
          </a:xfrm>
        </p:spPr>
        <p:txBody>
          <a:bodyPr/>
          <a:lstStyle/>
          <a:p>
            <a:pPr marL="0" indent="0"/>
            <a:r>
              <a:rPr lang="de-DE" smtClean="0">
                <a:latin typeface="Times New Roman" pitchFamily="18" charset="0"/>
              </a:rPr>
              <a:t>Beispiel</a:t>
            </a:r>
          </a:p>
          <a:p>
            <a:pPr marL="0" indent="0"/>
            <a:r>
              <a:rPr lang="de-DE" smtClean="0">
                <a:latin typeface="Times New Roman" pitchFamily="18" charset="0"/>
              </a:rPr>
              <a:t>Daten:  </a:t>
            </a:r>
            <a:r>
              <a:rPr lang="de-DE" sz="2000" i="1" smtClean="0">
                <a:latin typeface="Times New Roman" pitchFamily="18" charset="0"/>
              </a:rPr>
              <a:t>Leberentzündung</a:t>
            </a:r>
            <a:r>
              <a:rPr lang="de-DE" sz="2000" smtClean="0">
                <a:latin typeface="Times New Roman" pitchFamily="18" charset="0"/>
              </a:rPr>
              <a:t>  BUPA Medical Research</a:t>
            </a:r>
            <a:endParaRPr lang="de-DE" smtClean="0">
              <a:latin typeface="Times New Roman" pitchFamily="18" charset="0"/>
            </a:endParaRPr>
          </a:p>
          <a:p>
            <a:pPr marL="476250" lvl="1">
              <a:buFont typeface="Monotype Sorts" pitchFamily="2" charset="2"/>
              <a:buNone/>
            </a:pPr>
            <a:r>
              <a:rPr lang="de-DE" sz="1800" smtClean="0">
                <a:latin typeface="Times New Roman" pitchFamily="18" charset="0"/>
              </a:rPr>
              <a:t>345 Daten: 144 (41.74%) Fälle “weniger anfällig für Leberentzündung”</a:t>
            </a:r>
            <a:endParaRPr lang="de-DE" sz="1600" smtClean="0">
              <a:latin typeface="Times New Roman" pitchFamily="18" charset="0"/>
            </a:endParaRPr>
          </a:p>
          <a:p>
            <a:pPr marL="1181100" lvl="2">
              <a:buFont typeface="Monotype Sorts" pitchFamily="2" charset="2"/>
              <a:buNone/>
            </a:pPr>
            <a:r>
              <a:rPr lang="de-DE" sz="1600" smtClean="0">
                <a:latin typeface="Times New Roman" pitchFamily="18" charset="0"/>
              </a:rPr>
              <a:t>	    </a:t>
            </a:r>
            <a:r>
              <a:rPr lang="de-DE" smtClean="0">
                <a:latin typeface="Times New Roman" pitchFamily="18" charset="0"/>
              </a:rPr>
              <a:t>201 (58.26%) Fälle “anfällig für Leberentzündung”</a:t>
            </a:r>
            <a:endParaRPr lang="de-DE" sz="1600" smtClean="0">
              <a:latin typeface="Times New Roman" pitchFamily="18" charset="0"/>
            </a:endParaRPr>
          </a:p>
          <a:p>
            <a:pPr marL="0" indent="0"/>
            <a:r>
              <a:rPr lang="de-DE" smtClean="0">
                <a:latin typeface="Times New Roman" pitchFamily="18" charset="0"/>
              </a:rPr>
              <a:t>Eingabevariablen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MCV mean corpuscular erythrocytical volume, reference [76-96] fl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AP alkalic phosphatase [60-170] IE/l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SGPT glutamat-pyruvat-transaminase in serum [5-22] IE/l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SGOT glutamat-oxalacetat-transaminase in serum [5-18] IE/l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GGT gammaglutamyltranspeptidase [5-28] IE/l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smtClean="0">
                <a:latin typeface="Times New Roman" pitchFamily="18" charset="0"/>
              </a:rPr>
              <a:t> AD Alkoholische Getränke: Anzahl der täglich konsumierten   alkoholischen Getränkeportionen. </a:t>
            </a:r>
          </a:p>
          <a:p>
            <a:pPr marL="476250" lvl="1">
              <a:lnSpc>
                <a:spcPct val="80000"/>
              </a:lnSpc>
              <a:buFont typeface="Monotype Sorts" pitchFamily="2" charset="2"/>
              <a:buNone/>
            </a:pPr>
            <a:r>
              <a:rPr lang="de-DE" smtClean="0">
                <a:latin typeface="Times New Roman" pitchFamily="18" charset="0"/>
              </a:rPr>
              <a:t>  	 1 Portion = 250ml von 5vol% alkoholischem Getränk, z.B. Bier.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54E5FD3-4485-4474-AA18-E19CA0C7851B}" type="slidenum">
              <a:rPr lang="de-DE" sz="1000" smtClean="0"/>
              <a:pPr/>
              <a:t>26</a:t>
            </a:fld>
            <a:r>
              <a:rPr lang="de-DE" sz="1000" smtClean="0"/>
              <a:t> -</a:t>
            </a: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A4B6061-1F02-4B90-AED3-C17FD29C1305}" type="slidenum">
              <a:rPr lang="de-DE" sz="1000" smtClean="0"/>
              <a:pPr/>
              <a:t>27</a:t>
            </a:fld>
            <a:r>
              <a:rPr lang="de-DE" sz="1000" smtClean="0"/>
              <a:t> -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Beispiel  Analyst1 </a:t>
            </a:r>
            <a:r>
              <a:rPr lang="de-DE" b="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de-DE" b="0" dirty="0" err="1" smtClean="0">
                <a:solidFill>
                  <a:schemeClr val="bg2"/>
                </a:solidFill>
                <a:latin typeface="+mn-lt"/>
              </a:rPr>
              <a:t>freeware</a:t>
            </a:r>
            <a:r>
              <a:rPr lang="de-DE" b="0" dirty="0" smtClean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5300663" y="1865313"/>
            <a:ext cx="38433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MCV</a:t>
            </a:r>
            <a:r>
              <a:rPr lang="de-DE" sz="1400">
                <a:latin typeface="TIMES" charset="0"/>
              </a:rPr>
              <a:t> 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>
                <a:latin typeface="TIMES" charset="0"/>
              </a:rPr>
              <a:t>Mittelkapazität der Blutkörperchen 	65-103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ALKPHOS</a:t>
            </a:r>
            <a:r>
              <a:rPr lang="de-DE" sz="1400">
                <a:latin typeface="TIMES" charset="0"/>
              </a:rPr>
              <a:t>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>
                <a:latin typeface="TIMES" charset="0"/>
              </a:rPr>
              <a:t>Alkaline phosphatase 		23-138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SGPT</a:t>
            </a:r>
            <a:r>
              <a:rPr lang="de-DE" sz="1400">
                <a:latin typeface="TIMES" charset="0"/>
              </a:rPr>
              <a:t>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>
                <a:latin typeface="TIMES" charset="0"/>
              </a:rPr>
              <a:t>Alamine aminotransferase 	4-155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SGOTspartete</a:t>
            </a:r>
            <a:r>
              <a:rPr lang="de-DE" sz="1400">
                <a:latin typeface="TIMES" charset="0"/>
              </a:rPr>
              <a:t> aminotransferase 	5-82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GAMAGT</a:t>
            </a:r>
            <a:r>
              <a:rPr lang="de-DE" sz="1400">
                <a:latin typeface="TIMES" charset="0"/>
              </a:rPr>
              <a:t>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>
                <a:latin typeface="TIMES" charset="0"/>
              </a:rPr>
              <a:t>Gamma-glutamyltranspeptranspetidase 5-297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DRINKS</a:t>
            </a:r>
            <a:r>
              <a:rPr lang="de-DE" sz="1400">
                <a:latin typeface="TIMES" charset="0"/>
              </a:rPr>
              <a:t>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>
                <a:latin typeface="TIMES" charset="0"/>
              </a:rPr>
              <a:t>Anzahl der Alkoholport.(0.25l) täglich 0-20</a:t>
            </a:r>
          </a:p>
          <a:p>
            <a:pPr lvl="1"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endParaRPr lang="de-DE" sz="1400">
              <a:latin typeface="TIMES" charset="0"/>
            </a:endParaRP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600" b="1">
                <a:latin typeface="TIMES" charset="0"/>
              </a:rPr>
              <a:t>Klasse1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   wenig </a:t>
            </a:r>
            <a:r>
              <a:rPr lang="de-DE" sz="1400">
                <a:latin typeface="TIMES" charset="0"/>
              </a:rPr>
              <a:t>empfänglich für Lebererkrankungen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600" b="1">
                <a:latin typeface="TIMES" charset="0"/>
              </a:rPr>
              <a:t>Klasse2</a:t>
            </a:r>
            <a:r>
              <a:rPr lang="de-DE" sz="1600">
                <a:latin typeface="TIMES" charset="0"/>
              </a:rPr>
              <a:t> </a:t>
            </a:r>
            <a:r>
              <a:rPr lang="de-DE" sz="1400">
                <a:latin typeface="TIMES" charset="0"/>
              </a:rPr>
              <a:t>  </a:t>
            </a:r>
          </a:p>
          <a:p>
            <a:pPr algn="just">
              <a:lnSpc>
                <a:spcPct val="76000"/>
              </a:lnSpc>
              <a:spcBef>
                <a:spcPct val="24000"/>
              </a:spcBef>
              <a:spcAft>
                <a:spcPct val="24000"/>
              </a:spcAft>
            </a:pPr>
            <a:r>
              <a:rPr lang="de-DE" sz="1400" b="1">
                <a:latin typeface="TIMES" charset="0"/>
              </a:rPr>
              <a:t>   sehr</a:t>
            </a:r>
            <a:r>
              <a:rPr lang="de-DE" sz="1400">
                <a:latin typeface="TIMES" charset="0"/>
              </a:rPr>
              <a:t> empfänglich für Lebererkrankungen</a:t>
            </a: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5240338" y="5722938"/>
            <a:ext cx="14287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611188" y="1206500"/>
            <a:ext cx="263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Implementierung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929063" y="1277938"/>
            <a:ext cx="494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/>
              <a:t>Beispiel</a:t>
            </a:r>
            <a:r>
              <a:rPr lang="en-US"/>
              <a:t>: Risikogruppe </a:t>
            </a:r>
            <a:r>
              <a:rPr lang="de-DE"/>
              <a:t>Lebererkrankung</a:t>
            </a:r>
            <a:r>
              <a:rPr lang="en-US"/>
              <a:t> 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696913" y="1697038"/>
            <a:ext cx="416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i="1"/>
              <a:t>Display Dateneditor</a:t>
            </a:r>
          </a:p>
        </p:txBody>
      </p:sp>
      <p:grpSp>
        <p:nvGrpSpPr>
          <p:cNvPr id="34826" name="Group 10"/>
          <p:cNvGrpSpPr>
            <a:grpSpLocks noChangeAspect="1"/>
          </p:cNvGrpSpPr>
          <p:nvPr/>
        </p:nvGrpSpPr>
        <p:grpSpPr bwMode="auto">
          <a:xfrm>
            <a:off x="0" y="2165350"/>
            <a:ext cx="5249863" cy="4302125"/>
            <a:chOff x="0" y="1364"/>
            <a:chExt cx="3307" cy="2710"/>
          </a:xfrm>
        </p:grpSpPr>
        <p:sp>
          <p:nvSpPr>
            <p:cNvPr id="34828" name="AutoShape 9"/>
            <p:cNvSpPr>
              <a:spLocks noChangeAspect="1" noChangeArrowheads="1" noTextEdit="1"/>
            </p:cNvSpPr>
            <p:nvPr/>
          </p:nvSpPr>
          <p:spPr bwMode="auto">
            <a:xfrm>
              <a:off x="0" y="1364"/>
              <a:ext cx="3307" cy="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9" name="Rectangle 11"/>
            <p:cNvSpPr>
              <a:spLocks noChangeArrowheads="1"/>
            </p:cNvSpPr>
            <p:nvPr/>
          </p:nvSpPr>
          <p:spPr bwMode="auto">
            <a:xfrm>
              <a:off x="514" y="1366"/>
              <a:ext cx="2710" cy="2113"/>
            </a:xfrm>
            <a:prstGeom prst="rect">
              <a:avLst/>
            </a:prstGeom>
            <a:noFill/>
            <a:ln w="793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483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376"/>
              <a:ext cx="2689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Rectangle 13"/>
            <p:cNvSpPr>
              <a:spLocks noChangeArrowheads="1"/>
            </p:cNvSpPr>
            <p:nvPr/>
          </p:nvSpPr>
          <p:spPr bwMode="auto">
            <a:xfrm>
              <a:off x="258" y="3534"/>
              <a:ext cx="328" cy="20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2" name="Freeform 14"/>
            <p:cNvSpPr>
              <a:spLocks/>
            </p:cNvSpPr>
            <p:nvPr/>
          </p:nvSpPr>
          <p:spPr bwMode="auto">
            <a:xfrm>
              <a:off x="2" y="2512"/>
              <a:ext cx="653" cy="1089"/>
            </a:xfrm>
            <a:custGeom>
              <a:avLst/>
              <a:gdLst>
                <a:gd name="T0" fmla="*/ 653 w 653"/>
                <a:gd name="T1" fmla="*/ 0 h 1089"/>
                <a:gd name="T2" fmla="*/ 0 w 653"/>
                <a:gd name="T3" fmla="*/ 512 h 1089"/>
                <a:gd name="T4" fmla="*/ 0 w 653"/>
                <a:gd name="T5" fmla="*/ 1089 h 1089"/>
                <a:gd name="T6" fmla="*/ 212 w 653"/>
                <a:gd name="T7" fmla="*/ 1089 h 10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1089"/>
                <a:gd name="T14" fmla="*/ 653 w 653"/>
                <a:gd name="T15" fmla="*/ 1089 h 10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1089">
                  <a:moveTo>
                    <a:pt x="653" y="0"/>
                  </a:moveTo>
                  <a:lnTo>
                    <a:pt x="0" y="512"/>
                  </a:lnTo>
                  <a:lnTo>
                    <a:pt x="0" y="1089"/>
                  </a:lnTo>
                  <a:lnTo>
                    <a:pt x="212" y="10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3" name="Rectangle 15"/>
            <p:cNvSpPr>
              <a:spLocks noChangeArrowheads="1"/>
            </p:cNvSpPr>
            <p:nvPr/>
          </p:nvSpPr>
          <p:spPr bwMode="auto">
            <a:xfrm>
              <a:off x="268" y="3549"/>
              <a:ext cx="3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MCV</a:t>
              </a:r>
              <a:endParaRPr lang="en-US"/>
            </a:p>
          </p:txBody>
        </p:sp>
        <p:sp>
          <p:nvSpPr>
            <p:cNvPr id="34834" name="Rectangle 16"/>
            <p:cNvSpPr>
              <a:spLocks noChangeArrowheads="1"/>
            </p:cNvSpPr>
            <p:nvPr/>
          </p:nvSpPr>
          <p:spPr bwMode="auto">
            <a:xfrm>
              <a:off x="496" y="3840"/>
              <a:ext cx="611" cy="1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5" name="Freeform 17"/>
            <p:cNvSpPr>
              <a:spLocks/>
            </p:cNvSpPr>
            <p:nvPr/>
          </p:nvSpPr>
          <p:spPr bwMode="auto">
            <a:xfrm>
              <a:off x="196" y="2590"/>
              <a:ext cx="768" cy="1317"/>
            </a:xfrm>
            <a:custGeom>
              <a:avLst/>
              <a:gdLst>
                <a:gd name="T0" fmla="*/ 768 w 768"/>
                <a:gd name="T1" fmla="*/ 0 h 1317"/>
                <a:gd name="T2" fmla="*/ 0 w 768"/>
                <a:gd name="T3" fmla="*/ 504 h 1317"/>
                <a:gd name="T4" fmla="*/ 0 w 768"/>
                <a:gd name="T5" fmla="*/ 1317 h 1317"/>
                <a:gd name="T6" fmla="*/ 256 w 768"/>
                <a:gd name="T7" fmla="*/ 1317 h 1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317"/>
                <a:gd name="T14" fmla="*/ 768 w 768"/>
                <a:gd name="T15" fmla="*/ 1317 h 1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317">
                  <a:moveTo>
                    <a:pt x="768" y="0"/>
                  </a:moveTo>
                  <a:lnTo>
                    <a:pt x="0" y="504"/>
                  </a:lnTo>
                  <a:lnTo>
                    <a:pt x="0" y="1317"/>
                  </a:lnTo>
                  <a:lnTo>
                    <a:pt x="256" y="13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6" name="Rectangle 18"/>
            <p:cNvSpPr>
              <a:spLocks noChangeArrowheads="1"/>
            </p:cNvSpPr>
            <p:nvPr/>
          </p:nvSpPr>
          <p:spPr bwMode="auto">
            <a:xfrm>
              <a:off x="505" y="3853"/>
              <a:ext cx="6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ALKPHOS</a:t>
              </a:r>
              <a:endParaRPr lang="en-US"/>
            </a:p>
          </p:txBody>
        </p:sp>
        <p:sp>
          <p:nvSpPr>
            <p:cNvPr id="34837" name="Rectangle 19"/>
            <p:cNvSpPr>
              <a:spLocks noChangeArrowheads="1"/>
            </p:cNvSpPr>
            <p:nvPr/>
          </p:nvSpPr>
          <p:spPr bwMode="auto">
            <a:xfrm>
              <a:off x="770" y="3583"/>
              <a:ext cx="337" cy="1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8" name="Freeform 20"/>
            <p:cNvSpPr>
              <a:spLocks/>
            </p:cNvSpPr>
            <p:nvPr/>
          </p:nvSpPr>
          <p:spPr bwMode="auto">
            <a:xfrm>
              <a:off x="673" y="2817"/>
              <a:ext cx="653" cy="833"/>
            </a:xfrm>
            <a:custGeom>
              <a:avLst/>
              <a:gdLst>
                <a:gd name="T0" fmla="*/ 653 w 653"/>
                <a:gd name="T1" fmla="*/ 0 h 833"/>
                <a:gd name="T2" fmla="*/ 0 w 653"/>
                <a:gd name="T3" fmla="*/ 361 h 833"/>
                <a:gd name="T4" fmla="*/ 0 w 653"/>
                <a:gd name="T5" fmla="*/ 833 h 833"/>
                <a:gd name="T6" fmla="*/ 53 w 653"/>
                <a:gd name="T7" fmla="*/ 833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833"/>
                <a:gd name="T14" fmla="*/ 653 w 653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833">
                  <a:moveTo>
                    <a:pt x="653" y="0"/>
                  </a:moveTo>
                  <a:lnTo>
                    <a:pt x="0" y="361"/>
                  </a:lnTo>
                  <a:lnTo>
                    <a:pt x="0" y="833"/>
                  </a:lnTo>
                  <a:lnTo>
                    <a:pt x="53" y="8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9" name="Rectangle 21"/>
            <p:cNvSpPr>
              <a:spLocks noChangeArrowheads="1"/>
            </p:cNvSpPr>
            <p:nvPr/>
          </p:nvSpPr>
          <p:spPr bwMode="auto">
            <a:xfrm>
              <a:off x="779" y="3596"/>
              <a:ext cx="3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SGPT</a:t>
              </a:r>
              <a:endParaRPr lang="en-US"/>
            </a:p>
          </p:txBody>
        </p:sp>
        <p:sp>
          <p:nvSpPr>
            <p:cNvPr id="34840" name="Rectangle 22"/>
            <p:cNvSpPr>
              <a:spLocks noChangeArrowheads="1"/>
            </p:cNvSpPr>
            <p:nvPr/>
          </p:nvSpPr>
          <p:spPr bwMode="auto">
            <a:xfrm>
              <a:off x="1211" y="3811"/>
              <a:ext cx="611" cy="1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1" name="Freeform 23"/>
            <p:cNvSpPr>
              <a:spLocks/>
            </p:cNvSpPr>
            <p:nvPr/>
          </p:nvSpPr>
          <p:spPr bwMode="auto">
            <a:xfrm>
              <a:off x="1864" y="3077"/>
              <a:ext cx="345" cy="846"/>
            </a:xfrm>
            <a:custGeom>
              <a:avLst/>
              <a:gdLst>
                <a:gd name="T0" fmla="*/ 195 w 345"/>
                <a:gd name="T1" fmla="*/ 0 h 846"/>
                <a:gd name="T2" fmla="*/ 345 w 345"/>
                <a:gd name="T3" fmla="*/ 423 h 846"/>
                <a:gd name="T4" fmla="*/ 345 w 345"/>
                <a:gd name="T5" fmla="*/ 846 h 846"/>
                <a:gd name="T6" fmla="*/ 0 w 345"/>
                <a:gd name="T7" fmla="*/ 846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5"/>
                <a:gd name="T13" fmla="*/ 0 h 846"/>
                <a:gd name="T14" fmla="*/ 345 w 345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5" h="846">
                  <a:moveTo>
                    <a:pt x="195" y="0"/>
                  </a:moveTo>
                  <a:lnTo>
                    <a:pt x="345" y="423"/>
                  </a:lnTo>
                  <a:lnTo>
                    <a:pt x="345" y="846"/>
                  </a:lnTo>
                  <a:lnTo>
                    <a:pt x="0" y="8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2" name="Rectangle 24"/>
            <p:cNvSpPr>
              <a:spLocks noChangeArrowheads="1"/>
            </p:cNvSpPr>
            <p:nvPr/>
          </p:nvSpPr>
          <p:spPr bwMode="auto">
            <a:xfrm>
              <a:off x="1220" y="3824"/>
              <a:ext cx="5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GAMAGT</a:t>
              </a:r>
              <a:endParaRPr lang="en-US"/>
            </a:p>
          </p:txBody>
        </p:sp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247" y="3581"/>
              <a:ext cx="354" cy="19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4" name="Freeform 26"/>
            <p:cNvSpPr>
              <a:spLocks/>
            </p:cNvSpPr>
            <p:nvPr/>
          </p:nvSpPr>
          <p:spPr bwMode="auto">
            <a:xfrm>
              <a:off x="1644" y="3045"/>
              <a:ext cx="282" cy="658"/>
            </a:xfrm>
            <a:custGeom>
              <a:avLst/>
              <a:gdLst>
                <a:gd name="T0" fmla="*/ 70 w 282"/>
                <a:gd name="T1" fmla="*/ 0 h 658"/>
                <a:gd name="T2" fmla="*/ 282 w 282"/>
                <a:gd name="T3" fmla="*/ 497 h 658"/>
                <a:gd name="T4" fmla="*/ 282 w 282"/>
                <a:gd name="T5" fmla="*/ 658 h 658"/>
                <a:gd name="T6" fmla="*/ 0 w 282"/>
                <a:gd name="T7" fmla="*/ 658 h 6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58"/>
                <a:gd name="T14" fmla="*/ 282 w 282"/>
                <a:gd name="T15" fmla="*/ 658 h 6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58">
                  <a:moveTo>
                    <a:pt x="70" y="0"/>
                  </a:moveTo>
                  <a:lnTo>
                    <a:pt x="282" y="497"/>
                  </a:lnTo>
                  <a:lnTo>
                    <a:pt x="282" y="658"/>
                  </a:lnTo>
                  <a:lnTo>
                    <a:pt x="0" y="6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5" name="Rectangle 27"/>
            <p:cNvSpPr>
              <a:spLocks noChangeArrowheads="1"/>
            </p:cNvSpPr>
            <p:nvPr/>
          </p:nvSpPr>
          <p:spPr bwMode="auto">
            <a:xfrm>
              <a:off x="1255" y="3594"/>
              <a:ext cx="3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SGOT</a:t>
              </a:r>
              <a:endParaRPr lang="en-US"/>
            </a:p>
          </p:txBody>
        </p:sp>
        <p:sp>
          <p:nvSpPr>
            <p:cNvPr id="34846" name="Rectangle 28"/>
            <p:cNvSpPr>
              <a:spLocks noChangeArrowheads="1"/>
            </p:cNvSpPr>
            <p:nvPr/>
          </p:nvSpPr>
          <p:spPr bwMode="auto">
            <a:xfrm>
              <a:off x="2438" y="3718"/>
              <a:ext cx="532" cy="15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7" name="Freeform 29"/>
            <p:cNvSpPr>
              <a:spLocks/>
            </p:cNvSpPr>
            <p:nvPr/>
          </p:nvSpPr>
          <p:spPr bwMode="auto">
            <a:xfrm>
              <a:off x="2730" y="3183"/>
              <a:ext cx="326" cy="618"/>
            </a:xfrm>
            <a:custGeom>
              <a:avLst/>
              <a:gdLst>
                <a:gd name="T0" fmla="*/ 0 w 326"/>
                <a:gd name="T1" fmla="*/ 0 h 618"/>
                <a:gd name="T2" fmla="*/ 326 w 326"/>
                <a:gd name="T3" fmla="*/ 309 h 618"/>
                <a:gd name="T4" fmla="*/ 326 w 326"/>
                <a:gd name="T5" fmla="*/ 618 h 618"/>
                <a:gd name="T6" fmla="*/ 282 w 326"/>
                <a:gd name="T7" fmla="*/ 618 h 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"/>
                <a:gd name="T13" fmla="*/ 0 h 618"/>
                <a:gd name="T14" fmla="*/ 326 w 326"/>
                <a:gd name="T15" fmla="*/ 618 h 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" h="618">
                  <a:moveTo>
                    <a:pt x="0" y="0"/>
                  </a:moveTo>
                  <a:lnTo>
                    <a:pt x="326" y="309"/>
                  </a:lnTo>
                  <a:lnTo>
                    <a:pt x="326" y="618"/>
                  </a:lnTo>
                  <a:lnTo>
                    <a:pt x="282" y="61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8" name="Rectangle 30"/>
            <p:cNvSpPr>
              <a:spLocks noChangeArrowheads="1"/>
            </p:cNvSpPr>
            <p:nvPr/>
          </p:nvSpPr>
          <p:spPr bwMode="auto">
            <a:xfrm>
              <a:off x="2447" y="3731"/>
              <a:ext cx="45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Klasse1</a:t>
              </a:r>
              <a:endParaRPr lang="en-US"/>
            </a:p>
          </p:txBody>
        </p:sp>
        <p:sp>
          <p:nvSpPr>
            <p:cNvPr id="34849" name="Rectangle 31"/>
            <p:cNvSpPr>
              <a:spLocks noChangeArrowheads="1"/>
            </p:cNvSpPr>
            <p:nvPr/>
          </p:nvSpPr>
          <p:spPr bwMode="auto">
            <a:xfrm>
              <a:off x="2445" y="3902"/>
              <a:ext cx="530" cy="17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0" name="Freeform 32"/>
            <p:cNvSpPr>
              <a:spLocks/>
            </p:cNvSpPr>
            <p:nvPr/>
          </p:nvSpPr>
          <p:spPr bwMode="auto">
            <a:xfrm>
              <a:off x="2836" y="3183"/>
              <a:ext cx="467" cy="821"/>
            </a:xfrm>
            <a:custGeom>
              <a:avLst/>
              <a:gdLst>
                <a:gd name="T0" fmla="*/ 0 w 467"/>
                <a:gd name="T1" fmla="*/ 0 h 821"/>
                <a:gd name="T2" fmla="*/ 467 w 467"/>
                <a:gd name="T3" fmla="*/ 411 h 821"/>
                <a:gd name="T4" fmla="*/ 467 w 467"/>
                <a:gd name="T5" fmla="*/ 821 h 821"/>
                <a:gd name="T6" fmla="*/ 181 w 467"/>
                <a:gd name="T7" fmla="*/ 821 h 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7"/>
                <a:gd name="T13" fmla="*/ 0 h 821"/>
                <a:gd name="T14" fmla="*/ 467 w 467"/>
                <a:gd name="T15" fmla="*/ 821 h 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7" h="821">
                  <a:moveTo>
                    <a:pt x="0" y="0"/>
                  </a:moveTo>
                  <a:lnTo>
                    <a:pt x="467" y="411"/>
                  </a:lnTo>
                  <a:lnTo>
                    <a:pt x="467" y="821"/>
                  </a:lnTo>
                  <a:lnTo>
                    <a:pt x="181" y="8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1" name="Rectangle 33"/>
            <p:cNvSpPr>
              <a:spLocks noChangeArrowheads="1"/>
            </p:cNvSpPr>
            <p:nvPr/>
          </p:nvSpPr>
          <p:spPr bwMode="auto">
            <a:xfrm>
              <a:off x="2454" y="3915"/>
              <a:ext cx="45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Klasse2</a:t>
              </a:r>
              <a:endParaRPr lang="en-US"/>
            </a:p>
          </p:txBody>
        </p:sp>
        <p:sp>
          <p:nvSpPr>
            <p:cNvPr id="34852" name="Rectangle 34"/>
            <p:cNvSpPr>
              <a:spLocks noChangeArrowheads="1"/>
            </p:cNvSpPr>
            <p:nvPr/>
          </p:nvSpPr>
          <p:spPr bwMode="auto">
            <a:xfrm>
              <a:off x="2429" y="3531"/>
              <a:ext cx="532" cy="15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3" name="Freeform 35"/>
            <p:cNvSpPr>
              <a:spLocks/>
            </p:cNvSpPr>
            <p:nvPr/>
          </p:nvSpPr>
          <p:spPr bwMode="auto">
            <a:xfrm>
              <a:off x="2306" y="3216"/>
              <a:ext cx="97" cy="382"/>
            </a:xfrm>
            <a:custGeom>
              <a:avLst/>
              <a:gdLst>
                <a:gd name="T0" fmla="*/ 97 w 97"/>
                <a:gd name="T1" fmla="*/ 0 h 382"/>
                <a:gd name="T2" fmla="*/ 0 w 97"/>
                <a:gd name="T3" fmla="*/ 154 h 382"/>
                <a:gd name="T4" fmla="*/ 0 w 97"/>
                <a:gd name="T5" fmla="*/ 382 h 382"/>
                <a:gd name="T6" fmla="*/ 79 w 97"/>
                <a:gd name="T7" fmla="*/ 382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382"/>
                <a:gd name="T14" fmla="*/ 97 w 97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382">
                  <a:moveTo>
                    <a:pt x="97" y="0"/>
                  </a:moveTo>
                  <a:lnTo>
                    <a:pt x="0" y="154"/>
                  </a:lnTo>
                  <a:lnTo>
                    <a:pt x="0" y="382"/>
                  </a:lnTo>
                  <a:lnTo>
                    <a:pt x="79" y="38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54" name="Rectangle 36"/>
            <p:cNvSpPr>
              <a:spLocks noChangeArrowheads="1"/>
            </p:cNvSpPr>
            <p:nvPr/>
          </p:nvSpPr>
          <p:spPr bwMode="auto">
            <a:xfrm>
              <a:off x="2440" y="3546"/>
              <a:ext cx="5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DRINKS</a:t>
              </a:r>
              <a:endParaRPr lang="en-US"/>
            </a:p>
          </p:txBody>
        </p:sp>
      </p:grp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229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235C460-8792-4077-9274-FC86D298B5FB}" type="slidenum">
              <a:rPr lang="de-DE" sz="1000" smtClean="0"/>
              <a:pPr/>
              <a:t>28</a:t>
            </a:fld>
            <a:r>
              <a:rPr lang="de-DE" sz="1000" smtClean="0"/>
              <a:t> -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Der</a:t>
            </a:r>
            <a:r>
              <a:rPr lang="de-DE" smtClean="0">
                <a:latin typeface="TIMES" charset="0"/>
              </a:rPr>
              <a:t> </a:t>
            </a:r>
            <a:r>
              <a:rPr lang="de-DE" smtClean="0"/>
              <a:t>Regeleditor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20050" cy="609600"/>
          </a:xfrm>
          <a:noFill/>
        </p:spPr>
        <p:txBody>
          <a:bodyPr lIns="92075" tIns="46038" rIns="92075" bIns="46038"/>
          <a:lstStyle/>
          <a:p>
            <a:pPr marL="0" indent="0" algn="just">
              <a:spcBef>
                <a:spcPct val="24000"/>
              </a:spcBef>
              <a:spcAft>
                <a:spcPct val="24000"/>
              </a:spcAft>
            </a:pPr>
            <a:r>
              <a:rPr lang="de-DE" smtClean="0">
                <a:latin typeface="TIMES" charset="0"/>
              </a:rPr>
              <a:t>Übersicht</a:t>
            </a:r>
            <a:r>
              <a:rPr lang="de-DE" sz="3200" smtClean="0">
                <a:latin typeface="TIMES" charset="0"/>
              </a:rPr>
              <a:t> </a:t>
            </a:r>
            <a:r>
              <a:rPr lang="de-DE" sz="2000" b="0" smtClean="0">
                <a:latin typeface="Tahoma" pitchFamily="34" charset="0"/>
              </a:rPr>
              <a:t>Festlegung</a:t>
            </a:r>
            <a:r>
              <a:rPr lang="de-DE" sz="2800" smtClean="0">
                <a:latin typeface="Tahoma" pitchFamily="34" charset="0"/>
              </a:rPr>
              <a:t> </a:t>
            </a:r>
            <a:r>
              <a:rPr lang="de-DE" sz="1800" b="0" smtClean="0">
                <a:latin typeface="Tahoma" pitchFamily="34" charset="0"/>
              </a:rPr>
              <a:t>Eingabevariablen und res. Ausgaben (Klassen)</a:t>
            </a:r>
          </a:p>
        </p:txBody>
      </p:sp>
      <p:graphicFrame>
        <p:nvGraphicFramePr>
          <p:cNvPr id="12290" name="Object 4"/>
          <p:cNvGraphicFramePr>
            <a:graphicFrameLocks/>
          </p:cNvGraphicFramePr>
          <p:nvPr/>
        </p:nvGraphicFramePr>
        <p:xfrm>
          <a:off x="985838" y="1790700"/>
          <a:ext cx="5784850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4" imgW="5698800" imgH="4574880" progId="Word.Document.6">
                  <p:embed/>
                </p:oleObj>
              </mc:Choice>
              <mc:Fallback>
                <p:oleObj name="Document" r:id="rId4" imgW="5698800" imgH="4574880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790700"/>
                        <a:ext cx="5784850" cy="467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93196E9-A96C-4C97-9276-D5D3889585B8}" type="slidenum">
              <a:rPr lang="de-DE" sz="1000" smtClean="0"/>
              <a:pPr/>
              <a:t>29</a:t>
            </a:fld>
            <a:r>
              <a:rPr lang="de-DE" sz="1000" smtClean="0"/>
              <a:t> -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Der Regeleditor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211263"/>
            <a:ext cx="7761287" cy="695325"/>
          </a:xfrm>
          <a:noFill/>
        </p:spPr>
        <p:txBody>
          <a:bodyPr lIns="92075" tIns="46038" rIns="92075" bIns="46038"/>
          <a:lstStyle/>
          <a:p>
            <a:pPr marL="0" indent="0" algn="r">
              <a:spcBef>
                <a:spcPct val="24000"/>
              </a:spcBef>
              <a:spcAft>
                <a:spcPct val="24000"/>
              </a:spcAft>
            </a:pPr>
            <a:r>
              <a:rPr lang="de-DE" smtClean="0"/>
              <a:t>Beispiel</a:t>
            </a:r>
            <a:r>
              <a:rPr lang="de-DE" sz="2000" b="0" smtClean="0"/>
              <a:t>:   Zugehörigkeitsfunktionen der Fuzzy-Variable DRINKS </a:t>
            </a:r>
            <a:r>
              <a:rPr lang="de-DE" sz="2000" b="0" smtClean="0">
                <a:solidFill>
                  <a:schemeClr val="bg2"/>
                </a:solidFill>
              </a:rPr>
              <a:t>(Alkoholportionen pro Tag)</a:t>
            </a:r>
          </a:p>
        </p:txBody>
      </p:sp>
      <p:graphicFrame>
        <p:nvGraphicFramePr>
          <p:cNvPr id="13314" name="Object 4"/>
          <p:cNvGraphicFramePr>
            <a:graphicFrameLocks/>
          </p:cNvGraphicFramePr>
          <p:nvPr/>
        </p:nvGraphicFramePr>
        <p:xfrm>
          <a:off x="911225" y="1851025"/>
          <a:ext cx="7381875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Document" r:id="rId4" imgW="5684760" imgH="3733560" progId="Word.Document.6">
                  <p:embed/>
                </p:oleObj>
              </mc:Choice>
              <mc:Fallback>
                <p:oleObj name="Document" r:id="rId4" imgW="5684760" imgH="3733560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851025"/>
                        <a:ext cx="7381875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07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DBBE9CB-EDC4-4903-810D-051F164044C9}" type="slidenum">
              <a:rPr lang="de-DE" sz="1000" smtClean="0"/>
              <a:pPr/>
              <a:t>3</a:t>
            </a:fld>
            <a:r>
              <a:rPr lang="de-DE" sz="1000" smtClean="0"/>
              <a:t> -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Logische Widersprüche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69325" cy="2952750"/>
          </a:xfrm>
        </p:spPr>
        <p:txBody>
          <a:bodyPr/>
          <a:lstStyle/>
          <a:p>
            <a:pPr marL="360363" indent="-360363"/>
            <a:r>
              <a:rPr lang="de-DE" smtClean="0"/>
              <a:t>Zustände	„Wahr“ oder „Falsch“    </a:t>
            </a:r>
            <a:r>
              <a:rPr lang="de-DE" sz="2000" b="0" smtClean="0">
                <a:solidFill>
                  <a:schemeClr val="bg2"/>
                </a:solidFill>
              </a:rPr>
              <a:t>klassische KI-Systeme</a:t>
            </a:r>
          </a:p>
          <a:p>
            <a:pPr marL="360363" indent="-360363"/>
            <a:r>
              <a:rPr lang="de-DE" sz="2000" smtClean="0"/>
              <a:t>Paradoxien</a:t>
            </a:r>
            <a:r>
              <a:rPr lang="de-DE" sz="2000" b="0" smtClean="0"/>
              <a:t>	</a:t>
            </a:r>
          </a:p>
          <a:p>
            <a:pPr marL="360363" indent="-360363">
              <a:lnSpc>
                <a:spcPct val="60000"/>
              </a:lnSpc>
              <a:buFontTx/>
              <a:buBlip>
                <a:blip r:embed="rId3"/>
              </a:buBlip>
            </a:pPr>
            <a:r>
              <a:rPr lang="de-DE" sz="2000" b="0" smtClean="0"/>
              <a:t>„Dieser Satz ist unwahr“    			</a:t>
            </a:r>
            <a:r>
              <a:rPr lang="de-DE" sz="2000" b="0" i="1" smtClean="0"/>
              <a:t>Wahr ?    Falsch ?</a:t>
            </a:r>
          </a:p>
          <a:p>
            <a:pPr marL="360363" indent="-360363">
              <a:lnSpc>
                <a:spcPct val="80000"/>
              </a:lnSpc>
              <a:buFontTx/>
              <a:buBlip>
                <a:blip r:embed="rId3"/>
              </a:buBlip>
            </a:pPr>
            <a:r>
              <a:rPr lang="de-DE" sz="2000" b="0" smtClean="0"/>
              <a:t>Der Kreter sagt: „Alle Kreter lügen“.   		</a:t>
            </a:r>
            <a:r>
              <a:rPr lang="de-DE" sz="2000" b="0" i="1" smtClean="0"/>
              <a:t>Lügt er ?</a:t>
            </a:r>
          </a:p>
          <a:p>
            <a:pPr marL="360363" indent="-360363">
              <a:lnSpc>
                <a:spcPct val="95000"/>
              </a:lnSpc>
              <a:buFontTx/>
              <a:buBlip>
                <a:blip r:embed="rId3"/>
              </a:buBlip>
            </a:pPr>
            <a:r>
              <a:rPr lang="de-DE" sz="2000" b="0" smtClean="0"/>
              <a:t>Der Dorfbarbier rasiert alle im Dorf, die sich nicht selbst rasieren. 							</a:t>
            </a:r>
            <a:r>
              <a:rPr lang="de-DE" sz="2000" b="0" i="1" smtClean="0"/>
              <a:t>Wer rasiert den Barbier?</a:t>
            </a:r>
            <a:r>
              <a:rPr lang="de-DE" sz="2000" smtClean="0"/>
              <a:t> </a:t>
            </a:r>
          </a:p>
          <a:p>
            <a:pPr marL="360363" indent="-360363">
              <a:lnSpc>
                <a:spcPct val="95000"/>
              </a:lnSpc>
              <a:buFontTx/>
              <a:buBlip>
                <a:blip r:embed="rId3"/>
              </a:buBlip>
            </a:pPr>
            <a:r>
              <a:rPr lang="de-DE" sz="2000" b="0" smtClean="0"/>
              <a:t>Füge ein Sandkorn nach dem anderen hinzu.</a:t>
            </a:r>
            <a:r>
              <a:rPr lang="de-DE" sz="2000" smtClean="0"/>
              <a:t> </a:t>
            </a:r>
            <a:r>
              <a:rPr lang="de-DE" sz="2000" b="0" i="1" smtClean="0"/>
              <a:t>Wann ist ein Haufen da?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68313" y="4292600"/>
            <a:ext cx="81359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Unscharfe</a:t>
            </a:r>
            <a:r>
              <a:rPr lang="de-DE"/>
              <a:t> </a:t>
            </a:r>
            <a:r>
              <a:rPr lang="de-DE" b="1"/>
              <a:t>Logik</a:t>
            </a:r>
            <a:r>
              <a:rPr lang="de-DE"/>
              <a:t>:	Wahr: s=1, Falsch: s=0</a:t>
            </a:r>
          </a:p>
          <a:p>
            <a:pPr algn="l"/>
            <a:endParaRPr lang="de-DE"/>
          </a:p>
          <a:p>
            <a:pPr algn="l"/>
            <a:endParaRPr lang="de-DE"/>
          </a:p>
          <a:p>
            <a:pPr algn="l">
              <a:lnSpc>
                <a:spcPct val="20000"/>
              </a:lnSpc>
            </a:pPr>
            <a:r>
              <a:rPr lang="de-DE" sz="2400"/>
              <a:t>Logik:</a:t>
            </a:r>
            <a:r>
              <a:rPr lang="de-DE"/>
              <a:t>			</a:t>
            </a:r>
            <a:r>
              <a:rPr lang="de-DE" sz="2400">
                <a:latin typeface="Times New Roman" pitchFamily="18" charset="0"/>
              </a:rPr>
              <a:t>2s = 1  oder s = 0,5	</a:t>
            </a:r>
            <a:r>
              <a:rPr lang="de-DE"/>
              <a:t>„</a:t>
            </a:r>
            <a:r>
              <a:rPr lang="de-DE" i="1"/>
              <a:t>unscharfe“ Antwort</a:t>
            </a:r>
          </a:p>
          <a:p>
            <a:pPr algn="l">
              <a:lnSpc>
                <a:spcPct val="70000"/>
              </a:lnSpc>
            </a:pPr>
            <a:r>
              <a:rPr lang="de-DE" sz="2400"/>
              <a:t>Sandhaufen:	</a:t>
            </a:r>
            <a:r>
              <a:rPr lang="de-DE" sz="2400" i="1">
                <a:latin typeface="Times New Roman" pitchFamily="18" charset="0"/>
              </a:rPr>
              <a:t>	</a:t>
            </a:r>
            <a:r>
              <a:rPr lang="de-DE"/>
              <a:t>Statt s gebe P(s) an</a:t>
            </a:r>
            <a:r>
              <a:rPr lang="de-DE" sz="2400"/>
              <a:t> 	</a:t>
            </a:r>
            <a:r>
              <a:rPr lang="de-DE"/>
              <a:t>„</a:t>
            </a:r>
            <a:r>
              <a:rPr lang="de-DE" i="1"/>
              <a:t>unscharfer“ Zustand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276600" y="4652963"/>
          <a:ext cx="3455988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1524000" imgH="393700" progId="Equation.DSMT4">
                  <p:embed/>
                </p:oleObj>
              </mc:Choice>
              <mc:Fallback>
                <p:oleObj name="Equation" r:id="rId4" imgW="1524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52963"/>
                        <a:ext cx="3455988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F8360EE-3D8D-44F5-B847-3510C7429BD5}" type="slidenum">
              <a:rPr lang="de-DE" sz="1000" smtClean="0"/>
              <a:pPr/>
              <a:t>30</a:t>
            </a:fld>
            <a:r>
              <a:rPr lang="de-DE" sz="1000" smtClean="0"/>
              <a:t> -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Die Regeldarstellung</a:t>
            </a:r>
          </a:p>
        </p:txBody>
      </p:sp>
      <p:graphicFrame>
        <p:nvGraphicFramePr>
          <p:cNvPr id="14338" name="Object 3"/>
          <p:cNvGraphicFramePr>
            <a:graphicFrameLocks/>
          </p:cNvGraphicFramePr>
          <p:nvPr/>
        </p:nvGraphicFramePr>
        <p:xfrm>
          <a:off x="692150" y="1638300"/>
          <a:ext cx="7759700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Document" r:id="rId5" imgW="7775280" imgH="4929120" progId="Word.Document.6">
                  <p:embed/>
                </p:oleObj>
              </mc:Choice>
              <mc:Fallback>
                <p:oleObj name="Document" r:id="rId5" imgW="7775280" imgH="4929120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638300"/>
                        <a:ext cx="7759700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130300"/>
            <a:ext cx="8059737" cy="461963"/>
          </a:xfrm>
          <a:noFill/>
        </p:spPr>
        <p:txBody>
          <a:bodyPr lIns="92075" tIns="46038" rIns="92075" bIns="46038"/>
          <a:lstStyle/>
          <a:p>
            <a:pPr marL="0" indent="0" algn="just">
              <a:spcBef>
                <a:spcPct val="24000"/>
              </a:spcBef>
              <a:spcAft>
                <a:spcPct val="24000"/>
              </a:spcAft>
            </a:pPr>
            <a:r>
              <a:rPr lang="de-DE" smtClean="0">
                <a:latin typeface="TIMES" charset="0"/>
              </a:rPr>
              <a:t>Situation</a:t>
            </a:r>
            <a:r>
              <a:rPr lang="de-DE" sz="2000" smtClean="0">
                <a:latin typeface="TIMES" charset="0"/>
              </a:rPr>
              <a:t>: </a:t>
            </a:r>
            <a:r>
              <a:rPr lang="de-DE" sz="2000" b="0" smtClean="0">
                <a:latin typeface="TIMES" charset="0"/>
              </a:rPr>
              <a:t>Regeln wurden generiert.</a:t>
            </a:r>
          </a:p>
        </p:txBody>
      </p:sp>
    </p:spTree>
  </p:cSld>
  <p:clrMapOvr>
    <a:masterClrMapping/>
  </p:clrMapOvr>
  <p:transition spd="med">
    <p:cover dir="u"/>
    <p:sndAc>
      <p:stSnd>
        <p:snd r:embed="rId4" name="Diaprojektor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Resultate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Resultierende Regeln		</a:t>
            </a:r>
            <a:endParaRPr lang="de-DE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de-DE" b="0" dirty="0" smtClean="0"/>
              <a:t>	für die Klasse “</a:t>
            </a:r>
            <a:r>
              <a:rPr lang="de-DE" b="0" i="1" dirty="0" smtClean="0"/>
              <a:t>anfällig für Leberentzündung</a:t>
            </a:r>
            <a:r>
              <a:rPr lang="de-DE" b="0" dirty="0" smtClean="0"/>
              <a:t>”</a:t>
            </a:r>
          </a:p>
          <a:p>
            <a:pPr>
              <a:defRPr/>
            </a:pPr>
            <a:r>
              <a:rPr lang="de-DE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Nr</a:t>
            </a:r>
            <a:r>
              <a:rPr lang="de-DE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:[ ]</a:t>
            </a:r>
          </a:p>
          <a:p>
            <a:pPr>
              <a:lnSpc>
                <a:spcPct val="160000"/>
              </a:lnSpc>
              <a:defRPr/>
            </a:pPr>
            <a:r>
              <a:rPr lang="de-DE" b="0" dirty="0" smtClean="0">
                <a:latin typeface="Times New Roman" pitchFamily="18" charset="0"/>
              </a:rPr>
              <a:t>[27] -- GGT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normal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pathological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AD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few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many</a:t>
            </a:r>
            <a:endParaRPr lang="de-DE" b="0" dirty="0" smtClean="0">
              <a:latin typeface="Times New Roman" pitchFamily="18" charset="0"/>
            </a:endParaRPr>
          </a:p>
          <a:p>
            <a:pPr>
              <a:lnSpc>
                <a:spcPct val="40000"/>
              </a:lnSpc>
              <a:defRPr/>
            </a:pPr>
            <a:endParaRPr lang="de-DE" b="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de-DE" b="0" dirty="0" smtClean="0">
                <a:latin typeface="Times New Roman" pitchFamily="18" charset="0"/>
              </a:rPr>
              <a:t>[18] -- AP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pathological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small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SGPT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normal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SGOT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normal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slightly_elevated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GGT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normal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pathological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AD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few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many</a:t>
            </a:r>
            <a:endParaRPr lang="de-DE" b="0" dirty="0" smtClean="0">
              <a:latin typeface="Times New Roman" pitchFamily="18" charset="0"/>
            </a:endParaRPr>
          </a:p>
          <a:p>
            <a:pPr>
              <a:lnSpc>
                <a:spcPct val="30000"/>
              </a:lnSpc>
              <a:defRPr/>
            </a:pPr>
            <a:endParaRPr lang="de-DE" b="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de-DE" b="0" dirty="0" smtClean="0">
                <a:latin typeface="Times New Roman" pitchFamily="18" charset="0"/>
              </a:rPr>
              <a:t>[17] -- SGPT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~</a:t>
            </a:r>
            <a:r>
              <a:rPr lang="de-DE" b="0" dirty="0" err="1" smtClean="0">
                <a:latin typeface="Times New Roman" pitchFamily="18" charset="0"/>
              </a:rPr>
              <a:t>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strongly_elevated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SGOT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slightly_elevated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~</a:t>
            </a:r>
            <a:r>
              <a:rPr lang="de-DE" b="0" dirty="0" err="1" smtClean="0">
                <a:latin typeface="Times New Roman" pitchFamily="18" charset="0"/>
              </a:rPr>
              <a:t>strongly_elevated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GGT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pathological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ahoma" pitchFamily="34" charset="0"/>
              </a:rPr>
              <a:t>AND</a:t>
            </a:r>
            <a:r>
              <a:rPr lang="de-DE" b="0" dirty="0" smtClean="0">
                <a:latin typeface="Times New Roman" pitchFamily="18" charset="0"/>
              </a:rPr>
              <a:t> AD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is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many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dirty="0" err="1" smtClean="0">
                <a:solidFill>
                  <a:srgbClr val="00B0F0"/>
                </a:solidFill>
                <a:latin typeface="Tahoma" pitchFamily="34" charset="0"/>
              </a:rPr>
              <a:t>to</a:t>
            </a:r>
            <a:r>
              <a:rPr lang="de-DE" b="0" dirty="0" smtClean="0">
                <a:latin typeface="Times New Roman" pitchFamily="18" charset="0"/>
              </a:rPr>
              <a:t> </a:t>
            </a:r>
            <a:r>
              <a:rPr lang="de-DE" b="0" dirty="0" err="1" smtClean="0">
                <a:latin typeface="Times New Roman" pitchFamily="18" charset="0"/>
              </a:rPr>
              <a:t>very_many</a:t>
            </a:r>
            <a:endParaRPr lang="de-DE" b="0" dirty="0" smtClean="0">
              <a:latin typeface="Times New Roman" pitchFamily="18" charset="0"/>
            </a:endParaRPr>
          </a:p>
          <a:p>
            <a:pPr>
              <a:defRPr/>
            </a:pPr>
            <a:endParaRPr lang="de-DE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E09375F-A3CE-4DDC-ADC5-A29EB1D929D8}" type="slidenum">
              <a:rPr lang="de-DE" sz="1000" smtClean="0"/>
              <a:pPr/>
              <a:t>31</a:t>
            </a:fld>
            <a:r>
              <a:rPr lang="de-DE" sz="1000" smtClean="0"/>
              <a:t> -</a:t>
            </a:r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3686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F67FA46-BC39-43B6-9F28-E0594B6CA2BE}" type="slidenum">
              <a:rPr lang="de-DE" sz="1000" smtClean="0"/>
              <a:pPr/>
              <a:t>32</a:t>
            </a:fld>
            <a:r>
              <a:rPr lang="de-DE" sz="1000" smtClean="0"/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Vage Benutzerschnittstellen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644525" y="1290638"/>
            <a:ext cx="8121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pPr marL="363538" indent="-363538" algn="just">
              <a:lnSpc>
                <a:spcPct val="110000"/>
              </a:lnSpc>
              <a:spcBef>
                <a:spcPct val="0"/>
              </a:spcBef>
            </a:pPr>
            <a:r>
              <a:rPr lang="de-DE" sz="2800" b="1">
                <a:solidFill>
                  <a:srgbClr val="3366FF"/>
                </a:solidFill>
                <a:latin typeface="TIMES" charset="0"/>
                <a:cs typeface="Times New Roman" pitchFamily="18" charset="0"/>
              </a:rPr>
              <a:t>Vorteile</a:t>
            </a:r>
            <a:r>
              <a:rPr lang="de-DE" sz="3200">
                <a:solidFill>
                  <a:srgbClr val="3366FF"/>
                </a:solidFill>
                <a:latin typeface="TIMES" charset="0"/>
                <a:cs typeface="Times New Roman" pitchFamily="18" charset="0"/>
              </a:rPr>
              <a:t> </a:t>
            </a:r>
            <a:endParaRPr lang="de-DE" sz="3200"/>
          </a:p>
          <a:p>
            <a:pPr marL="363538" indent="-363538" algn="l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 2" pitchFamily="18" charset="2"/>
              <a:buChar char="¿"/>
            </a:pPr>
            <a:r>
              <a:rPr lang="de-DE" sz="2400">
                <a:cs typeface="Times New Roman" pitchFamily="18" charset="0"/>
              </a:rPr>
              <a:t>Keine exakte Aussage über Art der Zugehörigkeits-funktion nötig (und möglich!)</a:t>
            </a:r>
            <a:endParaRPr lang="de-DE" sz="2400"/>
          </a:p>
          <a:p>
            <a:pPr marL="363538" indent="-363538" algn="l">
              <a:lnSpc>
                <a:spcPct val="160000"/>
              </a:lnSpc>
              <a:spcBef>
                <a:spcPct val="0"/>
              </a:spcBef>
              <a:buClr>
                <a:schemeClr val="accent2"/>
              </a:buClr>
              <a:buFont typeface="Wingdings 2" pitchFamily="18" charset="2"/>
              <a:buChar char="¿"/>
            </a:pPr>
            <a:r>
              <a:rPr lang="de-DE" sz="2400">
                <a:cs typeface="Times New Roman" pitchFamily="18" charset="0"/>
              </a:rPr>
              <a:t>Direkte Initialisierung  </a:t>
            </a:r>
            <a:r>
              <a:rPr lang="de-DE" sz="2400" i="1">
                <a:cs typeface="Times New Roman" pitchFamily="18" charset="0"/>
              </a:rPr>
              <a:t>verschiedenartiger</a:t>
            </a:r>
            <a:r>
              <a:rPr lang="de-DE" sz="2400">
                <a:cs typeface="Times New Roman" pitchFamily="18" charset="0"/>
              </a:rPr>
              <a:t> RBF-Netze</a:t>
            </a:r>
            <a:r>
              <a:rPr lang="de-DE" sz="2400"/>
              <a:t> 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71513" y="3706813"/>
            <a:ext cx="8050212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pPr marL="361950" indent="-361950" algn="l">
              <a:lnSpc>
                <a:spcPct val="110000"/>
              </a:lnSpc>
            </a:pPr>
            <a:r>
              <a:rPr lang="de-DE" sz="2800" b="1">
                <a:solidFill>
                  <a:srgbClr val="CC3300"/>
                </a:solidFill>
              </a:rPr>
              <a:t>Probleme</a:t>
            </a:r>
            <a:endParaRPr lang="de-DE" sz="2800">
              <a:solidFill>
                <a:srgbClr val="CC3300"/>
              </a:solidFill>
            </a:endParaRPr>
          </a:p>
          <a:p>
            <a:pPr marL="361950" indent="-361950" algn="l">
              <a:lnSpc>
                <a:spcPct val="110000"/>
              </a:lnSpc>
              <a:buClr>
                <a:srgbClr val="CC3300"/>
              </a:buClr>
              <a:buFont typeface="Wingdings 2" pitchFamily="18" charset="2"/>
              <a:buChar char="¿"/>
            </a:pPr>
            <a:r>
              <a:rPr lang="de-DE" sz="2400"/>
              <a:t>Neue, algorithmenbedingte RBF-Neurone und stark abweichende Kategorien benötigen </a:t>
            </a:r>
            <a:r>
              <a:rPr lang="de-DE" sz="2400" b="1">
                <a:solidFill>
                  <a:srgbClr val="0099CC"/>
                </a:solidFill>
              </a:rPr>
              <a:t>neue</a:t>
            </a:r>
            <a:r>
              <a:rPr lang="de-DE" sz="2400"/>
              <a:t>, synthetische Bezeichnungen</a:t>
            </a:r>
          </a:p>
          <a:p>
            <a:pPr marL="361950" indent="-361950" algn="l">
              <a:spcBef>
                <a:spcPts val="600"/>
              </a:spcBef>
              <a:buClr>
                <a:srgbClr val="CC3300"/>
              </a:buClr>
              <a:buFont typeface="Wingdings 2" pitchFamily="18" charset="2"/>
              <a:buChar char="¿"/>
            </a:pPr>
            <a:r>
              <a:rPr lang="de-DE" sz="2400"/>
              <a:t>Viele Regeln müssen zu wenigen zusammengefasst werden, um sie zu verstehen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57300"/>
            <a:ext cx="8532812" cy="865188"/>
          </a:xfrm>
        </p:spPr>
        <p:txBody>
          <a:bodyPr/>
          <a:lstStyle/>
          <a:p>
            <a:pPr marL="0" indent="0"/>
            <a:r>
              <a:rPr lang="de-DE" smtClean="0"/>
              <a:t>Definition	</a:t>
            </a:r>
            <a:r>
              <a:rPr lang="de-DE" b="0" smtClean="0"/>
              <a:t>Zugehörigkeitsfunktion m(x) </a:t>
            </a:r>
            <a:r>
              <a:rPr lang="de-DE" b="0" u="sng" smtClean="0"/>
              <a:t>&gt;</a:t>
            </a:r>
            <a:r>
              <a:rPr lang="de-DE" b="0" smtClean="0"/>
              <a:t> 0</a:t>
            </a:r>
          </a:p>
        </p:txBody>
      </p:sp>
      <p:cxnSp>
        <p:nvCxnSpPr>
          <p:cNvPr id="18435" name="Gerade Verbindung 58"/>
          <p:cNvCxnSpPr>
            <a:cxnSpLocks noChangeShapeType="1"/>
          </p:cNvCxnSpPr>
          <p:nvPr/>
        </p:nvCxnSpPr>
        <p:spPr bwMode="auto">
          <a:xfrm>
            <a:off x="2489200" y="2014538"/>
            <a:ext cx="196691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1843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A59CA96-FC9E-405E-9949-E1496A37FAF6}" type="slidenum">
              <a:rPr lang="de-DE" sz="1000" smtClean="0"/>
              <a:pPr/>
              <a:t>4</a:t>
            </a:fld>
            <a:r>
              <a:rPr lang="de-DE" sz="1000" smtClean="0"/>
              <a:t> -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Fuzzy-Variable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509713" y="5041900"/>
            <a:ext cx="4999037" cy="1497013"/>
            <a:chOff x="593" y="1358"/>
            <a:chExt cx="3149" cy="943"/>
          </a:xfrm>
        </p:grpSpPr>
        <p:sp>
          <p:nvSpPr>
            <p:cNvPr id="18449" name="Line 82"/>
            <p:cNvSpPr>
              <a:spLocks noChangeShapeType="1"/>
            </p:cNvSpPr>
            <p:nvPr/>
          </p:nvSpPr>
          <p:spPr bwMode="auto">
            <a:xfrm>
              <a:off x="703" y="1616"/>
              <a:ext cx="3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50" name="Rectangle 8"/>
            <p:cNvSpPr>
              <a:spLocks noChangeArrowheads="1"/>
            </p:cNvSpPr>
            <p:nvPr/>
          </p:nvSpPr>
          <p:spPr bwMode="auto">
            <a:xfrm>
              <a:off x="993" y="135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51" name="Rectangle 9"/>
            <p:cNvSpPr>
              <a:spLocks noChangeArrowheads="1"/>
            </p:cNvSpPr>
            <p:nvPr/>
          </p:nvSpPr>
          <p:spPr bwMode="auto">
            <a:xfrm>
              <a:off x="1031" y="135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52" name="Rectangle 10"/>
            <p:cNvSpPr>
              <a:spLocks noChangeArrowheads="1"/>
            </p:cNvSpPr>
            <p:nvPr/>
          </p:nvSpPr>
          <p:spPr bwMode="auto">
            <a:xfrm>
              <a:off x="1070" y="135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53" name="Rectangle 11"/>
            <p:cNvSpPr>
              <a:spLocks noChangeArrowheads="1"/>
            </p:cNvSpPr>
            <p:nvPr/>
          </p:nvSpPr>
          <p:spPr bwMode="auto">
            <a:xfrm>
              <a:off x="1105" y="1358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54" name="Rectangle 33"/>
            <p:cNvSpPr>
              <a:spLocks noChangeArrowheads="1"/>
            </p:cNvSpPr>
            <p:nvPr/>
          </p:nvSpPr>
          <p:spPr bwMode="auto">
            <a:xfrm>
              <a:off x="1937" y="1358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18455" name="Rectangle 34"/>
            <p:cNvSpPr>
              <a:spLocks noChangeArrowheads="1"/>
            </p:cNvSpPr>
            <p:nvPr/>
          </p:nvSpPr>
          <p:spPr bwMode="auto">
            <a:xfrm>
              <a:off x="2050" y="135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18456" name="Rectangle 35"/>
            <p:cNvSpPr>
              <a:spLocks noChangeArrowheads="1"/>
            </p:cNvSpPr>
            <p:nvPr/>
          </p:nvSpPr>
          <p:spPr bwMode="auto">
            <a:xfrm>
              <a:off x="2099" y="1358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8457" name="Rectangle 36"/>
            <p:cNvSpPr>
              <a:spLocks noChangeArrowheads="1"/>
            </p:cNvSpPr>
            <p:nvPr/>
          </p:nvSpPr>
          <p:spPr bwMode="auto">
            <a:xfrm>
              <a:off x="2173" y="135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18458" name="Rectangle 41"/>
            <p:cNvSpPr>
              <a:spLocks noChangeArrowheads="1"/>
            </p:cNvSpPr>
            <p:nvPr/>
          </p:nvSpPr>
          <p:spPr bwMode="auto">
            <a:xfrm>
              <a:off x="593" y="154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59" name="Rectangle 42"/>
            <p:cNvSpPr>
              <a:spLocks noChangeArrowheads="1"/>
            </p:cNvSpPr>
            <p:nvPr/>
          </p:nvSpPr>
          <p:spPr bwMode="auto">
            <a:xfrm>
              <a:off x="631" y="154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18460" name="Rectangle 47"/>
            <p:cNvSpPr>
              <a:spLocks noChangeArrowheads="1"/>
            </p:cNvSpPr>
            <p:nvPr/>
          </p:nvSpPr>
          <p:spPr bwMode="auto">
            <a:xfrm>
              <a:off x="593" y="196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1" name="Rectangle 48"/>
            <p:cNvSpPr>
              <a:spLocks noChangeArrowheads="1"/>
            </p:cNvSpPr>
            <p:nvPr/>
          </p:nvSpPr>
          <p:spPr bwMode="auto">
            <a:xfrm>
              <a:off x="631" y="1962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18462" name="Rectangle 49"/>
            <p:cNvSpPr>
              <a:spLocks noChangeArrowheads="1"/>
            </p:cNvSpPr>
            <p:nvPr/>
          </p:nvSpPr>
          <p:spPr bwMode="auto">
            <a:xfrm>
              <a:off x="2868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2903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4" name="Rectangle 51"/>
            <p:cNvSpPr>
              <a:spLocks noChangeArrowheads="1"/>
            </p:cNvSpPr>
            <p:nvPr/>
          </p:nvSpPr>
          <p:spPr bwMode="auto">
            <a:xfrm>
              <a:off x="2942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5" name="Rectangle 52"/>
            <p:cNvSpPr>
              <a:spLocks noChangeArrowheads="1"/>
            </p:cNvSpPr>
            <p:nvPr/>
          </p:nvSpPr>
          <p:spPr bwMode="auto">
            <a:xfrm>
              <a:off x="2977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6" name="Rectangle 53"/>
            <p:cNvSpPr>
              <a:spLocks noChangeArrowheads="1"/>
            </p:cNvSpPr>
            <p:nvPr/>
          </p:nvSpPr>
          <p:spPr bwMode="auto">
            <a:xfrm>
              <a:off x="3012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7" name="Rectangle 54"/>
            <p:cNvSpPr>
              <a:spLocks noChangeArrowheads="1"/>
            </p:cNvSpPr>
            <p:nvPr/>
          </p:nvSpPr>
          <p:spPr bwMode="auto">
            <a:xfrm>
              <a:off x="3051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8" name="Rectangle 55"/>
            <p:cNvSpPr>
              <a:spLocks noChangeArrowheads="1"/>
            </p:cNvSpPr>
            <p:nvPr/>
          </p:nvSpPr>
          <p:spPr bwMode="auto">
            <a:xfrm>
              <a:off x="3086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69" name="Rectangle 56"/>
            <p:cNvSpPr>
              <a:spLocks noChangeArrowheads="1"/>
            </p:cNvSpPr>
            <p:nvPr/>
          </p:nvSpPr>
          <p:spPr bwMode="auto">
            <a:xfrm>
              <a:off x="3124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0" name="Rectangle 57"/>
            <p:cNvSpPr>
              <a:spLocks noChangeArrowheads="1"/>
            </p:cNvSpPr>
            <p:nvPr/>
          </p:nvSpPr>
          <p:spPr bwMode="auto">
            <a:xfrm>
              <a:off x="3159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1" name="Rectangle 58"/>
            <p:cNvSpPr>
              <a:spLocks noChangeArrowheads="1"/>
            </p:cNvSpPr>
            <p:nvPr/>
          </p:nvSpPr>
          <p:spPr bwMode="auto">
            <a:xfrm>
              <a:off x="3198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2" name="Rectangle 59"/>
            <p:cNvSpPr>
              <a:spLocks noChangeArrowheads="1"/>
            </p:cNvSpPr>
            <p:nvPr/>
          </p:nvSpPr>
          <p:spPr bwMode="auto">
            <a:xfrm>
              <a:off x="3233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3" name="Rectangle 60"/>
            <p:cNvSpPr>
              <a:spLocks noChangeArrowheads="1"/>
            </p:cNvSpPr>
            <p:nvPr/>
          </p:nvSpPr>
          <p:spPr bwMode="auto">
            <a:xfrm>
              <a:off x="3268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4" name="Rectangle 61"/>
            <p:cNvSpPr>
              <a:spLocks noChangeArrowheads="1"/>
            </p:cNvSpPr>
            <p:nvPr/>
          </p:nvSpPr>
          <p:spPr bwMode="auto">
            <a:xfrm>
              <a:off x="3307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5" name="Rectangle 62"/>
            <p:cNvSpPr>
              <a:spLocks noChangeArrowheads="1"/>
            </p:cNvSpPr>
            <p:nvPr/>
          </p:nvSpPr>
          <p:spPr bwMode="auto">
            <a:xfrm>
              <a:off x="3342" y="188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8476" name="Rectangle 63"/>
            <p:cNvSpPr>
              <a:spLocks noChangeArrowheads="1"/>
            </p:cNvSpPr>
            <p:nvPr/>
          </p:nvSpPr>
          <p:spPr bwMode="auto">
            <a:xfrm>
              <a:off x="3377" y="1881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8477" name="Freeform 64"/>
            <p:cNvSpPr>
              <a:spLocks/>
            </p:cNvSpPr>
            <p:nvPr/>
          </p:nvSpPr>
          <p:spPr bwMode="auto">
            <a:xfrm>
              <a:off x="3532" y="2029"/>
              <a:ext cx="87" cy="67"/>
            </a:xfrm>
            <a:custGeom>
              <a:avLst/>
              <a:gdLst>
                <a:gd name="T0" fmla="*/ 0 w 87"/>
                <a:gd name="T1" fmla="*/ 32 h 67"/>
                <a:gd name="T2" fmla="*/ 0 w 87"/>
                <a:gd name="T3" fmla="*/ 67 h 67"/>
                <a:gd name="T4" fmla="*/ 87 w 87"/>
                <a:gd name="T5" fmla="*/ 32 h 67"/>
                <a:gd name="T6" fmla="*/ 0 w 87"/>
                <a:gd name="T7" fmla="*/ 0 h 67"/>
                <a:gd name="T8" fmla="*/ 0 w 87"/>
                <a:gd name="T9" fmla="*/ 3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7"/>
                <a:gd name="T17" fmla="*/ 87 w 8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7">
                  <a:moveTo>
                    <a:pt x="0" y="32"/>
                  </a:moveTo>
                  <a:lnTo>
                    <a:pt x="0" y="67"/>
                  </a:lnTo>
                  <a:lnTo>
                    <a:pt x="87" y="32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8" name="Line 65"/>
            <p:cNvSpPr>
              <a:spLocks noChangeShapeType="1"/>
            </p:cNvSpPr>
            <p:nvPr/>
          </p:nvSpPr>
          <p:spPr bwMode="auto">
            <a:xfrm flipH="1">
              <a:off x="765" y="2061"/>
              <a:ext cx="27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9" name="Freeform 69"/>
            <p:cNvSpPr>
              <a:spLocks/>
            </p:cNvSpPr>
            <p:nvPr/>
          </p:nvSpPr>
          <p:spPr bwMode="auto">
            <a:xfrm>
              <a:off x="729" y="1383"/>
              <a:ext cx="67" cy="91"/>
            </a:xfrm>
            <a:custGeom>
              <a:avLst/>
              <a:gdLst>
                <a:gd name="T0" fmla="*/ 36 w 67"/>
                <a:gd name="T1" fmla="*/ 91 h 91"/>
                <a:gd name="T2" fmla="*/ 67 w 67"/>
                <a:gd name="T3" fmla="*/ 91 h 91"/>
                <a:gd name="T4" fmla="*/ 36 w 67"/>
                <a:gd name="T5" fmla="*/ 0 h 91"/>
                <a:gd name="T6" fmla="*/ 0 w 67"/>
                <a:gd name="T7" fmla="*/ 91 h 91"/>
                <a:gd name="T8" fmla="*/ 36 w 67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91"/>
                <a:gd name="T17" fmla="*/ 67 w 67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91">
                  <a:moveTo>
                    <a:pt x="36" y="91"/>
                  </a:moveTo>
                  <a:lnTo>
                    <a:pt x="67" y="91"/>
                  </a:lnTo>
                  <a:lnTo>
                    <a:pt x="36" y="0"/>
                  </a:lnTo>
                  <a:lnTo>
                    <a:pt x="0" y="91"/>
                  </a:lnTo>
                  <a:lnTo>
                    <a:pt x="3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0" name="Line 70"/>
            <p:cNvSpPr>
              <a:spLocks noChangeShapeType="1"/>
            </p:cNvSpPr>
            <p:nvPr/>
          </p:nvSpPr>
          <p:spPr bwMode="auto">
            <a:xfrm>
              <a:off x="765" y="1474"/>
              <a:ext cx="1" cy="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1" name="Line 71"/>
            <p:cNvSpPr>
              <a:spLocks noChangeShapeType="1"/>
            </p:cNvSpPr>
            <p:nvPr/>
          </p:nvSpPr>
          <p:spPr bwMode="auto">
            <a:xfrm flipH="1">
              <a:off x="747" y="159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2" name="Line 73"/>
            <p:cNvSpPr>
              <a:spLocks noChangeShapeType="1"/>
            </p:cNvSpPr>
            <p:nvPr/>
          </p:nvSpPr>
          <p:spPr bwMode="auto">
            <a:xfrm flipH="1">
              <a:off x="698" y="159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483" name="Group 81"/>
            <p:cNvGrpSpPr>
              <a:grpSpLocks/>
            </p:cNvGrpSpPr>
            <p:nvPr/>
          </p:nvGrpSpPr>
          <p:grpSpPr bwMode="auto">
            <a:xfrm>
              <a:off x="775" y="1608"/>
              <a:ext cx="2556" cy="453"/>
              <a:chOff x="775" y="1608"/>
              <a:chExt cx="2556" cy="453"/>
            </a:xfrm>
          </p:grpSpPr>
          <p:sp>
            <p:nvSpPr>
              <p:cNvPr id="18487" name="Line 66"/>
              <p:cNvSpPr>
                <a:spLocks noChangeShapeType="1"/>
              </p:cNvSpPr>
              <p:nvPr/>
            </p:nvSpPr>
            <p:spPr bwMode="auto">
              <a:xfrm>
                <a:off x="2587" y="1608"/>
                <a:ext cx="355" cy="453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8" name="Line 67"/>
              <p:cNvSpPr>
                <a:spLocks noChangeShapeType="1"/>
              </p:cNvSpPr>
              <p:nvPr/>
            </p:nvSpPr>
            <p:spPr bwMode="auto">
              <a:xfrm>
                <a:off x="1628" y="1608"/>
                <a:ext cx="959" cy="1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9" name="Line 68"/>
              <p:cNvSpPr>
                <a:spLocks noChangeShapeType="1"/>
              </p:cNvSpPr>
              <p:nvPr/>
            </p:nvSpPr>
            <p:spPr bwMode="auto">
              <a:xfrm flipH="1">
                <a:off x="1291" y="1611"/>
                <a:ext cx="334" cy="443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0" name="Line 74"/>
              <p:cNvSpPr>
                <a:spLocks noChangeShapeType="1"/>
              </p:cNvSpPr>
              <p:nvPr/>
            </p:nvSpPr>
            <p:spPr bwMode="auto">
              <a:xfrm>
                <a:off x="775" y="2050"/>
                <a:ext cx="509" cy="1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1" name="Line 75"/>
              <p:cNvSpPr>
                <a:spLocks noChangeShapeType="1"/>
              </p:cNvSpPr>
              <p:nvPr/>
            </p:nvSpPr>
            <p:spPr bwMode="auto">
              <a:xfrm>
                <a:off x="2942" y="2050"/>
                <a:ext cx="389" cy="1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484" name="Rectangle 78"/>
            <p:cNvSpPr>
              <a:spLocks noChangeArrowheads="1"/>
            </p:cNvSpPr>
            <p:nvPr/>
          </p:nvSpPr>
          <p:spPr bwMode="auto">
            <a:xfrm>
              <a:off x="2003" y="2113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900">
                  <a:solidFill>
                    <a:srgbClr val="000000"/>
                  </a:solidFill>
                  <a:latin typeface="TIMES" charset="0"/>
                </a:rPr>
                <a:t>x</a:t>
              </a:r>
              <a:endParaRPr lang="de-DE"/>
            </a:p>
          </p:txBody>
        </p:sp>
        <p:sp>
          <p:nvSpPr>
            <p:cNvPr id="18485" name="Rectangle 79"/>
            <p:cNvSpPr>
              <a:spLocks noChangeArrowheads="1"/>
            </p:cNvSpPr>
            <p:nvPr/>
          </p:nvSpPr>
          <p:spPr bwMode="auto">
            <a:xfrm>
              <a:off x="2076" y="2215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900">
                  <a:solidFill>
                    <a:srgbClr val="000000"/>
                  </a:solidFill>
                  <a:latin typeface="TIMES" charset="0"/>
                </a:rPr>
                <a:t>A</a:t>
              </a:r>
              <a:endParaRPr lang="de-DE"/>
            </a:p>
          </p:txBody>
        </p:sp>
        <p:sp>
          <p:nvSpPr>
            <p:cNvPr id="18486" name="Line 80"/>
            <p:cNvSpPr>
              <a:spLocks noChangeShapeType="1"/>
            </p:cNvSpPr>
            <p:nvPr/>
          </p:nvSpPr>
          <p:spPr bwMode="auto">
            <a:xfrm>
              <a:off x="2088" y="2064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1219" name="Text Box 83"/>
          <p:cNvSpPr txBox="1">
            <a:spLocks noChangeArrowheads="1"/>
          </p:cNvSpPr>
          <p:nvPr/>
        </p:nvSpPr>
        <p:spPr bwMode="auto">
          <a:xfrm>
            <a:off x="592138" y="3354388"/>
            <a:ext cx="73453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Allgemein</a:t>
            </a:r>
          </a:p>
          <a:p>
            <a:pPr algn="l">
              <a:lnSpc>
                <a:spcPct val="80000"/>
              </a:lnSpc>
            </a:pPr>
            <a:r>
              <a:rPr lang="de-DE"/>
              <a:t>	Kontin. Zuordnung:   „x hat den Zustand x</a:t>
            </a:r>
            <a:r>
              <a:rPr lang="de-DE" baseline="-25000"/>
              <a:t>A</a:t>
            </a:r>
            <a:r>
              <a:rPr lang="de-DE"/>
              <a:t>“ durch m(x)</a:t>
            </a:r>
          </a:p>
          <a:p>
            <a:pPr algn="l">
              <a:lnSpc>
                <a:spcPct val="50000"/>
              </a:lnSpc>
            </a:pPr>
            <a:r>
              <a:rPr lang="de-DE"/>
              <a:t>				</a:t>
            </a:r>
            <a:r>
              <a:rPr lang="de-DE">
                <a:solidFill>
                  <a:schemeClr val="bg2"/>
                </a:solidFill>
              </a:rPr>
              <a:t>z.B. Person ist „normal“ groß</a:t>
            </a:r>
          </a:p>
          <a:p>
            <a:pPr algn="l"/>
            <a:r>
              <a:rPr lang="de-DE"/>
              <a:t>	0 und 1 sind nur Extremwerte von m(x)</a:t>
            </a:r>
          </a:p>
        </p:txBody>
      </p:sp>
      <p:grpSp>
        <p:nvGrpSpPr>
          <p:cNvPr id="18441" name="Group 89"/>
          <p:cNvGrpSpPr>
            <a:grpSpLocks/>
          </p:cNvGrpSpPr>
          <p:nvPr/>
        </p:nvGrpSpPr>
        <p:grpSpPr bwMode="auto">
          <a:xfrm>
            <a:off x="2582863" y="1847850"/>
            <a:ext cx="2879725" cy="1344613"/>
            <a:chOff x="3107" y="3339"/>
            <a:chExt cx="1814" cy="847"/>
          </a:xfrm>
        </p:grpSpPr>
        <p:sp>
          <p:nvSpPr>
            <p:cNvPr id="18444" name="Text Box 87"/>
            <p:cNvSpPr txBox="1">
              <a:spLocks noChangeArrowheads="1"/>
            </p:cNvSpPr>
            <p:nvPr/>
          </p:nvSpPr>
          <p:spPr bwMode="auto">
            <a:xfrm>
              <a:off x="3606" y="3974"/>
              <a:ext cx="13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600"/>
                <a:t>X = Sandmenge</a:t>
              </a:r>
            </a:p>
          </p:txBody>
        </p:sp>
        <p:sp>
          <p:nvSpPr>
            <p:cNvPr id="18445" name="Freeform 84"/>
            <p:cNvSpPr>
              <a:spLocks/>
            </p:cNvSpPr>
            <p:nvPr/>
          </p:nvSpPr>
          <p:spPr bwMode="auto">
            <a:xfrm>
              <a:off x="3107" y="3974"/>
              <a:ext cx="1109" cy="4"/>
            </a:xfrm>
            <a:custGeom>
              <a:avLst/>
              <a:gdLst>
                <a:gd name="T0" fmla="*/ 0 w 1109"/>
                <a:gd name="T1" fmla="*/ 0 h 4"/>
                <a:gd name="T2" fmla="*/ 1109 w 1109"/>
                <a:gd name="T3" fmla="*/ 4 h 4"/>
                <a:gd name="T4" fmla="*/ 0 60000 65536"/>
                <a:gd name="T5" fmla="*/ 0 60000 65536"/>
                <a:gd name="T6" fmla="*/ 0 w 1109"/>
                <a:gd name="T7" fmla="*/ 0 h 4"/>
                <a:gd name="T8" fmla="*/ 1109 w 110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9" h="4">
                  <a:moveTo>
                    <a:pt x="0" y="0"/>
                  </a:moveTo>
                  <a:lnTo>
                    <a:pt x="1109" y="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46" name="Line 85"/>
            <p:cNvSpPr>
              <a:spLocks noChangeShapeType="1"/>
            </p:cNvSpPr>
            <p:nvPr/>
          </p:nvSpPr>
          <p:spPr bwMode="auto">
            <a:xfrm flipV="1">
              <a:off x="3107" y="3339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47" name="Freeform 86"/>
            <p:cNvSpPr>
              <a:spLocks/>
            </p:cNvSpPr>
            <p:nvPr/>
          </p:nvSpPr>
          <p:spPr bwMode="auto">
            <a:xfrm>
              <a:off x="3107" y="3448"/>
              <a:ext cx="1033" cy="527"/>
            </a:xfrm>
            <a:custGeom>
              <a:avLst/>
              <a:gdLst>
                <a:gd name="T0" fmla="*/ 0 w 1033"/>
                <a:gd name="T1" fmla="*/ 527 h 527"/>
                <a:gd name="T2" fmla="*/ 656 w 1033"/>
                <a:gd name="T3" fmla="*/ 0 h 527"/>
                <a:gd name="T4" fmla="*/ 1033 w 1033"/>
                <a:gd name="T5" fmla="*/ 0 h 527"/>
                <a:gd name="T6" fmla="*/ 0 60000 65536"/>
                <a:gd name="T7" fmla="*/ 0 60000 65536"/>
                <a:gd name="T8" fmla="*/ 0 60000 65536"/>
                <a:gd name="T9" fmla="*/ 0 w 1033"/>
                <a:gd name="T10" fmla="*/ 0 h 527"/>
                <a:gd name="T11" fmla="*/ 1033 w 1033"/>
                <a:gd name="T12" fmla="*/ 527 h 5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3" h="527">
                  <a:moveTo>
                    <a:pt x="0" y="527"/>
                  </a:moveTo>
                  <a:lnTo>
                    <a:pt x="656" y="0"/>
                  </a:lnTo>
                  <a:lnTo>
                    <a:pt x="1033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48" name="Text Box 88"/>
            <p:cNvSpPr txBox="1">
              <a:spLocks noChangeArrowheads="1"/>
            </p:cNvSpPr>
            <p:nvPr/>
          </p:nvSpPr>
          <p:spPr bwMode="auto">
            <a:xfrm>
              <a:off x="4241" y="3385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/>
                <a:t>m(x)</a:t>
              </a:r>
            </a:p>
          </p:txBody>
        </p:sp>
      </p:grpSp>
      <p:sp>
        <p:nvSpPr>
          <p:cNvPr id="18442" name="Rectangle 91"/>
          <p:cNvSpPr>
            <a:spLocks noChangeArrowheads="1"/>
          </p:cNvSpPr>
          <p:nvPr/>
        </p:nvSpPr>
        <p:spPr bwMode="auto">
          <a:xfrm>
            <a:off x="5268913" y="2206625"/>
            <a:ext cx="3170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z.B. m(x) für „Sandhaufen“</a:t>
            </a:r>
            <a:endParaRPr lang="en-US"/>
          </a:p>
        </p:txBody>
      </p:sp>
      <p:sp>
        <p:nvSpPr>
          <p:cNvPr id="18443" name="Textfeld 59"/>
          <p:cNvSpPr txBox="1">
            <a:spLocks noChangeArrowheads="1"/>
          </p:cNvSpPr>
          <p:nvPr/>
        </p:nvSpPr>
        <p:spPr bwMode="auto">
          <a:xfrm>
            <a:off x="2117725" y="1828800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8675" name="Titel 1"/>
          <p:cNvSpPr>
            <a:spLocks noGrp="1"/>
          </p:cNvSpPr>
          <p:nvPr>
            <p:ph type="title" idx="4294967295"/>
          </p:nvPr>
        </p:nvSpPr>
        <p:spPr>
          <a:xfrm>
            <a:off x="609600" y="3009900"/>
            <a:ext cx="8534400" cy="1435100"/>
          </a:xfrm>
          <a:solidFill>
            <a:srgbClr val="FFCC66">
              <a:alpha val="50195"/>
            </a:srgbClr>
          </a:solidFill>
          <a:ln algn="ctr"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defRPr/>
            </a:pPr>
            <a:r>
              <a:rPr kumimoji="1" lang="de-DE" sz="4000" kern="1200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Fuzzy</a:t>
            </a:r>
            <a:r>
              <a:rPr kumimoji="1" lang="de-DE" sz="4000" kern="12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-Regelsysteme</a:t>
            </a:r>
          </a:p>
        </p:txBody>
      </p:sp>
      <p:sp>
        <p:nvSpPr>
          <p:cNvPr id="28677" name="Titel 1"/>
          <p:cNvSpPr>
            <a:spLocks/>
          </p:cNvSpPr>
          <p:nvPr/>
        </p:nvSpPr>
        <p:spPr bwMode="auto">
          <a:xfrm>
            <a:off x="611188" y="1454150"/>
            <a:ext cx="85328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Fuzzy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-Variable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724400"/>
            <a:ext cx="854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Anwendung in der Medizin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462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4FB513D-6279-43AC-A581-E8DADD518E00}" type="slidenum">
              <a:rPr lang="de-DE" sz="1000" smtClean="0"/>
              <a:pPr/>
              <a:t>5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04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1C4E9CD-023B-45E3-9A32-6118639725CD}" type="slidenum">
              <a:rPr lang="de-DE" sz="1000" smtClean="0"/>
              <a:pPr/>
              <a:t>6</a:t>
            </a:fld>
            <a:r>
              <a:rPr lang="de-DE" sz="1000" smtClean="0"/>
              <a:t> -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792162"/>
          </a:xfrm>
        </p:spPr>
        <p:txBody>
          <a:bodyPr/>
          <a:lstStyle/>
          <a:p>
            <a:pPr marL="0" indent="0"/>
            <a:r>
              <a:rPr lang="de-DE" smtClean="0"/>
              <a:t>Beispiel 	</a:t>
            </a:r>
            <a:r>
              <a:rPr lang="de-DE" b="0" smtClean="0"/>
              <a:t>Zugehörigkeitsfunktionen</a:t>
            </a:r>
            <a:r>
              <a:rPr lang="de-DE" smtClean="0"/>
              <a:t> </a:t>
            </a:r>
            <a:r>
              <a:rPr lang="de-DE" b="0" smtClean="0"/>
              <a:t>für</a:t>
            </a:r>
            <a:r>
              <a:rPr lang="de-DE" smtClean="0"/>
              <a:t> „</a:t>
            </a:r>
            <a:r>
              <a:rPr lang="de-DE" b="0" smtClean="0"/>
              <a:t>Wetter“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87" name="Freeform 88"/>
          <p:cNvSpPr>
            <a:spLocks/>
          </p:cNvSpPr>
          <p:nvPr/>
        </p:nvSpPr>
        <p:spPr bwMode="auto">
          <a:xfrm>
            <a:off x="1717675" y="1844675"/>
            <a:ext cx="47625" cy="166688"/>
          </a:xfrm>
          <a:custGeom>
            <a:avLst/>
            <a:gdLst>
              <a:gd name="T0" fmla="*/ 2147483647 w 30"/>
              <a:gd name="T1" fmla="*/ 2147483647 h 105"/>
              <a:gd name="T2" fmla="*/ 2147483647 w 30"/>
              <a:gd name="T3" fmla="*/ 2147483647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0 w 30"/>
              <a:gd name="T21" fmla="*/ 2147483647 h 105"/>
              <a:gd name="T22" fmla="*/ 0 w 30"/>
              <a:gd name="T23" fmla="*/ 2147483647 h 105"/>
              <a:gd name="T24" fmla="*/ 0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2147483647 h 105"/>
              <a:gd name="T32" fmla="*/ 2147483647 w 30"/>
              <a:gd name="T33" fmla="*/ 2147483647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2147483647 w 30"/>
              <a:gd name="T53" fmla="*/ 2147483647 h 105"/>
              <a:gd name="T54" fmla="*/ 2147483647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"/>
              <a:gd name="T121" fmla="*/ 0 h 105"/>
              <a:gd name="T122" fmla="*/ 30 w 30"/>
              <a:gd name="T123" fmla="*/ 105 h 1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" h="105">
                <a:moveTo>
                  <a:pt x="30" y="102"/>
                </a:moveTo>
                <a:lnTo>
                  <a:pt x="30" y="105"/>
                </a:lnTo>
                <a:lnTo>
                  <a:pt x="30" y="102"/>
                </a:lnTo>
                <a:lnTo>
                  <a:pt x="27" y="102"/>
                </a:lnTo>
                <a:lnTo>
                  <a:pt x="24" y="102"/>
                </a:lnTo>
                <a:lnTo>
                  <a:pt x="24" y="99"/>
                </a:lnTo>
                <a:lnTo>
                  <a:pt x="22" y="99"/>
                </a:lnTo>
                <a:lnTo>
                  <a:pt x="19" y="97"/>
                </a:lnTo>
                <a:lnTo>
                  <a:pt x="16" y="94"/>
                </a:lnTo>
                <a:lnTo>
                  <a:pt x="16" y="91"/>
                </a:lnTo>
                <a:lnTo>
                  <a:pt x="14" y="91"/>
                </a:lnTo>
                <a:lnTo>
                  <a:pt x="11" y="88"/>
                </a:lnTo>
                <a:lnTo>
                  <a:pt x="11" y="86"/>
                </a:lnTo>
                <a:lnTo>
                  <a:pt x="8" y="83"/>
                </a:lnTo>
                <a:lnTo>
                  <a:pt x="8" y="80"/>
                </a:lnTo>
                <a:lnTo>
                  <a:pt x="5" y="77"/>
                </a:lnTo>
                <a:lnTo>
                  <a:pt x="5" y="75"/>
                </a:lnTo>
                <a:lnTo>
                  <a:pt x="3" y="72"/>
                </a:lnTo>
                <a:lnTo>
                  <a:pt x="3" y="69"/>
                </a:lnTo>
                <a:lnTo>
                  <a:pt x="3" y="66"/>
                </a:lnTo>
                <a:lnTo>
                  <a:pt x="3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47"/>
                </a:lnTo>
                <a:lnTo>
                  <a:pt x="0" y="44"/>
                </a:lnTo>
                <a:lnTo>
                  <a:pt x="3" y="39"/>
                </a:lnTo>
                <a:lnTo>
                  <a:pt x="3" y="36"/>
                </a:lnTo>
                <a:lnTo>
                  <a:pt x="3" y="30"/>
                </a:lnTo>
                <a:lnTo>
                  <a:pt x="5" y="28"/>
                </a:lnTo>
                <a:lnTo>
                  <a:pt x="8" y="25"/>
                </a:lnTo>
                <a:lnTo>
                  <a:pt x="8" y="19"/>
                </a:lnTo>
                <a:lnTo>
                  <a:pt x="11" y="17"/>
                </a:lnTo>
                <a:lnTo>
                  <a:pt x="14" y="14"/>
                </a:lnTo>
                <a:lnTo>
                  <a:pt x="16" y="11"/>
                </a:lnTo>
                <a:lnTo>
                  <a:pt x="19" y="8"/>
                </a:lnTo>
                <a:lnTo>
                  <a:pt x="22" y="5"/>
                </a:lnTo>
                <a:lnTo>
                  <a:pt x="24" y="3"/>
                </a:lnTo>
                <a:lnTo>
                  <a:pt x="27" y="3"/>
                </a:lnTo>
                <a:lnTo>
                  <a:pt x="30" y="0"/>
                </a:lnTo>
                <a:lnTo>
                  <a:pt x="30" y="3"/>
                </a:lnTo>
                <a:lnTo>
                  <a:pt x="27" y="5"/>
                </a:lnTo>
                <a:lnTo>
                  <a:pt x="24" y="5"/>
                </a:lnTo>
                <a:lnTo>
                  <a:pt x="24" y="8"/>
                </a:lnTo>
                <a:lnTo>
                  <a:pt x="22" y="11"/>
                </a:lnTo>
                <a:lnTo>
                  <a:pt x="19" y="14"/>
                </a:lnTo>
                <a:lnTo>
                  <a:pt x="19" y="17"/>
                </a:lnTo>
                <a:lnTo>
                  <a:pt x="16" y="19"/>
                </a:lnTo>
                <a:lnTo>
                  <a:pt x="16" y="22"/>
                </a:lnTo>
                <a:lnTo>
                  <a:pt x="14" y="25"/>
                </a:lnTo>
                <a:lnTo>
                  <a:pt x="14" y="28"/>
                </a:lnTo>
                <a:lnTo>
                  <a:pt x="14" y="30"/>
                </a:lnTo>
                <a:lnTo>
                  <a:pt x="14" y="33"/>
                </a:lnTo>
                <a:lnTo>
                  <a:pt x="14" y="36"/>
                </a:lnTo>
                <a:lnTo>
                  <a:pt x="11" y="39"/>
                </a:lnTo>
                <a:lnTo>
                  <a:pt x="11" y="41"/>
                </a:lnTo>
                <a:lnTo>
                  <a:pt x="11" y="44"/>
                </a:lnTo>
                <a:lnTo>
                  <a:pt x="11" y="47"/>
                </a:lnTo>
                <a:lnTo>
                  <a:pt x="11" y="50"/>
                </a:lnTo>
                <a:lnTo>
                  <a:pt x="11" y="52"/>
                </a:lnTo>
                <a:lnTo>
                  <a:pt x="11" y="58"/>
                </a:lnTo>
                <a:lnTo>
                  <a:pt x="11" y="61"/>
                </a:lnTo>
                <a:lnTo>
                  <a:pt x="11" y="64"/>
                </a:lnTo>
                <a:lnTo>
                  <a:pt x="11" y="66"/>
                </a:lnTo>
                <a:lnTo>
                  <a:pt x="14" y="66"/>
                </a:lnTo>
                <a:lnTo>
                  <a:pt x="14" y="69"/>
                </a:lnTo>
                <a:lnTo>
                  <a:pt x="14" y="72"/>
                </a:lnTo>
                <a:lnTo>
                  <a:pt x="14" y="75"/>
                </a:lnTo>
                <a:lnTo>
                  <a:pt x="14" y="77"/>
                </a:lnTo>
                <a:lnTo>
                  <a:pt x="14" y="80"/>
                </a:lnTo>
                <a:lnTo>
                  <a:pt x="16" y="80"/>
                </a:lnTo>
                <a:lnTo>
                  <a:pt x="16" y="83"/>
                </a:lnTo>
                <a:lnTo>
                  <a:pt x="16" y="86"/>
                </a:lnTo>
                <a:lnTo>
                  <a:pt x="19" y="88"/>
                </a:lnTo>
                <a:lnTo>
                  <a:pt x="19" y="91"/>
                </a:lnTo>
                <a:lnTo>
                  <a:pt x="22" y="91"/>
                </a:lnTo>
                <a:lnTo>
                  <a:pt x="22" y="94"/>
                </a:lnTo>
                <a:lnTo>
                  <a:pt x="24" y="97"/>
                </a:lnTo>
                <a:lnTo>
                  <a:pt x="27" y="99"/>
                </a:lnTo>
                <a:lnTo>
                  <a:pt x="30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Freeform 91"/>
          <p:cNvSpPr>
            <a:spLocks/>
          </p:cNvSpPr>
          <p:nvPr/>
        </p:nvSpPr>
        <p:spPr bwMode="auto">
          <a:xfrm>
            <a:off x="1938338" y="1844675"/>
            <a:ext cx="47625" cy="166688"/>
          </a:xfrm>
          <a:custGeom>
            <a:avLst/>
            <a:gdLst>
              <a:gd name="T0" fmla="*/ 0 w 30"/>
              <a:gd name="T1" fmla="*/ 0 h 105"/>
              <a:gd name="T2" fmla="*/ 2147483647 w 30"/>
              <a:gd name="T3" fmla="*/ 2147483647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2147483647 h 105"/>
              <a:gd name="T32" fmla="*/ 2147483647 w 30"/>
              <a:gd name="T33" fmla="*/ 2147483647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0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2147483647 w 30"/>
              <a:gd name="T53" fmla="*/ 2147483647 h 105"/>
              <a:gd name="T54" fmla="*/ 2147483647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0 w 30"/>
              <a:gd name="T81" fmla="*/ 2147483647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"/>
              <a:gd name="T124" fmla="*/ 0 h 105"/>
              <a:gd name="T125" fmla="*/ 30 w 30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" h="105">
                <a:moveTo>
                  <a:pt x="0" y="3"/>
                </a:move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5" y="3"/>
                </a:lnTo>
                <a:lnTo>
                  <a:pt x="8" y="5"/>
                </a:lnTo>
                <a:lnTo>
                  <a:pt x="11" y="8"/>
                </a:lnTo>
                <a:lnTo>
                  <a:pt x="13" y="11"/>
                </a:lnTo>
                <a:lnTo>
                  <a:pt x="16" y="11"/>
                </a:lnTo>
                <a:lnTo>
                  <a:pt x="16" y="14"/>
                </a:lnTo>
                <a:lnTo>
                  <a:pt x="19" y="17"/>
                </a:lnTo>
                <a:lnTo>
                  <a:pt x="21" y="19"/>
                </a:lnTo>
                <a:lnTo>
                  <a:pt x="21" y="22"/>
                </a:lnTo>
                <a:lnTo>
                  <a:pt x="24" y="25"/>
                </a:lnTo>
                <a:lnTo>
                  <a:pt x="24" y="28"/>
                </a:lnTo>
                <a:lnTo>
                  <a:pt x="24" y="30"/>
                </a:lnTo>
                <a:lnTo>
                  <a:pt x="27" y="33"/>
                </a:lnTo>
                <a:lnTo>
                  <a:pt x="27" y="36"/>
                </a:lnTo>
                <a:lnTo>
                  <a:pt x="27" y="39"/>
                </a:lnTo>
                <a:lnTo>
                  <a:pt x="30" y="41"/>
                </a:lnTo>
                <a:lnTo>
                  <a:pt x="30" y="44"/>
                </a:lnTo>
                <a:lnTo>
                  <a:pt x="30" y="47"/>
                </a:lnTo>
                <a:lnTo>
                  <a:pt x="30" y="50"/>
                </a:lnTo>
                <a:lnTo>
                  <a:pt x="30" y="52"/>
                </a:lnTo>
                <a:lnTo>
                  <a:pt x="30" y="55"/>
                </a:lnTo>
                <a:lnTo>
                  <a:pt x="30" y="61"/>
                </a:lnTo>
                <a:lnTo>
                  <a:pt x="30" y="64"/>
                </a:lnTo>
                <a:lnTo>
                  <a:pt x="27" y="69"/>
                </a:lnTo>
                <a:lnTo>
                  <a:pt x="27" y="72"/>
                </a:lnTo>
                <a:lnTo>
                  <a:pt x="24" y="77"/>
                </a:lnTo>
                <a:lnTo>
                  <a:pt x="24" y="80"/>
                </a:lnTo>
                <a:lnTo>
                  <a:pt x="21" y="83"/>
                </a:lnTo>
                <a:lnTo>
                  <a:pt x="19" y="88"/>
                </a:lnTo>
                <a:lnTo>
                  <a:pt x="16" y="91"/>
                </a:lnTo>
                <a:lnTo>
                  <a:pt x="13" y="94"/>
                </a:lnTo>
                <a:lnTo>
                  <a:pt x="11" y="97"/>
                </a:lnTo>
                <a:lnTo>
                  <a:pt x="8" y="99"/>
                </a:lnTo>
                <a:lnTo>
                  <a:pt x="5" y="102"/>
                </a:lnTo>
                <a:lnTo>
                  <a:pt x="2" y="102"/>
                </a:lnTo>
                <a:lnTo>
                  <a:pt x="0" y="105"/>
                </a:lnTo>
                <a:lnTo>
                  <a:pt x="0" y="102"/>
                </a:lnTo>
                <a:lnTo>
                  <a:pt x="2" y="99"/>
                </a:lnTo>
                <a:lnTo>
                  <a:pt x="5" y="99"/>
                </a:lnTo>
                <a:lnTo>
                  <a:pt x="5" y="97"/>
                </a:lnTo>
                <a:lnTo>
                  <a:pt x="8" y="97"/>
                </a:lnTo>
                <a:lnTo>
                  <a:pt x="8" y="94"/>
                </a:lnTo>
                <a:lnTo>
                  <a:pt x="11" y="94"/>
                </a:lnTo>
                <a:lnTo>
                  <a:pt x="11" y="91"/>
                </a:lnTo>
                <a:lnTo>
                  <a:pt x="13" y="88"/>
                </a:lnTo>
                <a:lnTo>
                  <a:pt x="13" y="86"/>
                </a:lnTo>
                <a:lnTo>
                  <a:pt x="16" y="83"/>
                </a:lnTo>
                <a:lnTo>
                  <a:pt x="16" y="80"/>
                </a:lnTo>
                <a:lnTo>
                  <a:pt x="16" y="77"/>
                </a:lnTo>
                <a:lnTo>
                  <a:pt x="16" y="75"/>
                </a:lnTo>
                <a:lnTo>
                  <a:pt x="19" y="72"/>
                </a:lnTo>
                <a:lnTo>
                  <a:pt x="19" y="69"/>
                </a:lnTo>
                <a:lnTo>
                  <a:pt x="19" y="66"/>
                </a:lnTo>
                <a:lnTo>
                  <a:pt x="19" y="64"/>
                </a:lnTo>
                <a:lnTo>
                  <a:pt x="19" y="61"/>
                </a:lnTo>
                <a:lnTo>
                  <a:pt x="19" y="58"/>
                </a:lnTo>
                <a:lnTo>
                  <a:pt x="19" y="55"/>
                </a:lnTo>
                <a:lnTo>
                  <a:pt x="19" y="50"/>
                </a:lnTo>
                <a:lnTo>
                  <a:pt x="19" y="47"/>
                </a:lnTo>
                <a:lnTo>
                  <a:pt x="19" y="44"/>
                </a:lnTo>
                <a:lnTo>
                  <a:pt x="19" y="41"/>
                </a:lnTo>
                <a:lnTo>
                  <a:pt x="19" y="39"/>
                </a:lnTo>
                <a:lnTo>
                  <a:pt x="19" y="36"/>
                </a:lnTo>
                <a:lnTo>
                  <a:pt x="16" y="33"/>
                </a:lnTo>
                <a:lnTo>
                  <a:pt x="16" y="30"/>
                </a:lnTo>
                <a:lnTo>
                  <a:pt x="16" y="28"/>
                </a:lnTo>
                <a:lnTo>
                  <a:pt x="16" y="25"/>
                </a:lnTo>
                <a:lnTo>
                  <a:pt x="16" y="22"/>
                </a:lnTo>
                <a:lnTo>
                  <a:pt x="13" y="22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Freeform 95"/>
          <p:cNvSpPr>
            <a:spLocks/>
          </p:cNvSpPr>
          <p:nvPr/>
        </p:nvSpPr>
        <p:spPr bwMode="auto">
          <a:xfrm>
            <a:off x="2879725" y="1844675"/>
            <a:ext cx="47625" cy="166688"/>
          </a:xfrm>
          <a:custGeom>
            <a:avLst/>
            <a:gdLst>
              <a:gd name="T0" fmla="*/ 2147483647 w 30"/>
              <a:gd name="T1" fmla="*/ 2147483647 h 105"/>
              <a:gd name="T2" fmla="*/ 2147483647 w 30"/>
              <a:gd name="T3" fmla="*/ 2147483647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0 w 30"/>
              <a:gd name="T19" fmla="*/ 2147483647 h 105"/>
              <a:gd name="T20" fmla="*/ 0 w 30"/>
              <a:gd name="T21" fmla="*/ 2147483647 h 105"/>
              <a:gd name="T22" fmla="*/ 0 w 30"/>
              <a:gd name="T23" fmla="*/ 2147483647 h 105"/>
              <a:gd name="T24" fmla="*/ 0 w 30"/>
              <a:gd name="T25" fmla="*/ 2147483647 h 105"/>
              <a:gd name="T26" fmla="*/ 0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2147483647 h 105"/>
              <a:gd name="T32" fmla="*/ 2147483647 w 30"/>
              <a:gd name="T33" fmla="*/ 2147483647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2147483647 w 30"/>
              <a:gd name="T53" fmla="*/ 2147483647 h 105"/>
              <a:gd name="T54" fmla="*/ 2147483647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2147483647 w 30"/>
              <a:gd name="T81" fmla="*/ 2147483647 h 105"/>
              <a:gd name="T82" fmla="*/ 2147483647 w 30"/>
              <a:gd name="T83" fmla="*/ 2147483647 h 105"/>
              <a:gd name="T84" fmla="*/ 2147483647 w 30"/>
              <a:gd name="T85" fmla="*/ 2147483647 h 105"/>
              <a:gd name="T86" fmla="*/ 2147483647 w 30"/>
              <a:gd name="T87" fmla="*/ 2147483647 h 1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"/>
              <a:gd name="T133" fmla="*/ 0 h 105"/>
              <a:gd name="T134" fmla="*/ 30 w 30"/>
              <a:gd name="T135" fmla="*/ 105 h 10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" h="105">
                <a:moveTo>
                  <a:pt x="30" y="102"/>
                </a:moveTo>
                <a:lnTo>
                  <a:pt x="30" y="105"/>
                </a:lnTo>
                <a:lnTo>
                  <a:pt x="27" y="102"/>
                </a:lnTo>
                <a:lnTo>
                  <a:pt x="25" y="102"/>
                </a:lnTo>
                <a:lnTo>
                  <a:pt x="22" y="99"/>
                </a:lnTo>
                <a:lnTo>
                  <a:pt x="19" y="99"/>
                </a:lnTo>
                <a:lnTo>
                  <a:pt x="19" y="97"/>
                </a:lnTo>
                <a:lnTo>
                  <a:pt x="16" y="97"/>
                </a:lnTo>
                <a:lnTo>
                  <a:pt x="16" y="94"/>
                </a:lnTo>
                <a:lnTo>
                  <a:pt x="14" y="91"/>
                </a:lnTo>
                <a:lnTo>
                  <a:pt x="11" y="91"/>
                </a:lnTo>
                <a:lnTo>
                  <a:pt x="11" y="88"/>
                </a:lnTo>
                <a:lnTo>
                  <a:pt x="8" y="86"/>
                </a:lnTo>
                <a:lnTo>
                  <a:pt x="8" y="83"/>
                </a:lnTo>
                <a:lnTo>
                  <a:pt x="6" y="80"/>
                </a:lnTo>
                <a:lnTo>
                  <a:pt x="6" y="77"/>
                </a:lnTo>
                <a:lnTo>
                  <a:pt x="3" y="75"/>
                </a:lnTo>
                <a:lnTo>
                  <a:pt x="3" y="72"/>
                </a:lnTo>
                <a:lnTo>
                  <a:pt x="3" y="69"/>
                </a:lnTo>
                <a:lnTo>
                  <a:pt x="0" y="66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47"/>
                </a:lnTo>
                <a:lnTo>
                  <a:pt x="0" y="44"/>
                </a:lnTo>
                <a:lnTo>
                  <a:pt x="0" y="39"/>
                </a:lnTo>
                <a:lnTo>
                  <a:pt x="0" y="36"/>
                </a:lnTo>
                <a:lnTo>
                  <a:pt x="3" y="30"/>
                </a:lnTo>
                <a:lnTo>
                  <a:pt x="3" y="28"/>
                </a:lnTo>
                <a:lnTo>
                  <a:pt x="6" y="25"/>
                </a:lnTo>
                <a:lnTo>
                  <a:pt x="8" y="19"/>
                </a:lnTo>
                <a:lnTo>
                  <a:pt x="11" y="17"/>
                </a:lnTo>
                <a:lnTo>
                  <a:pt x="11" y="14"/>
                </a:lnTo>
                <a:lnTo>
                  <a:pt x="14" y="11"/>
                </a:lnTo>
                <a:lnTo>
                  <a:pt x="16" y="8"/>
                </a:lnTo>
                <a:lnTo>
                  <a:pt x="19" y="5"/>
                </a:lnTo>
                <a:lnTo>
                  <a:pt x="22" y="3"/>
                </a:lnTo>
                <a:lnTo>
                  <a:pt x="27" y="3"/>
                </a:lnTo>
                <a:lnTo>
                  <a:pt x="30" y="0"/>
                </a:lnTo>
                <a:lnTo>
                  <a:pt x="30" y="3"/>
                </a:lnTo>
                <a:lnTo>
                  <a:pt x="27" y="3"/>
                </a:lnTo>
                <a:lnTo>
                  <a:pt x="27" y="5"/>
                </a:lnTo>
                <a:lnTo>
                  <a:pt x="25" y="5"/>
                </a:lnTo>
                <a:lnTo>
                  <a:pt x="22" y="8"/>
                </a:lnTo>
                <a:lnTo>
                  <a:pt x="22" y="11"/>
                </a:lnTo>
                <a:lnTo>
                  <a:pt x="19" y="11"/>
                </a:lnTo>
                <a:lnTo>
                  <a:pt x="19" y="14"/>
                </a:lnTo>
                <a:lnTo>
                  <a:pt x="16" y="14"/>
                </a:lnTo>
                <a:lnTo>
                  <a:pt x="16" y="17"/>
                </a:lnTo>
                <a:lnTo>
                  <a:pt x="16" y="19"/>
                </a:lnTo>
                <a:lnTo>
                  <a:pt x="14" y="19"/>
                </a:lnTo>
                <a:lnTo>
                  <a:pt x="14" y="22"/>
                </a:lnTo>
                <a:lnTo>
                  <a:pt x="14" y="25"/>
                </a:lnTo>
                <a:lnTo>
                  <a:pt x="14" y="28"/>
                </a:lnTo>
                <a:lnTo>
                  <a:pt x="11" y="30"/>
                </a:lnTo>
                <a:lnTo>
                  <a:pt x="11" y="33"/>
                </a:lnTo>
                <a:lnTo>
                  <a:pt x="11" y="36"/>
                </a:lnTo>
                <a:lnTo>
                  <a:pt x="11" y="39"/>
                </a:lnTo>
                <a:lnTo>
                  <a:pt x="11" y="41"/>
                </a:lnTo>
                <a:lnTo>
                  <a:pt x="11" y="44"/>
                </a:lnTo>
                <a:lnTo>
                  <a:pt x="11" y="47"/>
                </a:lnTo>
                <a:lnTo>
                  <a:pt x="11" y="50"/>
                </a:lnTo>
                <a:lnTo>
                  <a:pt x="11" y="52"/>
                </a:lnTo>
                <a:lnTo>
                  <a:pt x="11" y="58"/>
                </a:lnTo>
                <a:lnTo>
                  <a:pt x="11" y="61"/>
                </a:lnTo>
                <a:lnTo>
                  <a:pt x="11" y="64"/>
                </a:lnTo>
                <a:lnTo>
                  <a:pt x="11" y="66"/>
                </a:lnTo>
                <a:lnTo>
                  <a:pt x="11" y="69"/>
                </a:lnTo>
                <a:lnTo>
                  <a:pt x="11" y="72"/>
                </a:lnTo>
                <a:lnTo>
                  <a:pt x="11" y="75"/>
                </a:lnTo>
                <a:lnTo>
                  <a:pt x="11" y="77"/>
                </a:lnTo>
                <a:lnTo>
                  <a:pt x="14" y="77"/>
                </a:lnTo>
                <a:lnTo>
                  <a:pt x="14" y="80"/>
                </a:lnTo>
                <a:lnTo>
                  <a:pt x="14" y="83"/>
                </a:lnTo>
                <a:lnTo>
                  <a:pt x="16" y="86"/>
                </a:lnTo>
                <a:lnTo>
                  <a:pt x="16" y="88"/>
                </a:lnTo>
                <a:lnTo>
                  <a:pt x="16" y="91"/>
                </a:lnTo>
                <a:lnTo>
                  <a:pt x="19" y="91"/>
                </a:lnTo>
                <a:lnTo>
                  <a:pt x="19" y="94"/>
                </a:lnTo>
                <a:lnTo>
                  <a:pt x="22" y="94"/>
                </a:lnTo>
                <a:lnTo>
                  <a:pt x="22" y="97"/>
                </a:lnTo>
                <a:lnTo>
                  <a:pt x="25" y="97"/>
                </a:lnTo>
                <a:lnTo>
                  <a:pt x="25" y="99"/>
                </a:lnTo>
                <a:lnTo>
                  <a:pt x="27" y="99"/>
                </a:lnTo>
                <a:lnTo>
                  <a:pt x="27" y="102"/>
                </a:lnTo>
                <a:lnTo>
                  <a:pt x="30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Freeform 98"/>
          <p:cNvSpPr>
            <a:spLocks/>
          </p:cNvSpPr>
          <p:nvPr/>
        </p:nvSpPr>
        <p:spPr bwMode="auto">
          <a:xfrm>
            <a:off x="3095625" y="1844675"/>
            <a:ext cx="47625" cy="166688"/>
          </a:xfrm>
          <a:custGeom>
            <a:avLst/>
            <a:gdLst>
              <a:gd name="T0" fmla="*/ 0 w 30"/>
              <a:gd name="T1" fmla="*/ 0 h 105"/>
              <a:gd name="T2" fmla="*/ 2147483647 w 30"/>
              <a:gd name="T3" fmla="*/ 2147483647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2147483647 h 105"/>
              <a:gd name="T32" fmla="*/ 2147483647 w 30"/>
              <a:gd name="T33" fmla="*/ 2147483647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0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2147483647 w 30"/>
              <a:gd name="T53" fmla="*/ 2147483647 h 105"/>
              <a:gd name="T54" fmla="*/ 2147483647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2147483647 w 30"/>
              <a:gd name="T81" fmla="*/ 2147483647 h 105"/>
              <a:gd name="T82" fmla="*/ 2147483647 w 30"/>
              <a:gd name="T83" fmla="*/ 2147483647 h 105"/>
              <a:gd name="T84" fmla="*/ 2147483647 w 30"/>
              <a:gd name="T85" fmla="*/ 2147483647 h 105"/>
              <a:gd name="T86" fmla="*/ 2147483647 w 30"/>
              <a:gd name="T87" fmla="*/ 2147483647 h 1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"/>
              <a:gd name="T133" fmla="*/ 0 h 105"/>
              <a:gd name="T134" fmla="*/ 30 w 30"/>
              <a:gd name="T135" fmla="*/ 105 h 10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" h="105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7" y="5"/>
                </a:lnTo>
                <a:lnTo>
                  <a:pt x="11" y="5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6" y="11"/>
                </a:lnTo>
                <a:lnTo>
                  <a:pt x="19" y="14"/>
                </a:lnTo>
                <a:lnTo>
                  <a:pt x="19" y="17"/>
                </a:lnTo>
                <a:lnTo>
                  <a:pt x="21" y="19"/>
                </a:lnTo>
                <a:lnTo>
                  <a:pt x="21" y="22"/>
                </a:lnTo>
                <a:lnTo>
                  <a:pt x="25" y="25"/>
                </a:lnTo>
                <a:lnTo>
                  <a:pt x="25" y="28"/>
                </a:lnTo>
                <a:lnTo>
                  <a:pt x="27" y="30"/>
                </a:lnTo>
                <a:lnTo>
                  <a:pt x="27" y="33"/>
                </a:lnTo>
                <a:lnTo>
                  <a:pt x="30" y="36"/>
                </a:lnTo>
                <a:lnTo>
                  <a:pt x="30" y="39"/>
                </a:lnTo>
                <a:lnTo>
                  <a:pt x="30" y="41"/>
                </a:lnTo>
                <a:lnTo>
                  <a:pt x="30" y="44"/>
                </a:lnTo>
                <a:lnTo>
                  <a:pt x="30" y="47"/>
                </a:lnTo>
                <a:lnTo>
                  <a:pt x="30" y="50"/>
                </a:lnTo>
                <a:lnTo>
                  <a:pt x="30" y="52"/>
                </a:lnTo>
                <a:lnTo>
                  <a:pt x="30" y="55"/>
                </a:lnTo>
                <a:lnTo>
                  <a:pt x="30" y="61"/>
                </a:lnTo>
                <a:lnTo>
                  <a:pt x="30" y="64"/>
                </a:lnTo>
                <a:lnTo>
                  <a:pt x="30" y="69"/>
                </a:lnTo>
                <a:lnTo>
                  <a:pt x="27" y="72"/>
                </a:lnTo>
                <a:lnTo>
                  <a:pt x="27" y="77"/>
                </a:lnTo>
                <a:lnTo>
                  <a:pt x="25" y="80"/>
                </a:lnTo>
                <a:lnTo>
                  <a:pt x="21" y="83"/>
                </a:lnTo>
                <a:lnTo>
                  <a:pt x="21" y="88"/>
                </a:lnTo>
                <a:lnTo>
                  <a:pt x="19" y="91"/>
                </a:lnTo>
                <a:lnTo>
                  <a:pt x="16" y="94"/>
                </a:lnTo>
                <a:lnTo>
                  <a:pt x="14" y="97"/>
                </a:lnTo>
                <a:lnTo>
                  <a:pt x="11" y="99"/>
                </a:lnTo>
                <a:lnTo>
                  <a:pt x="7" y="102"/>
                </a:lnTo>
                <a:lnTo>
                  <a:pt x="3" y="102"/>
                </a:lnTo>
                <a:lnTo>
                  <a:pt x="0" y="105"/>
                </a:lnTo>
                <a:lnTo>
                  <a:pt x="0" y="102"/>
                </a:lnTo>
                <a:lnTo>
                  <a:pt x="3" y="102"/>
                </a:lnTo>
                <a:lnTo>
                  <a:pt x="3" y="99"/>
                </a:lnTo>
                <a:lnTo>
                  <a:pt x="6" y="99"/>
                </a:lnTo>
                <a:lnTo>
                  <a:pt x="6" y="97"/>
                </a:lnTo>
                <a:lnTo>
                  <a:pt x="7" y="97"/>
                </a:lnTo>
                <a:lnTo>
                  <a:pt x="7" y="94"/>
                </a:lnTo>
                <a:lnTo>
                  <a:pt x="11" y="94"/>
                </a:lnTo>
                <a:lnTo>
                  <a:pt x="11" y="91"/>
                </a:lnTo>
                <a:lnTo>
                  <a:pt x="14" y="91"/>
                </a:lnTo>
                <a:lnTo>
                  <a:pt x="14" y="88"/>
                </a:lnTo>
                <a:lnTo>
                  <a:pt x="14" y="86"/>
                </a:lnTo>
                <a:lnTo>
                  <a:pt x="16" y="86"/>
                </a:lnTo>
                <a:lnTo>
                  <a:pt x="16" y="83"/>
                </a:lnTo>
                <a:lnTo>
                  <a:pt x="16" y="80"/>
                </a:lnTo>
                <a:lnTo>
                  <a:pt x="16" y="77"/>
                </a:lnTo>
                <a:lnTo>
                  <a:pt x="19" y="75"/>
                </a:lnTo>
                <a:lnTo>
                  <a:pt x="19" y="72"/>
                </a:lnTo>
                <a:lnTo>
                  <a:pt x="19" y="69"/>
                </a:lnTo>
                <a:lnTo>
                  <a:pt x="19" y="66"/>
                </a:lnTo>
                <a:lnTo>
                  <a:pt x="19" y="64"/>
                </a:lnTo>
                <a:lnTo>
                  <a:pt x="19" y="61"/>
                </a:lnTo>
                <a:lnTo>
                  <a:pt x="19" y="58"/>
                </a:lnTo>
                <a:lnTo>
                  <a:pt x="19" y="55"/>
                </a:lnTo>
                <a:lnTo>
                  <a:pt x="19" y="50"/>
                </a:lnTo>
                <a:lnTo>
                  <a:pt x="19" y="47"/>
                </a:lnTo>
                <a:lnTo>
                  <a:pt x="19" y="44"/>
                </a:lnTo>
                <a:lnTo>
                  <a:pt x="19" y="41"/>
                </a:lnTo>
                <a:lnTo>
                  <a:pt x="19" y="39"/>
                </a:lnTo>
                <a:lnTo>
                  <a:pt x="19" y="36"/>
                </a:lnTo>
                <a:lnTo>
                  <a:pt x="19" y="33"/>
                </a:lnTo>
                <a:lnTo>
                  <a:pt x="19" y="30"/>
                </a:lnTo>
                <a:lnTo>
                  <a:pt x="19" y="28"/>
                </a:lnTo>
                <a:lnTo>
                  <a:pt x="16" y="28"/>
                </a:lnTo>
                <a:lnTo>
                  <a:pt x="16" y="25"/>
                </a:lnTo>
                <a:lnTo>
                  <a:pt x="16" y="22"/>
                </a:lnTo>
                <a:lnTo>
                  <a:pt x="16" y="19"/>
                </a:lnTo>
                <a:lnTo>
                  <a:pt x="14" y="19"/>
                </a:lnTo>
                <a:lnTo>
                  <a:pt x="14" y="17"/>
                </a:lnTo>
                <a:lnTo>
                  <a:pt x="14" y="14"/>
                </a:lnTo>
                <a:lnTo>
                  <a:pt x="11" y="14"/>
                </a:lnTo>
                <a:lnTo>
                  <a:pt x="11" y="11"/>
                </a:lnTo>
                <a:lnTo>
                  <a:pt x="7" y="8"/>
                </a:lnTo>
                <a:lnTo>
                  <a:pt x="6" y="8"/>
                </a:lnTo>
                <a:lnTo>
                  <a:pt x="6" y="5"/>
                </a:lnTo>
                <a:lnTo>
                  <a:pt x="3" y="5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Freeform 102"/>
          <p:cNvSpPr>
            <a:spLocks/>
          </p:cNvSpPr>
          <p:nvPr/>
        </p:nvSpPr>
        <p:spPr bwMode="auto">
          <a:xfrm>
            <a:off x="3848100" y="1844675"/>
            <a:ext cx="50800" cy="166688"/>
          </a:xfrm>
          <a:custGeom>
            <a:avLst/>
            <a:gdLst>
              <a:gd name="T0" fmla="*/ 2147483647 w 32"/>
              <a:gd name="T1" fmla="*/ 2147483647 h 105"/>
              <a:gd name="T2" fmla="*/ 2147483647 w 32"/>
              <a:gd name="T3" fmla="*/ 2147483647 h 105"/>
              <a:gd name="T4" fmla="*/ 2147483647 w 32"/>
              <a:gd name="T5" fmla="*/ 2147483647 h 105"/>
              <a:gd name="T6" fmla="*/ 2147483647 w 32"/>
              <a:gd name="T7" fmla="*/ 2147483647 h 105"/>
              <a:gd name="T8" fmla="*/ 2147483647 w 32"/>
              <a:gd name="T9" fmla="*/ 2147483647 h 105"/>
              <a:gd name="T10" fmla="*/ 2147483647 w 32"/>
              <a:gd name="T11" fmla="*/ 2147483647 h 105"/>
              <a:gd name="T12" fmla="*/ 2147483647 w 32"/>
              <a:gd name="T13" fmla="*/ 2147483647 h 105"/>
              <a:gd name="T14" fmla="*/ 2147483647 w 32"/>
              <a:gd name="T15" fmla="*/ 2147483647 h 105"/>
              <a:gd name="T16" fmla="*/ 2147483647 w 32"/>
              <a:gd name="T17" fmla="*/ 2147483647 h 105"/>
              <a:gd name="T18" fmla="*/ 2147483647 w 32"/>
              <a:gd name="T19" fmla="*/ 2147483647 h 105"/>
              <a:gd name="T20" fmla="*/ 2147483647 w 32"/>
              <a:gd name="T21" fmla="*/ 2147483647 h 105"/>
              <a:gd name="T22" fmla="*/ 2147483647 w 32"/>
              <a:gd name="T23" fmla="*/ 2147483647 h 105"/>
              <a:gd name="T24" fmla="*/ 2147483647 w 32"/>
              <a:gd name="T25" fmla="*/ 2147483647 h 105"/>
              <a:gd name="T26" fmla="*/ 2147483647 w 32"/>
              <a:gd name="T27" fmla="*/ 2147483647 h 105"/>
              <a:gd name="T28" fmla="*/ 2147483647 w 32"/>
              <a:gd name="T29" fmla="*/ 2147483647 h 105"/>
              <a:gd name="T30" fmla="*/ 2147483647 w 32"/>
              <a:gd name="T31" fmla="*/ 2147483647 h 105"/>
              <a:gd name="T32" fmla="*/ 2147483647 w 32"/>
              <a:gd name="T33" fmla="*/ 2147483647 h 105"/>
              <a:gd name="T34" fmla="*/ 2147483647 w 32"/>
              <a:gd name="T35" fmla="*/ 2147483647 h 105"/>
              <a:gd name="T36" fmla="*/ 2147483647 w 32"/>
              <a:gd name="T37" fmla="*/ 2147483647 h 105"/>
              <a:gd name="T38" fmla="*/ 2147483647 w 32"/>
              <a:gd name="T39" fmla="*/ 2147483647 h 105"/>
              <a:gd name="T40" fmla="*/ 2147483647 w 32"/>
              <a:gd name="T41" fmla="*/ 2147483647 h 105"/>
              <a:gd name="T42" fmla="*/ 2147483647 w 32"/>
              <a:gd name="T43" fmla="*/ 2147483647 h 105"/>
              <a:gd name="T44" fmla="*/ 2147483647 w 32"/>
              <a:gd name="T45" fmla="*/ 2147483647 h 105"/>
              <a:gd name="T46" fmla="*/ 2147483647 w 32"/>
              <a:gd name="T47" fmla="*/ 2147483647 h 105"/>
              <a:gd name="T48" fmla="*/ 2147483647 w 32"/>
              <a:gd name="T49" fmla="*/ 2147483647 h 105"/>
              <a:gd name="T50" fmla="*/ 2147483647 w 32"/>
              <a:gd name="T51" fmla="*/ 2147483647 h 105"/>
              <a:gd name="T52" fmla="*/ 2147483647 w 32"/>
              <a:gd name="T53" fmla="*/ 2147483647 h 105"/>
              <a:gd name="T54" fmla="*/ 2147483647 w 32"/>
              <a:gd name="T55" fmla="*/ 2147483647 h 105"/>
              <a:gd name="T56" fmla="*/ 2147483647 w 32"/>
              <a:gd name="T57" fmla="*/ 2147483647 h 105"/>
              <a:gd name="T58" fmla="*/ 2147483647 w 32"/>
              <a:gd name="T59" fmla="*/ 2147483647 h 105"/>
              <a:gd name="T60" fmla="*/ 2147483647 w 32"/>
              <a:gd name="T61" fmla="*/ 2147483647 h 105"/>
              <a:gd name="T62" fmla="*/ 2147483647 w 32"/>
              <a:gd name="T63" fmla="*/ 2147483647 h 105"/>
              <a:gd name="T64" fmla="*/ 2147483647 w 32"/>
              <a:gd name="T65" fmla="*/ 2147483647 h 105"/>
              <a:gd name="T66" fmla="*/ 2147483647 w 32"/>
              <a:gd name="T67" fmla="*/ 2147483647 h 105"/>
              <a:gd name="T68" fmla="*/ 2147483647 w 32"/>
              <a:gd name="T69" fmla="*/ 2147483647 h 105"/>
              <a:gd name="T70" fmla="*/ 2147483647 w 32"/>
              <a:gd name="T71" fmla="*/ 2147483647 h 105"/>
              <a:gd name="T72" fmla="*/ 2147483647 w 32"/>
              <a:gd name="T73" fmla="*/ 2147483647 h 105"/>
              <a:gd name="T74" fmla="*/ 2147483647 w 32"/>
              <a:gd name="T75" fmla="*/ 2147483647 h 105"/>
              <a:gd name="T76" fmla="*/ 2147483647 w 32"/>
              <a:gd name="T77" fmla="*/ 2147483647 h 105"/>
              <a:gd name="T78" fmla="*/ 2147483647 w 32"/>
              <a:gd name="T79" fmla="*/ 2147483647 h 105"/>
              <a:gd name="T80" fmla="*/ 2147483647 w 32"/>
              <a:gd name="T81" fmla="*/ 2147483647 h 105"/>
              <a:gd name="T82" fmla="*/ 2147483647 w 32"/>
              <a:gd name="T83" fmla="*/ 2147483647 h 105"/>
              <a:gd name="T84" fmla="*/ 2147483647 w 32"/>
              <a:gd name="T85" fmla="*/ 2147483647 h 105"/>
              <a:gd name="T86" fmla="*/ 2147483647 w 32"/>
              <a:gd name="T87" fmla="*/ 2147483647 h 1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105"/>
              <a:gd name="T134" fmla="*/ 32 w 32"/>
              <a:gd name="T135" fmla="*/ 105 h 10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105">
                <a:moveTo>
                  <a:pt x="32" y="102"/>
                </a:moveTo>
                <a:lnTo>
                  <a:pt x="32" y="105"/>
                </a:lnTo>
                <a:lnTo>
                  <a:pt x="30" y="102"/>
                </a:lnTo>
                <a:lnTo>
                  <a:pt x="27" y="102"/>
                </a:lnTo>
                <a:lnTo>
                  <a:pt x="23" y="99"/>
                </a:lnTo>
                <a:lnTo>
                  <a:pt x="20" y="99"/>
                </a:lnTo>
                <a:lnTo>
                  <a:pt x="20" y="97"/>
                </a:lnTo>
                <a:lnTo>
                  <a:pt x="19" y="97"/>
                </a:lnTo>
                <a:lnTo>
                  <a:pt x="19" y="94"/>
                </a:lnTo>
                <a:lnTo>
                  <a:pt x="16" y="91"/>
                </a:lnTo>
                <a:lnTo>
                  <a:pt x="13" y="91"/>
                </a:lnTo>
                <a:lnTo>
                  <a:pt x="13" y="88"/>
                </a:lnTo>
                <a:lnTo>
                  <a:pt x="9" y="86"/>
                </a:lnTo>
                <a:lnTo>
                  <a:pt x="7" y="83"/>
                </a:lnTo>
                <a:lnTo>
                  <a:pt x="7" y="80"/>
                </a:lnTo>
                <a:lnTo>
                  <a:pt x="5" y="77"/>
                </a:lnTo>
                <a:lnTo>
                  <a:pt x="5" y="75"/>
                </a:lnTo>
                <a:lnTo>
                  <a:pt x="5" y="72"/>
                </a:lnTo>
                <a:lnTo>
                  <a:pt x="2" y="69"/>
                </a:lnTo>
                <a:lnTo>
                  <a:pt x="2" y="66"/>
                </a:lnTo>
                <a:lnTo>
                  <a:pt x="2" y="64"/>
                </a:lnTo>
                <a:lnTo>
                  <a:pt x="2" y="61"/>
                </a:lnTo>
                <a:lnTo>
                  <a:pt x="2" y="58"/>
                </a:lnTo>
                <a:lnTo>
                  <a:pt x="2" y="55"/>
                </a:lnTo>
                <a:lnTo>
                  <a:pt x="0" y="52"/>
                </a:lnTo>
                <a:lnTo>
                  <a:pt x="2" y="47"/>
                </a:lnTo>
                <a:lnTo>
                  <a:pt x="2" y="44"/>
                </a:lnTo>
                <a:lnTo>
                  <a:pt x="2" y="39"/>
                </a:lnTo>
                <a:lnTo>
                  <a:pt x="2" y="36"/>
                </a:lnTo>
                <a:lnTo>
                  <a:pt x="5" y="30"/>
                </a:lnTo>
                <a:lnTo>
                  <a:pt x="5" y="28"/>
                </a:lnTo>
                <a:lnTo>
                  <a:pt x="7" y="25"/>
                </a:lnTo>
                <a:lnTo>
                  <a:pt x="9" y="19"/>
                </a:lnTo>
                <a:lnTo>
                  <a:pt x="9" y="17"/>
                </a:lnTo>
                <a:lnTo>
                  <a:pt x="13" y="14"/>
                </a:lnTo>
                <a:lnTo>
                  <a:pt x="16" y="11"/>
                </a:lnTo>
                <a:lnTo>
                  <a:pt x="19" y="8"/>
                </a:lnTo>
                <a:lnTo>
                  <a:pt x="20" y="5"/>
                </a:lnTo>
                <a:lnTo>
                  <a:pt x="23" y="3"/>
                </a:lnTo>
                <a:lnTo>
                  <a:pt x="27" y="3"/>
                </a:lnTo>
                <a:lnTo>
                  <a:pt x="32" y="0"/>
                </a:lnTo>
                <a:lnTo>
                  <a:pt x="32" y="3"/>
                </a:lnTo>
                <a:lnTo>
                  <a:pt x="30" y="3"/>
                </a:lnTo>
                <a:lnTo>
                  <a:pt x="30" y="5"/>
                </a:lnTo>
                <a:lnTo>
                  <a:pt x="27" y="5"/>
                </a:lnTo>
                <a:lnTo>
                  <a:pt x="23" y="5"/>
                </a:lnTo>
                <a:lnTo>
                  <a:pt x="23" y="8"/>
                </a:lnTo>
                <a:lnTo>
                  <a:pt x="20" y="11"/>
                </a:lnTo>
                <a:lnTo>
                  <a:pt x="20" y="14"/>
                </a:lnTo>
                <a:lnTo>
                  <a:pt x="19" y="14"/>
                </a:lnTo>
                <a:lnTo>
                  <a:pt x="19" y="17"/>
                </a:lnTo>
                <a:lnTo>
                  <a:pt x="19" y="19"/>
                </a:lnTo>
                <a:lnTo>
                  <a:pt x="16" y="19"/>
                </a:lnTo>
                <a:lnTo>
                  <a:pt x="16" y="22"/>
                </a:lnTo>
                <a:lnTo>
                  <a:pt x="16" y="25"/>
                </a:lnTo>
                <a:lnTo>
                  <a:pt x="13" y="28"/>
                </a:lnTo>
                <a:lnTo>
                  <a:pt x="13" y="30"/>
                </a:lnTo>
                <a:lnTo>
                  <a:pt x="13" y="33"/>
                </a:lnTo>
                <a:lnTo>
                  <a:pt x="13" y="36"/>
                </a:lnTo>
                <a:lnTo>
                  <a:pt x="13" y="39"/>
                </a:lnTo>
                <a:lnTo>
                  <a:pt x="13" y="41"/>
                </a:lnTo>
                <a:lnTo>
                  <a:pt x="9" y="44"/>
                </a:lnTo>
                <a:lnTo>
                  <a:pt x="9" y="47"/>
                </a:lnTo>
                <a:lnTo>
                  <a:pt x="9" y="50"/>
                </a:lnTo>
                <a:lnTo>
                  <a:pt x="9" y="52"/>
                </a:lnTo>
                <a:lnTo>
                  <a:pt x="9" y="58"/>
                </a:lnTo>
                <a:lnTo>
                  <a:pt x="9" y="61"/>
                </a:lnTo>
                <a:lnTo>
                  <a:pt x="13" y="64"/>
                </a:lnTo>
                <a:lnTo>
                  <a:pt x="13" y="66"/>
                </a:lnTo>
                <a:lnTo>
                  <a:pt x="13" y="69"/>
                </a:lnTo>
                <a:lnTo>
                  <a:pt x="13" y="72"/>
                </a:lnTo>
                <a:lnTo>
                  <a:pt x="13" y="75"/>
                </a:lnTo>
                <a:lnTo>
                  <a:pt x="13" y="77"/>
                </a:lnTo>
                <a:lnTo>
                  <a:pt x="16" y="77"/>
                </a:lnTo>
                <a:lnTo>
                  <a:pt x="16" y="80"/>
                </a:lnTo>
                <a:lnTo>
                  <a:pt x="16" y="83"/>
                </a:lnTo>
                <a:lnTo>
                  <a:pt x="16" y="86"/>
                </a:lnTo>
                <a:lnTo>
                  <a:pt x="19" y="86"/>
                </a:lnTo>
                <a:lnTo>
                  <a:pt x="19" y="88"/>
                </a:lnTo>
                <a:lnTo>
                  <a:pt x="19" y="91"/>
                </a:lnTo>
                <a:lnTo>
                  <a:pt x="20" y="91"/>
                </a:lnTo>
                <a:lnTo>
                  <a:pt x="20" y="94"/>
                </a:lnTo>
                <a:lnTo>
                  <a:pt x="23" y="94"/>
                </a:lnTo>
                <a:lnTo>
                  <a:pt x="23" y="97"/>
                </a:lnTo>
                <a:lnTo>
                  <a:pt x="27" y="99"/>
                </a:lnTo>
                <a:lnTo>
                  <a:pt x="30" y="99"/>
                </a:lnTo>
                <a:lnTo>
                  <a:pt x="30" y="102"/>
                </a:lnTo>
                <a:lnTo>
                  <a:pt x="32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Freeform 105"/>
          <p:cNvSpPr>
            <a:spLocks/>
          </p:cNvSpPr>
          <p:nvPr/>
        </p:nvSpPr>
        <p:spPr bwMode="auto">
          <a:xfrm>
            <a:off x="4068763" y="1844675"/>
            <a:ext cx="49212" cy="166688"/>
          </a:xfrm>
          <a:custGeom>
            <a:avLst/>
            <a:gdLst>
              <a:gd name="T0" fmla="*/ 0 w 31"/>
              <a:gd name="T1" fmla="*/ 0 h 105"/>
              <a:gd name="T2" fmla="*/ 2147483647 w 31"/>
              <a:gd name="T3" fmla="*/ 2147483647 h 105"/>
              <a:gd name="T4" fmla="*/ 2147483647 w 31"/>
              <a:gd name="T5" fmla="*/ 2147483647 h 105"/>
              <a:gd name="T6" fmla="*/ 2147483647 w 31"/>
              <a:gd name="T7" fmla="*/ 2147483647 h 105"/>
              <a:gd name="T8" fmla="*/ 2147483647 w 31"/>
              <a:gd name="T9" fmla="*/ 2147483647 h 105"/>
              <a:gd name="T10" fmla="*/ 2147483647 w 31"/>
              <a:gd name="T11" fmla="*/ 2147483647 h 105"/>
              <a:gd name="T12" fmla="*/ 2147483647 w 31"/>
              <a:gd name="T13" fmla="*/ 2147483647 h 105"/>
              <a:gd name="T14" fmla="*/ 2147483647 w 31"/>
              <a:gd name="T15" fmla="*/ 2147483647 h 105"/>
              <a:gd name="T16" fmla="*/ 2147483647 w 31"/>
              <a:gd name="T17" fmla="*/ 2147483647 h 105"/>
              <a:gd name="T18" fmla="*/ 2147483647 w 31"/>
              <a:gd name="T19" fmla="*/ 2147483647 h 105"/>
              <a:gd name="T20" fmla="*/ 2147483647 w 31"/>
              <a:gd name="T21" fmla="*/ 2147483647 h 105"/>
              <a:gd name="T22" fmla="*/ 2147483647 w 31"/>
              <a:gd name="T23" fmla="*/ 2147483647 h 105"/>
              <a:gd name="T24" fmla="*/ 2147483647 w 31"/>
              <a:gd name="T25" fmla="*/ 2147483647 h 105"/>
              <a:gd name="T26" fmla="*/ 2147483647 w 31"/>
              <a:gd name="T27" fmla="*/ 2147483647 h 105"/>
              <a:gd name="T28" fmla="*/ 2147483647 w 31"/>
              <a:gd name="T29" fmla="*/ 2147483647 h 105"/>
              <a:gd name="T30" fmla="*/ 2147483647 w 31"/>
              <a:gd name="T31" fmla="*/ 2147483647 h 105"/>
              <a:gd name="T32" fmla="*/ 2147483647 w 31"/>
              <a:gd name="T33" fmla="*/ 2147483647 h 105"/>
              <a:gd name="T34" fmla="*/ 2147483647 w 31"/>
              <a:gd name="T35" fmla="*/ 2147483647 h 105"/>
              <a:gd name="T36" fmla="*/ 2147483647 w 31"/>
              <a:gd name="T37" fmla="*/ 2147483647 h 105"/>
              <a:gd name="T38" fmla="*/ 2147483647 w 31"/>
              <a:gd name="T39" fmla="*/ 2147483647 h 105"/>
              <a:gd name="T40" fmla="*/ 0 w 31"/>
              <a:gd name="T41" fmla="*/ 2147483647 h 105"/>
              <a:gd name="T42" fmla="*/ 2147483647 w 31"/>
              <a:gd name="T43" fmla="*/ 2147483647 h 105"/>
              <a:gd name="T44" fmla="*/ 2147483647 w 31"/>
              <a:gd name="T45" fmla="*/ 2147483647 h 105"/>
              <a:gd name="T46" fmla="*/ 2147483647 w 31"/>
              <a:gd name="T47" fmla="*/ 2147483647 h 105"/>
              <a:gd name="T48" fmla="*/ 2147483647 w 31"/>
              <a:gd name="T49" fmla="*/ 2147483647 h 105"/>
              <a:gd name="T50" fmla="*/ 2147483647 w 31"/>
              <a:gd name="T51" fmla="*/ 2147483647 h 105"/>
              <a:gd name="T52" fmla="*/ 2147483647 w 31"/>
              <a:gd name="T53" fmla="*/ 2147483647 h 105"/>
              <a:gd name="T54" fmla="*/ 2147483647 w 31"/>
              <a:gd name="T55" fmla="*/ 2147483647 h 105"/>
              <a:gd name="T56" fmla="*/ 2147483647 w 31"/>
              <a:gd name="T57" fmla="*/ 2147483647 h 105"/>
              <a:gd name="T58" fmla="*/ 2147483647 w 31"/>
              <a:gd name="T59" fmla="*/ 2147483647 h 105"/>
              <a:gd name="T60" fmla="*/ 2147483647 w 31"/>
              <a:gd name="T61" fmla="*/ 2147483647 h 105"/>
              <a:gd name="T62" fmla="*/ 2147483647 w 31"/>
              <a:gd name="T63" fmla="*/ 2147483647 h 105"/>
              <a:gd name="T64" fmla="*/ 2147483647 w 31"/>
              <a:gd name="T65" fmla="*/ 2147483647 h 105"/>
              <a:gd name="T66" fmla="*/ 2147483647 w 31"/>
              <a:gd name="T67" fmla="*/ 2147483647 h 105"/>
              <a:gd name="T68" fmla="*/ 2147483647 w 31"/>
              <a:gd name="T69" fmla="*/ 2147483647 h 105"/>
              <a:gd name="T70" fmla="*/ 2147483647 w 31"/>
              <a:gd name="T71" fmla="*/ 2147483647 h 105"/>
              <a:gd name="T72" fmla="*/ 2147483647 w 31"/>
              <a:gd name="T73" fmla="*/ 2147483647 h 105"/>
              <a:gd name="T74" fmla="*/ 2147483647 w 31"/>
              <a:gd name="T75" fmla="*/ 2147483647 h 105"/>
              <a:gd name="T76" fmla="*/ 2147483647 w 31"/>
              <a:gd name="T77" fmla="*/ 2147483647 h 105"/>
              <a:gd name="T78" fmla="*/ 2147483647 w 31"/>
              <a:gd name="T79" fmla="*/ 2147483647 h 105"/>
              <a:gd name="T80" fmla="*/ 2147483647 w 31"/>
              <a:gd name="T81" fmla="*/ 2147483647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"/>
              <a:gd name="T124" fmla="*/ 0 h 105"/>
              <a:gd name="T125" fmla="*/ 31 w 31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" h="105">
                <a:moveTo>
                  <a:pt x="0" y="3"/>
                </a:moveTo>
                <a:lnTo>
                  <a:pt x="0" y="0"/>
                </a:lnTo>
                <a:lnTo>
                  <a:pt x="1" y="0"/>
                </a:lnTo>
                <a:lnTo>
                  <a:pt x="4" y="3"/>
                </a:lnTo>
                <a:lnTo>
                  <a:pt x="6" y="3"/>
                </a:lnTo>
                <a:lnTo>
                  <a:pt x="6" y="5"/>
                </a:lnTo>
                <a:lnTo>
                  <a:pt x="10" y="5"/>
                </a:lnTo>
                <a:lnTo>
                  <a:pt x="10" y="8"/>
                </a:lnTo>
                <a:lnTo>
                  <a:pt x="13" y="8"/>
                </a:lnTo>
                <a:lnTo>
                  <a:pt x="13" y="11"/>
                </a:lnTo>
                <a:lnTo>
                  <a:pt x="15" y="11"/>
                </a:lnTo>
                <a:lnTo>
                  <a:pt x="17" y="14"/>
                </a:lnTo>
                <a:lnTo>
                  <a:pt x="17" y="17"/>
                </a:lnTo>
                <a:lnTo>
                  <a:pt x="20" y="19"/>
                </a:lnTo>
                <a:lnTo>
                  <a:pt x="24" y="22"/>
                </a:lnTo>
                <a:lnTo>
                  <a:pt x="24" y="25"/>
                </a:lnTo>
                <a:lnTo>
                  <a:pt x="27" y="28"/>
                </a:lnTo>
                <a:lnTo>
                  <a:pt x="27" y="30"/>
                </a:lnTo>
                <a:lnTo>
                  <a:pt x="27" y="33"/>
                </a:lnTo>
                <a:lnTo>
                  <a:pt x="28" y="36"/>
                </a:lnTo>
                <a:lnTo>
                  <a:pt x="28" y="39"/>
                </a:lnTo>
                <a:lnTo>
                  <a:pt x="28" y="41"/>
                </a:lnTo>
                <a:lnTo>
                  <a:pt x="28" y="44"/>
                </a:lnTo>
                <a:lnTo>
                  <a:pt x="28" y="47"/>
                </a:lnTo>
                <a:lnTo>
                  <a:pt x="31" y="50"/>
                </a:lnTo>
                <a:lnTo>
                  <a:pt x="31" y="52"/>
                </a:lnTo>
                <a:lnTo>
                  <a:pt x="31" y="55"/>
                </a:lnTo>
                <a:lnTo>
                  <a:pt x="28" y="61"/>
                </a:lnTo>
                <a:lnTo>
                  <a:pt x="28" y="64"/>
                </a:lnTo>
                <a:lnTo>
                  <a:pt x="28" y="69"/>
                </a:lnTo>
                <a:lnTo>
                  <a:pt x="27" y="72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20" y="88"/>
                </a:lnTo>
                <a:lnTo>
                  <a:pt x="17" y="91"/>
                </a:lnTo>
                <a:lnTo>
                  <a:pt x="15" y="94"/>
                </a:lnTo>
                <a:lnTo>
                  <a:pt x="13" y="97"/>
                </a:lnTo>
                <a:lnTo>
                  <a:pt x="10" y="99"/>
                </a:lnTo>
                <a:lnTo>
                  <a:pt x="6" y="102"/>
                </a:lnTo>
                <a:lnTo>
                  <a:pt x="4" y="102"/>
                </a:lnTo>
                <a:lnTo>
                  <a:pt x="0" y="105"/>
                </a:lnTo>
                <a:lnTo>
                  <a:pt x="0" y="102"/>
                </a:lnTo>
                <a:lnTo>
                  <a:pt x="1" y="102"/>
                </a:lnTo>
                <a:lnTo>
                  <a:pt x="4" y="99"/>
                </a:lnTo>
                <a:lnTo>
                  <a:pt x="6" y="97"/>
                </a:lnTo>
                <a:lnTo>
                  <a:pt x="10" y="94"/>
                </a:lnTo>
                <a:lnTo>
                  <a:pt x="10" y="91"/>
                </a:lnTo>
                <a:lnTo>
                  <a:pt x="13" y="91"/>
                </a:lnTo>
                <a:lnTo>
                  <a:pt x="13" y="88"/>
                </a:lnTo>
                <a:lnTo>
                  <a:pt x="15" y="86"/>
                </a:lnTo>
                <a:lnTo>
                  <a:pt x="15" y="83"/>
                </a:lnTo>
                <a:lnTo>
                  <a:pt x="15" y="80"/>
                </a:lnTo>
                <a:lnTo>
                  <a:pt x="17" y="77"/>
                </a:lnTo>
                <a:lnTo>
                  <a:pt x="17" y="75"/>
                </a:lnTo>
                <a:lnTo>
                  <a:pt x="17" y="72"/>
                </a:lnTo>
                <a:lnTo>
                  <a:pt x="17" y="69"/>
                </a:lnTo>
                <a:lnTo>
                  <a:pt x="17" y="66"/>
                </a:lnTo>
                <a:lnTo>
                  <a:pt x="17" y="64"/>
                </a:lnTo>
                <a:lnTo>
                  <a:pt x="20" y="61"/>
                </a:lnTo>
                <a:lnTo>
                  <a:pt x="20" y="58"/>
                </a:lnTo>
                <a:lnTo>
                  <a:pt x="20" y="55"/>
                </a:lnTo>
                <a:lnTo>
                  <a:pt x="20" y="50"/>
                </a:lnTo>
                <a:lnTo>
                  <a:pt x="20" y="47"/>
                </a:lnTo>
                <a:lnTo>
                  <a:pt x="20" y="44"/>
                </a:lnTo>
                <a:lnTo>
                  <a:pt x="17" y="41"/>
                </a:lnTo>
                <a:lnTo>
                  <a:pt x="17" y="39"/>
                </a:lnTo>
                <a:lnTo>
                  <a:pt x="17" y="36"/>
                </a:lnTo>
                <a:lnTo>
                  <a:pt x="17" y="33"/>
                </a:lnTo>
                <a:lnTo>
                  <a:pt x="17" y="30"/>
                </a:lnTo>
                <a:lnTo>
                  <a:pt x="17" y="28"/>
                </a:lnTo>
                <a:lnTo>
                  <a:pt x="15" y="25"/>
                </a:lnTo>
                <a:lnTo>
                  <a:pt x="15" y="22"/>
                </a:lnTo>
                <a:lnTo>
                  <a:pt x="15" y="19"/>
                </a:lnTo>
                <a:lnTo>
                  <a:pt x="13" y="17"/>
                </a:lnTo>
                <a:lnTo>
                  <a:pt x="13" y="14"/>
                </a:lnTo>
                <a:lnTo>
                  <a:pt x="10" y="14"/>
                </a:lnTo>
                <a:lnTo>
                  <a:pt x="10" y="11"/>
                </a:lnTo>
                <a:lnTo>
                  <a:pt x="6" y="8"/>
                </a:lnTo>
                <a:lnTo>
                  <a:pt x="4" y="5"/>
                </a:lnTo>
                <a:lnTo>
                  <a:pt x="1" y="5"/>
                </a:lnTo>
                <a:lnTo>
                  <a:pt x="1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493" name="Group 30"/>
          <p:cNvGrpSpPr>
            <a:grpSpLocks/>
          </p:cNvGrpSpPr>
          <p:nvPr/>
        </p:nvGrpSpPr>
        <p:grpSpPr bwMode="auto">
          <a:xfrm>
            <a:off x="4078288" y="3832225"/>
            <a:ext cx="920750" cy="298450"/>
            <a:chOff x="2558" y="2886"/>
            <a:chExt cx="580" cy="188"/>
          </a:xfrm>
        </p:grpSpPr>
        <p:sp>
          <p:nvSpPr>
            <p:cNvPr id="20661" name="Freeform 10"/>
            <p:cNvSpPr>
              <a:spLocks/>
            </p:cNvSpPr>
            <p:nvPr/>
          </p:nvSpPr>
          <p:spPr bwMode="auto">
            <a:xfrm>
              <a:off x="2562" y="2889"/>
              <a:ext cx="58" cy="69"/>
            </a:xfrm>
            <a:custGeom>
              <a:avLst/>
              <a:gdLst>
                <a:gd name="T0" fmla="*/ 58 w 58"/>
                <a:gd name="T1" fmla="*/ 0 h 69"/>
                <a:gd name="T2" fmla="*/ 10 w 58"/>
                <a:gd name="T3" fmla="*/ 63 h 69"/>
                <a:gd name="T4" fmla="*/ 41 w 58"/>
                <a:gd name="T5" fmla="*/ 63 h 69"/>
                <a:gd name="T6" fmla="*/ 44 w 58"/>
                <a:gd name="T7" fmla="*/ 63 h 69"/>
                <a:gd name="T8" fmla="*/ 45 w 58"/>
                <a:gd name="T9" fmla="*/ 63 h 69"/>
                <a:gd name="T10" fmla="*/ 48 w 58"/>
                <a:gd name="T11" fmla="*/ 63 h 69"/>
                <a:gd name="T12" fmla="*/ 48 w 58"/>
                <a:gd name="T13" fmla="*/ 61 h 69"/>
                <a:gd name="T14" fmla="*/ 51 w 58"/>
                <a:gd name="T15" fmla="*/ 61 h 69"/>
                <a:gd name="T16" fmla="*/ 51 w 58"/>
                <a:gd name="T17" fmla="*/ 58 h 69"/>
                <a:gd name="T18" fmla="*/ 55 w 58"/>
                <a:gd name="T19" fmla="*/ 55 h 69"/>
                <a:gd name="T20" fmla="*/ 55 w 58"/>
                <a:gd name="T21" fmla="*/ 52 h 69"/>
                <a:gd name="T22" fmla="*/ 55 w 58"/>
                <a:gd name="T23" fmla="*/ 50 h 69"/>
                <a:gd name="T24" fmla="*/ 58 w 58"/>
                <a:gd name="T25" fmla="*/ 50 h 69"/>
                <a:gd name="T26" fmla="*/ 55 w 58"/>
                <a:gd name="T27" fmla="*/ 69 h 69"/>
                <a:gd name="T28" fmla="*/ 0 w 58"/>
                <a:gd name="T29" fmla="*/ 69 h 69"/>
                <a:gd name="T30" fmla="*/ 0 w 58"/>
                <a:gd name="T31" fmla="*/ 66 h 69"/>
                <a:gd name="T32" fmla="*/ 44 w 58"/>
                <a:gd name="T33" fmla="*/ 5 h 69"/>
                <a:gd name="T34" fmla="*/ 21 w 58"/>
                <a:gd name="T35" fmla="*/ 5 h 69"/>
                <a:gd name="T36" fmla="*/ 18 w 58"/>
                <a:gd name="T37" fmla="*/ 5 h 69"/>
                <a:gd name="T38" fmla="*/ 17 w 58"/>
                <a:gd name="T39" fmla="*/ 5 h 69"/>
                <a:gd name="T40" fmla="*/ 14 w 58"/>
                <a:gd name="T41" fmla="*/ 5 h 69"/>
                <a:gd name="T42" fmla="*/ 10 w 58"/>
                <a:gd name="T43" fmla="*/ 5 h 69"/>
                <a:gd name="T44" fmla="*/ 10 w 58"/>
                <a:gd name="T45" fmla="*/ 8 h 69"/>
                <a:gd name="T46" fmla="*/ 7 w 58"/>
                <a:gd name="T47" fmla="*/ 8 h 69"/>
                <a:gd name="T48" fmla="*/ 7 w 58"/>
                <a:gd name="T49" fmla="*/ 11 h 69"/>
                <a:gd name="T50" fmla="*/ 7 w 58"/>
                <a:gd name="T51" fmla="*/ 14 h 69"/>
                <a:gd name="T52" fmla="*/ 7 w 58"/>
                <a:gd name="T53" fmla="*/ 16 h 69"/>
                <a:gd name="T54" fmla="*/ 5 w 58"/>
                <a:gd name="T55" fmla="*/ 16 h 69"/>
                <a:gd name="T56" fmla="*/ 5 w 58"/>
                <a:gd name="T57" fmla="*/ 0 h 69"/>
                <a:gd name="T58" fmla="*/ 58 w 58"/>
                <a:gd name="T59" fmla="*/ 0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9"/>
                <a:gd name="T92" fmla="*/ 58 w 58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9">
                  <a:moveTo>
                    <a:pt x="58" y="0"/>
                  </a:moveTo>
                  <a:lnTo>
                    <a:pt x="10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51" y="61"/>
                  </a:lnTo>
                  <a:lnTo>
                    <a:pt x="51" y="58"/>
                  </a:lnTo>
                  <a:lnTo>
                    <a:pt x="55" y="55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55" y="69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4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2" name="Freeform 11"/>
            <p:cNvSpPr>
              <a:spLocks/>
            </p:cNvSpPr>
            <p:nvPr/>
          </p:nvSpPr>
          <p:spPr bwMode="auto">
            <a:xfrm>
              <a:off x="2621" y="2911"/>
              <a:ext cx="53" cy="47"/>
            </a:xfrm>
            <a:custGeom>
              <a:avLst/>
              <a:gdLst>
                <a:gd name="T0" fmla="*/ 44 w 53"/>
                <a:gd name="T1" fmla="*/ 0 h 47"/>
                <a:gd name="T2" fmla="*/ 44 w 53"/>
                <a:gd name="T3" fmla="*/ 28 h 47"/>
                <a:gd name="T4" fmla="*/ 44 w 53"/>
                <a:gd name="T5" fmla="*/ 30 h 47"/>
                <a:gd name="T6" fmla="*/ 44 w 53"/>
                <a:gd name="T7" fmla="*/ 33 h 47"/>
                <a:gd name="T8" fmla="*/ 44 w 53"/>
                <a:gd name="T9" fmla="*/ 36 h 47"/>
                <a:gd name="T10" fmla="*/ 44 w 53"/>
                <a:gd name="T11" fmla="*/ 39 h 47"/>
                <a:gd name="T12" fmla="*/ 44 w 53"/>
                <a:gd name="T13" fmla="*/ 41 h 47"/>
                <a:gd name="T14" fmla="*/ 46 w 53"/>
                <a:gd name="T15" fmla="*/ 41 h 47"/>
                <a:gd name="T16" fmla="*/ 50 w 53"/>
                <a:gd name="T17" fmla="*/ 41 h 47"/>
                <a:gd name="T18" fmla="*/ 53 w 53"/>
                <a:gd name="T19" fmla="*/ 41 h 47"/>
                <a:gd name="T20" fmla="*/ 39 w 53"/>
                <a:gd name="T21" fmla="*/ 47 h 47"/>
                <a:gd name="T22" fmla="*/ 37 w 53"/>
                <a:gd name="T23" fmla="*/ 47 h 47"/>
                <a:gd name="T24" fmla="*/ 37 w 53"/>
                <a:gd name="T25" fmla="*/ 39 h 47"/>
                <a:gd name="T26" fmla="*/ 33 w 53"/>
                <a:gd name="T27" fmla="*/ 39 h 47"/>
                <a:gd name="T28" fmla="*/ 33 w 53"/>
                <a:gd name="T29" fmla="*/ 41 h 47"/>
                <a:gd name="T30" fmla="*/ 30 w 53"/>
                <a:gd name="T31" fmla="*/ 41 h 47"/>
                <a:gd name="T32" fmla="*/ 30 w 53"/>
                <a:gd name="T33" fmla="*/ 44 h 47"/>
                <a:gd name="T34" fmla="*/ 27 w 53"/>
                <a:gd name="T35" fmla="*/ 44 h 47"/>
                <a:gd name="T36" fmla="*/ 27 w 53"/>
                <a:gd name="T37" fmla="*/ 47 h 47"/>
                <a:gd name="T38" fmla="*/ 26 w 53"/>
                <a:gd name="T39" fmla="*/ 47 h 47"/>
                <a:gd name="T40" fmla="*/ 23 w 53"/>
                <a:gd name="T41" fmla="*/ 47 h 47"/>
                <a:gd name="T42" fmla="*/ 19 w 53"/>
                <a:gd name="T43" fmla="*/ 47 h 47"/>
                <a:gd name="T44" fmla="*/ 16 w 53"/>
                <a:gd name="T45" fmla="*/ 47 h 47"/>
                <a:gd name="T46" fmla="*/ 14 w 53"/>
                <a:gd name="T47" fmla="*/ 47 h 47"/>
                <a:gd name="T48" fmla="*/ 12 w 53"/>
                <a:gd name="T49" fmla="*/ 44 h 47"/>
                <a:gd name="T50" fmla="*/ 12 w 53"/>
                <a:gd name="T51" fmla="*/ 41 h 47"/>
                <a:gd name="T52" fmla="*/ 10 w 53"/>
                <a:gd name="T53" fmla="*/ 41 h 47"/>
                <a:gd name="T54" fmla="*/ 10 w 53"/>
                <a:gd name="T55" fmla="*/ 39 h 47"/>
                <a:gd name="T56" fmla="*/ 10 w 53"/>
                <a:gd name="T57" fmla="*/ 36 h 47"/>
                <a:gd name="T58" fmla="*/ 10 w 53"/>
                <a:gd name="T59" fmla="*/ 33 h 47"/>
                <a:gd name="T60" fmla="*/ 10 w 53"/>
                <a:gd name="T61" fmla="*/ 30 h 47"/>
                <a:gd name="T62" fmla="*/ 10 w 53"/>
                <a:gd name="T63" fmla="*/ 8 h 47"/>
                <a:gd name="T64" fmla="*/ 10 w 53"/>
                <a:gd name="T65" fmla="*/ 5 h 47"/>
                <a:gd name="T66" fmla="*/ 5 w 53"/>
                <a:gd name="T67" fmla="*/ 5 h 47"/>
                <a:gd name="T68" fmla="*/ 5 w 53"/>
                <a:gd name="T69" fmla="*/ 3 h 47"/>
                <a:gd name="T70" fmla="*/ 3 w 53"/>
                <a:gd name="T71" fmla="*/ 3 h 47"/>
                <a:gd name="T72" fmla="*/ 0 w 53"/>
                <a:gd name="T73" fmla="*/ 3 h 47"/>
                <a:gd name="T74" fmla="*/ 0 w 53"/>
                <a:gd name="T75" fmla="*/ 0 h 47"/>
                <a:gd name="T76" fmla="*/ 16 w 53"/>
                <a:gd name="T77" fmla="*/ 0 h 47"/>
                <a:gd name="T78" fmla="*/ 16 w 53"/>
                <a:gd name="T79" fmla="*/ 30 h 47"/>
                <a:gd name="T80" fmla="*/ 16 w 53"/>
                <a:gd name="T81" fmla="*/ 33 h 47"/>
                <a:gd name="T82" fmla="*/ 16 w 53"/>
                <a:gd name="T83" fmla="*/ 36 h 47"/>
                <a:gd name="T84" fmla="*/ 16 w 53"/>
                <a:gd name="T85" fmla="*/ 39 h 47"/>
                <a:gd name="T86" fmla="*/ 19 w 53"/>
                <a:gd name="T87" fmla="*/ 39 h 47"/>
                <a:gd name="T88" fmla="*/ 19 w 53"/>
                <a:gd name="T89" fmla="*/ 41 h 47"/>
                <a:gd name="T90" fmla="*/ 23 w 53"/>
                <a:gd name="T91" fmla="*/ 41 h 47"/>
                <a:gd name="T92" fmla="*/ 26 w 53"/>
                <a:gd name="T93" fmla="*/ 41 h 47"/>
                <a:gd name="T94" fmla="*/ 27 w 53"/>
                <a:gd name="T95" fmla="*/ 41 h 47"/>
                <a:gd name="T96" fmla="*/ 30 w 53"/>
                <a:gd name="T97" fmla="*/ 41 h 47"/>
                <a:gd name="T98" fmla="*/ 30 w 53"/>
                <a:gd name="T99" fmla="*/ 39 h 47"/>
                <a:gd name="T100" fmla="*/ 33 w 53"/>
                <a:gd name="T101" fmla="*/ 39 h 47"/>
                <a:gd name="T102" fmla="*/ 33 w 53"/>
                <a:gd name="T103" fmla="*/ 36 h 47"/>
                <a:gd name="T104" fmla="*/ 37 w 53"/>
                <a:gd name="T105" fmla="*/ 36 h 47"/>
                <a:gd name="T106" fmla="*/ 37 w 53"/>
                <a:gd name="T107" fmla="*/ 8 h 47"/>
                <a:gd name="T108" fmla="*/ 37 w 53"/>
                <a:gd name="T109" fmla="*/ 5 h 47"/>
                <a:gd name="T110" fmla="*/ 33 w 53"/>
                <a:gd name="T111" fmla="*/ 5 h 47"/>
                <a:gd name="T112" fmla="*/ 33 w 53"/>
                <a:gd name="T113" fmla="*/ 3 h 47"/>
                <a:gd name="T114" fmla="*/ 30 w 53"/>
                <a:gd name="T115" fmla="*/ 3 h 47"/>
                <a:gd name="T116" fmla="*/ 27 w 53"/>
                <a:gd name="T117" fmla="*/ 3 h 47"/>
                <a:gd name="T118" fmla="*/ 27 w 53"/>
                <a:gd name="T119" fmla="*/ 0 h 47"/>
                <a:gd name="T120" fmla="*/ 44 w 53"/>
                <a:gd name="T121" fmla="*/ 0 h 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7"/>
                <a:gd name="T185" fmla="*/ 53 w 53"/>
                <a:gd name="T186" fmla="*/ 47 h 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7">
                  <a:moveTo>
                    <a:pt x="44" y="0"/>
                  </a:moveTo>
                  <a:lnTo>
                    <a:pt x="44" y="28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50" y="41"/>
                  </a:lnTo>
                  <a:lnTo>
                    <a:pt x="53" y="41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7" y="39"/>
                  </a:lnTo>
                  <a:lnTo>
                    <a:pt x="33" y="39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7" y="36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3" name="Freeform 12"/>
            <p:cNvSpPr>
              <a:spLocks noEditPoints="1"/>
            </p:cNvSpPr>
            <p:nvPr/>
          </p:nvSpPr>
          <p:spPr bwMode="auto">
            <a:xfrm>
              <a:off x="2675" y="2911"/>
              <a:ext cx="47" cy="69"/>
            </a:xfrm>
            <a:custGeom>
              <a:avLst/>
              <a:gdLst>
                <a:gd name="T0" fmla="*/ 6 w 47"/>
                <a:gd name="T1" fmla="*/ 25 h 69"/>
                <a:gd name="T2" fmla="*/ 3 w 47"/>
                <a:gd name="T3" fmla="*/ 19 h 69"/>
                <a:gd name="T4" fmla="*/ 3 w 47"/>
                <a:gd name="T5" fmla="*/ 11 h 69"/>
                <a:gd name="T6" fmla="*/ 6 w 47"/>
                <a:gd name="T7" fmla="*/ 5 h 69"/>
                <a:gd name="T8" fmla="*/ 13 w 47"/>
                <a:gd name="T9" fmla="*/ 0 h 69"/>
                <a:gd name="T10" fmla="*/ 19 w 47"/>
                <a:gd name="T11" fmla="*/ 0 h 69"/>
                <a:gd name="T12" fmla="*/ 28 w 47"/>
                <a:gd name="T13" fmla="*/ 0 h 69"/>
                <a:gd name="T14" fmla="*/ 33 w 47"/>
                <a:gd name="T15" fmla="*/ 3 h 69"/>
                <a:gd name="T16" fmla="*/ 47 w 47"/>
                <a:gd name="T17" fmla="*/ 3 h 69"/>
                <a:gd name="T18" fmla="*/ 41 w 47"/>
                <a:gd name="T19" fmla="*/ 5 h 69"/>
                <a:gd name="T20" fmla="*/ 39 w 47"/>
                <a:gd name="T21" fmla="*/ 8 h 69"/>
                <a:gd name="T22" fmla="*/ 39 w 47"/>
                <a:gd name="T23" fmla="*/ 17 h 69"/>
                <a:gd name="T24" fmla="*/ 39 w 47"/>
                <a:gd name="T25" fmla="*/ 25 h 69"/>
                <a:gd name="T26" fmla="*/ 30 w 47"/>
                <a:gd name="T27" fmla="*/ 30 h 69"/>
                <a:gd name="T28" fmla="*/ 24 w 47"/>
                <a:gd name="T29" fmla="*/ 30 h 69"/>
                <a:gd name="T30" fmla="*/ 19 w 47"/>
                <a:gd name="T31" fmla="*/ 30 h 69"/>
                <a:gd name="T32" fmla="*/ 14 w 47"/>
                <a:gd name="T33" fmla="*/ 33 h 69"/>
                <a:gd name="T34" fmla="*/ 13 w 47"/>
                <a:gd name="T35" fmla="*/ 39 h 69"/>
                <a:gd name="T36" fmla="*/ 19 w 47"/>
                <a:gd name="T37" fmla="*/ 39 h 69"/>
                <a:gd name="T38" fmla="*/ 28 w 47"/>
                <a:gd name="T39" fmla="*/ 39 h 69"/>
                <a:gd name="T40" fmla="*/ 37 w 47"/>
                <a:gd name="T41" fmla="*/ 41 h 69"/>
                <a:gd name="T42" fmla="*/ 41 w 47"/>
                <a:gd name="T43" fmla="*/ 44 h 69"/>
                <a:gd name="T44" fmla="*/ 44 w 47"/>
                <a:gd name="T45" fmla="*/ 50 h 69"/>
                <a:gd name="T46" fmla="*/ 44 w 47"/>
                <a:gd name="T47" fmla="*/ 58 h 69"/>
                <a:gd name="T48" fmla="*/ 39 w 47"/>
                <a:gd name="T49" fmla="*/ 61 h 69"/>
                <a:gd name="T50" fmla="*/ 33 w 47"/>
                <a:gd name="T51" fmla="*/ 66 h 69"/>
                <a:gd name="T52" fmla="*/ 26 w 47"/>
                <a:gd name="T53" fmla="*/ 69 h 69"/>
                <a:gd name="T54" fmla="*/ 17 w 47"/>
                <a:gd name="T55" fmla="*/ 69 h 69"/>
                <a:gd name="T56" fmla="*/ 10 w 47"/>
                <a:gd name="T57" fmla="*/ 66 h 69"/>
                <a:gd name="T58" fmla="*/ 0 w 47"/>
                <a:gd name="T59" fmla="*/ 64 h 69"/>
                <a:gd name="T60" fmla="*/ 0 w 47"/>
                <a:gd name="T61" fmla="*/ 55 h 69"/>
                <a:gd name="T62" fmla="*/ 6 w 47"/>
                <a:gd name="T63" fmla="*/ 50 h 69"/>
                <a:gd name="T64" fmla="*/ 6 w 47"/>
                <a:gd name="T65" fmla="*/ 44 h 69"/>
                <a:gd name="T66" fmla="*/ 3 w 47"/>
                <a:gd name="T67" fmla="*/ 39 h 69"/>
                <a:gd name="T68" fmla="*/ 6 w 47"/>
                <a:gd name="T69" fmla="*/ 33 h 69"/>
                <a:gd name="T70" fmla="*/ 13 w 47"/>
                <a:gd name="T71" fmla="*/ 30 h 69"/>
                <a:gd name="T72" fmla="*/ 14 w 47"/>
                <a:gd name="T73" fmla="*/ 3 h 69"/>
                <a:gd name="T74" fmla="*/ 13 w 47"/>
                <a:gd name="T75" fmla="*/ 8 h 69"/>
                <a:gd name="T76" fmla="*/ 13 w 47"/>
                <a:gd name="T77" fmla="*/ 17 h 69"/>
                <a:gd name="T78" fmla="*/ 14 w 47"/>
                <a:gd name="T79" fmla="*/ 22 h 69"/>
                <a:gd name="T80" fmla="*/ 19 w 47"/>
                <a:gd name="T81" fmla="*/ 28 h 69"/>
                <a:gd name="T82" fmla="*/ 26 w 47"/>
                <a:gd name="T83" fmla="*/ 30 h 69"/>
                <a:gd name="T84" fmla="*/ 28 w 47"/>
                <a:gd name="T85" fmla="*/ 25 h 69"/>
                <a:gd name="T86" fmla="*/ 30 w 47"/>
                <a:gd name="T87" fmla="*/ 19 h 69"/>
                <a:gd name="T88" fmla="*/ 30 w 47"/>
                <a:gd name="T89" fmla="*/ 11 h 69"/>
                <a:gd name="T90" fmla="*/ 28 w 47"/>
                <a:gd name="T91" fmla="*/ 5 h 69"/>
                <a:gd name="T92" fmla="*/ 24 w 47"/>
                <a:gd name="T93" fmla="*/ 3 h 69"/>
                <a:gd name="T94" fmla="*/ 13 w 47"/>
                <a:gd name="T95" fmla="*/ 47 h 69"/>
                <a:gd name="T96" fmla="*/ 6 w 47"/>
                <a:gd name="T97" fmla="*/ 52 h 69"/>
                <a:gd name="T98" fmla="*/ 10 w 47"/>
                <a:gd name="T99" fmla="*/ 58 h 69"/>
                <a:gd name="T100" fmla="*/ 14 w 47"/>
                <a:gd name="T101" fmla="*/ 61 h 69"/>
                <a:gd name="T102" fmla="*/ 24 w 47"/>
                <a:gd name="T103" fmla="*/ 64 h 69"/>
                <a:gd name="T104" fmla="*/ 30 w 47"/>
                <a:gd name="T105" fmla="*/ 64 h 69"/>
                <a:gd name="T106" fmla="*/ 39 w 47"/>
                <a:gd name="T107" fmla="*/ 58 h 69"/>
                <a:gd name="T108" fmla="*/ 41 w 47"/>
                <a:gd name="T109" fmla="*/ 50 h 69"/>
                <a:gd name="T110" fmla="*/ 37 w 47"/>
                <a:gd name="T111" fmla="*/ 47 h 69"/>
                <a:gd name="T112" fmla="*/ 28 w 47"/>
                <a:gd name="T113" fmla="*/ 47 h 69"/>
                <a:gd name="T114" fmla="*/ 19 w 47"/>
                <a:gd name="T115" fmla="*/ 47 h 69"/>
                <a:gd name="T116" fmla="*/ 13 w 47"/>
                <a:gd name="T117" fmla="*/ 47 h 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"/>
                <a:gd name="T178" fmla="*/ 0 h 69"/>
                <a:gd name="T179" fmla="*/ 47 w 47"/>
                <a:gd name="T180" fmla="*/ 69 h 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" h="69">
                  <a:moveTo>
                    <a:pt x="13" y="30"/>
                  </a:moveTo>
                  <a:lnTo>
                    <a:pt x="10" y="28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3" y="28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41"/>
                  </a:lnTo>
                  <a:lnTo>
                    <a:pt x="33" y="41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5"/>
                  </a:lnTo>
                  <a:lnTo>
                    <a:pt x="44" y="58"/>
                  </a:lnTo>
                  <a:lnTo>
                    <a:pt x="41" y="58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9" y="64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6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3" y="30"/>
                  </a:lnTo>
                  <a:close/>
                  <a:moveTo>
                    <a:pt x="19" y="3"/>
                  </a:moveTo>
                  <a:lnTo>
                    <a:pt x="17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3"/>
                  </a:lnTo>
                  <a:close/>
                  <a:moveTo>
                    <a:pt x="13" y="47"/>
                  </a:moveTo>
                  <a:lnTo>
                    <a:pt x="10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58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4" name="Freeform 13"/>
            <p:cNvSpPr>
              <a:spLocks noEditPoints="1"/>
            </p:cNvSpPr>
            <p:nvPr/>
          </p:nvSpPr>
          <p:spPr bwMode="auto">
            <a:xfrm>
              <a:off x="2727" y="2911"/>
              <a:ext cx="40" cy="47"/>
            </a:xfrm>
            <a:custGeom>
              <a:avLst/>
              <a:gdLst>
                <a:gd name="T0" fmla="*/ 6 w 40"/>
                <a:gd name="T1" fmla="*/ 19 h 47"/>
                <a:gd name="T2" fmla="*/ 8 w 40"/>
                <a:gd name="T3" fmla="*/ 25 h 47"/>
                <a:gd name="T4" fmla="*/ 8 w 40"/>
                <a:gd name="T5" fmla="*/ 30 h 47"/>
                <a:gd name="T6" fmla="*/ 14 w 40"/>
                <a:gd name="T7" fmla="*/ 36 h 47"/>
                <a:gd name="T8" fmla="*/ 19 w 40"/>
                <a:gd name="T9" fmla="*/ 39 h 47"/>
                <a:gd name="T10" fmla="*/ 26 w 40"/>
                <a:gd name="T11" fmla="*/ 39 h 47"/>
                <a:gd name="T12" fmla="*/ 30 w 40"/>
                <a:gd name="T13" fmla="*/ 39 h 47"/>
                <a:gd name="T14" fmla="*/ 36 w 40"/>
                <a:gd name="T15" fmla="*/ 33 h 47"/>
                <a:gd name="T16" fmla="*/ 36 w 40"/>
                <a:gd name="T17" fmla="*/ 28 h 47"/>
                <a:gd name="T18" fmla="*/ 40 w 40"/>
                <a:gd name="T19" fmla="*/ 33 h 47"/>
                <a:gd name="T20" fmla="*/ 36 w 40"/>
                <a:gd name="T21" fmla="*/ 36 h 47"/>
                <a:gd name="T22" fmla="*/ 33 w 40"/>
                <a:gd name="T23" fmla="*/ 41 h 47"/>
                <a:gd name="T24" fmla="*/ 27 w 40"/>
                <a:gd name="T25" fmla="*/ 47 h 47"/>
                <a:gd name="T26" fmla="*/ 22 w 40"/>
                <a:gd name="T27" fmla="*/ 47 h 47"/>
                <a:gd name="T28" fmla="*/ 16 w 40"/>
                <a:gd name="T29" fmla="*/ 47 h 47"/>
                <a:gd name="T30" fmla="*/ 12 w 40"/>
                <a:gd name="T31" fmla="*/ 47 h 47"/>
                <a:gd name="T32" fmla="*/ 6 w 40"/>
                <a:gd name="T33" fmla="*/ 41 h 47"/>
                <a:gd name="T34" fmla="*/ 3 w 40"/>
                <a:gd name="T35" fmla="*/ 36 h 47"/>
                <a:gd name="T36" fmla="*/ 0 w 40"/>
                <a:gd name="T37" fmla="*/ 30 h 47"/>
                <a:gd name="T38" fmla="*/ 0 w 40"/>
                <a:gd name="T39" fmla="*/ 25 h 47"/>
                <a:gd name="T40" fmla="*/ 0 w 40"/>
                <a:gd name="T41" fmla="*/ 19 h 47"/>
                <a:gd name="T42" fmla="*/ 0 w 40"/>
                <a:gd name="T43" fmla="*/ 14 h 47"/>
                <a:gd name="T44" fmla="*/ 3 w 40"/>
                <a:gd name="T45" fmla="*/ 8 h 47"/>
                <a:gd name="T46" fmla="*/ 6 w 40"/>
                <a:gd name="T47" fmla="*/ 5 h 47"/>
                <a:gd name="T48" fmla="*/ 12 w 40"/>
                <a:gd name="T49" fmla="*/ 3 h 47"/>
                <a:gd name="T50" fmla="*/ 16 w 40"/>
                <a:gd name="T51" fmla="*/ 0 h 47"/>
                <a:gd name="T52" fmla="*/ 22 w 40"/>
                <a:gd name="T53" fmla="*/ 0 h 47"/>
                <a:gd name="T54" fmla="*/ 27 w 40"/>
                <a:gd name="T55" fmla="*/ 0 h 47"/>
                <a:gd name="T56" fmla="*/ 30 w 40"/>
                <a:gd name="T57" fmla="*/ 3 h 47"/>
                <a:gd name="T58" fmla="*/ 36 w 40"/>
                <a:gd name="T59" fmla="*/ 5 h 47"/>
                <a:gd name="T60" fmla="*/ 40 w 40"/>
                <a:gd name="T61" fmla="*/ 11 h 47"/>
                <a:gd name="T62" fmla="*/ 40 w 40"/>
                <a:gd name="T63" fmla="*/ 17 h 47"/>
                <a:gd name="T64" fmla="*/ 6 w 40"/>
                <a:gd name="T65" fmla="*/ 17 h 47"/>
                <a:gd name="T66" fmla="*/ 27 w 40"/>
                <a:gd name="T67" fmla="*/ 14 h 47"/>
                <a:gd name="T68" fmla="*/ 27 w 40"/>
                <a:gd name="T69" fmla="*/ 8 h 47"/>
                <a:gd name="T70" fmla="*/ 22 w 40"/>
                <a:gd name="T71" fmla="*/ 5 h 47"/>
                <a:gd name="T72" fmla="*/ 19 w 40"/>
                <a:gd name="T73" fmla="*/ 3 h 47"/>
                <a:gd name="T74" fmla="*/ 14 w 40"/>
                <a:gd name="T75" fmla="*/ 3 h 47"/>
                <a:gd name="T76" fmla="*/ 8 w 40"/>
                <a:gd name="T77" fmla="*/ 8 h 47"/>
                <a:gd name="T78" fmla="*/ 8 w 40"/>
                <a:gd name="T79" fmla="*/ 14 h 47"/>
                <a:gd name="T80" fmla="*/ 6 w 40"/>
                <a:gd name="T81" fmla="*/ 14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47"/>
                <a:gd name="T125" fmla="*/ 40 w 4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47">
                  <a:moveTo>
                    <a:pt x="6" y="17"/>
                  </a:moveTo>
                  <a:lnTo>
                    <a:pt x="6" y="19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3" y="41"/>
                  </a:lnTo>
                  <a:lnTo>
                    <a:pt x="30" y="44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8" y="44"/>
                  </a:lnTo>
                  <a:lnTo>
                    <a:pt x="6" y="41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6" y="17"/>
                  </a:lnTo>
                  <a:close/>
                  <a:moveTo>
                    <a:pt x="6" y="14"/>
                  </a:moveTo>
                  <a:lnTo>
                    <a:pt x="27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5" name="Freeform 14"/>
            <p:cNvSpPr>
              <a:spLocks/>
            </p:cNvSpPr>
            <p:nvPr/>
          </p:nvSpPr>
          <p:spPr bwMode="auto">
            <a:xfrm>
              <a:off x="2768" y="2886"/>
              <a:ext cx="53" cy="72"/>
            </a:xfrm>
            <a:custGeom>
              <a:avLst/>
              <a:gdLst>
                <a:gd name="T0" fmla="*/ 16 w 53"/>
                <a:gd name="T1" fmla="*/ 33 h 72"/>
                <a:gd name="T2" fmla="*/ 19 w 53"/>
                <a:gd name="T3" fmla="*/ 30 h 72"/>
                <a:gd name="T4" fmla="*/ 22 w 53"/>
                <a:gd name="T5" fmla="*/ 28 h 72"/>
                <a:gd name="T6" fmla="*/ 26 w 53"/>
                <a:gd name="T7" fmla="*/ 25 h 72"/>
                <a:gd name="T8" fmla="*/ 30 w 53"/>
                <a:gd name="T9" fmla="*/ 25 h 72"/>
                <a:gd name="T10" fmla="*/ 35 w 53"/>
                <a:gd name="T11" fmla="*/ 25 h 72"/>
                <a:gd name="T12" fmla="*/ 41 w 53"/>
                <a:gd name="T13" fmla="*/ 28 h 72"/>
                <a:gd name="T14" fmla="*/ 44 w 53"/>
                <a:gd name="T15" fmla="*/ 30 h 72"/>
                <a:gd name="T16" fmla="*/ 44 w 53"/>
                <a:gd name="T17" fmla="*/ 36 h 72"/>
                <a:gd name="T18" fmla="*/ 44 w 53"/>
                <a:gd name="T19" fmla="*/ 42 h 72"/>
                <a:gd name="T20" fmla="*/ 44 w 53"/>
                <a:gd name="T21" fmla="*/ 61 h 72"/>
                <a:gd name="T22" fmla="*/ 44 w 53"/>
                <a:gd name="T23" fmla="*/ 66 h 72"/>
                <a:gd name="T24" fmla="*/ 46 w 53"/>
                <a:gd name="T25" fmla="*/ 69 h 72"/>
                <a:gd name="T26" fmla="*/ 53 w 53"/>
                <a:gd name="T27" fmla="*/ 69 h 72"/>
                <a:gd name="T28" fmla="*/ 30 w 53"/>
                <a:gd name="T29" fmla="*/ 72 h 72"/>
                <a:gd name="T30" fmla="*/ 33 w 53"/>
                <a:gd name="T31" fmla="*/ 69 h 72"/>
                <a:gd name="T32" fmla="*/ 35 w 53"/>
                <a:gd name="T33" fmla="*/ 66 h 72"/>
                <a:gd name="T34" fmla="*/ 35 w 53"/>
                <a:gd name="T35" fmla="*/ 61 h 72"/>
                <a:gd name="T36" fmla="*/ 35 w 53"/>
                <a:gd name="T37" fmla="*/ 42 h 72"/>
                <a:gd name="T38" fmla="*/ 35 w 53"/>
                <a:gd name="T39" fmla="*/ 36 h 72"/>
                <a:gd name="T40" fmla="*/ 33 w 53"/>
                <a:gd name="T41" fmla="*/ 33 h 72"/>
                <a:gd name="T42" fmla="*/ 30 w 53"/>
                <a:gd name="T43" fmla="*/ 30 h 72"/>
                <a:gd name="T44" fmla="*/ 26 w 53"/>
                <a:gd name="T45" fmla="*/ 30 h 72"/>
                <a:gd name="T46" fmla="*/ 22 w 53"/>
                <a:gd name="T47" fmla="*/ 33 h 72"/>
                <a:gd name="T48" fmla="*/ 19 w 53"/>
                <a:gd name="T49" fmla="*/ 36 h 72"/>
                <a:gd name="T50" fmla="*/ 16 w 53"/>
                <a:gd name="T51" fmla="*/ 61 h 72"/>
                <a:gd name="T52" fmla="*/ 16 w 53"/>
                <a:gd name="T53" fmla="*/ 66 h 72"/>
                <a:gd name="T54" fmla="*/ 19 w 53"/>
                <a:gd name="T55" fmla="*/ 69 h 72"/>
                <a:gd name="T56" fmla="*/ 26 w 53"/>
                <a:gd name="T57" fmla="*/ 69 h 72"/>
                <a:gd name="T58" fmla="*/ 3 w 53"/>
                <a:gd name="T59" fmla="*/ 72 h 72"/>
                <a:gd name="T60" fmla="*/ 5 w 53"/>
                <a:gd name="T61" fmla="*/ 69 h 72"/>
                <a:gd name="T62" fmla="*/ 8 w 53"/>
                <a:gd name="T63" fmla="*/ 66 h 72"/>
                <a:gd name="T64" fmla="*/ 8 w 53"/>
                <a:gd name="T65" fmla="*/ 61 h 72"/>
                <a:gd name="T66" fmla="*/ 8 w 53"/>
                <a:gd name="T67" fmla="*/ 17 h 72"/>
                <a:gd name="T68" fmla="*/ 8 w 53"/>
                <a:gd name="T69" fmla="*/ 11 h 72"/>
                <a:gd name="T70" fmla="*/ 8 w 53"/>
                <a:gd name="T71" fmla="*/ 6 h 72"/>
                <a:gd name="T72" fmla="*/ 3 w 53"/>
                <a:gd name="T73" fmla="*/ 6 h 72"/>
                <a:gd name="T74" fmla="*/ 0 w 53"/>
                <a:gd name="T75" fmla="*/ 6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"/>
                <a:gd name="T115" fmla="*/ 0 h 72"/>
                <a:gd name="T116" fmla="*/ 53 w 53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" h="72">
                  <a:moveTo>
                    <a:pt x="16" y="0"/>
                  </a:moveTo>
                  <a:lnTo>
                    <a:pt x="16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61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61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6" y="72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6" name="Freeform 15"/>
            <p:cNvSpPr>
              <a:spLocks noEditPoints="1"/>
            </p:cNvSpPr>
            <p:nvPr/>
          </p:nvSpPr>
          <p:spPr bwMode="auto">
            <a:xfrm>
              <a:off x="2822" y="2889"/>
              <a:ext cx="44" cy="69"/>
            </a:xfrm>
            <a:custGeom>
              <a:avLst/>
              <a:gdLst>
                <a:gd name="T0" fmla="*/ 28 w 44"/>
                <a:gd name="T1" fmla="*/ 22 h 69"/>
                <a:gd name="T2" fmla="*/ 33 w 44"/>
                <a:gd name="T3" fmla="*/ 25 h 69"/>
                <a:gd name="T4" fmla="*/ 40 w 44"/>
                <a:gd name="T5" fmla="*/ 30 h 69"/>
                <a:gd name="T6" fmla="*/ 44 w 44"/>
                <a:gd name="T7" fmla="*/ 36 h 69"/>
                <a:gd name="T8" fmla="*/ 44 w 44"/>
                <a:gd name="T9" fmla="*/ 44 h 69"/>
                <a:gd name="T10" fmla="*/ 44 w 44"/>
                <a:gd name="T11" fmla="*/ 52 h 69"/>
                <a:gd name="T12" fmla="*/ 41 w 44"/>
                <a:gd name="T13" fmla="*/ 58 h 69"/>
                <a:gd name="T14" fmla="*/ 40 w 44"/>
                <a:gd name="T15" fmla="*/ 63 h 69"/>
                <a:gd name="T16" fmla="*/ 33 w 44"/>
                <a:gd name="T17" fmla="*/ 69 h 69"/>
                <a:gd name="T18" fmla="*/ 26 w 44"/>
                <a:gd name="T19" fmla="*/ 69 h 69"/>
                <a:gd name="T20" fmla="*/ 17 w 44"/>
                <a:gd name="T21" fmla="*/ 69 h 69"/>
                <a:gd name="T22" fmla="*/ 9 w 44"/>
                <a:gd name="T23" fmla="*/ 66 h 69"/>
                <a:gd name="T24" fmla="*/ 3 w 44"/>
                <a:gd name="T25" fmla="*/ 58 h 69"/>
                <a:gd name="T26" fmla="*/ 0 w 44"/>
                <a:gd name="T27" fmla="*/ 50 h 69"/>
                <a:gd name="T28" fmla="*/ 0 w 44"/>
                <a:gd name="T29" fmla="*/ 41 h 69"/>
                <a:gd name="T30" fmla="*/ 3 w 44"/>
                <a:gd name="T31" fmla="*/ 36 h 69"/>
                <a:gd name="T32" fmla="*/ 6 w 44"/>
                <a:gd name="T33" fmla="*/ 30 h 69"/>
                <a:gd name="T34" fmla="*/ 13 w 44"/>
                <a:gd name="T35" fmla="*/ 25 h 69"/>
                <a:gd name="T36" fmla="*/ 19 w 44"/>
                <a:gd name="T37" fmla="*/ 22 h 69"/>
                <a:gd name="T38" fmla="*/ 22 w 44"/>
                <a:gd name="T39" fmla="*/ 25 h 69"/>
                <a:gd name="T40" fmla="*/ 14 w 44"/>
                <a:gd name="T41" fmla="*/ 27 h 69"/>
                <a:gd name="T42" fmla="*/ 13 w 44"/>
                <a:gd name="T43" fmla="*/ 36 h 69"/>
                <a:gd name="T44" fmla="*/ 13 w 44"/>
                <a:gd name="T45" fmla="*/ 44 h 69"/>
                <a:gd name="T46" fmla="*/ 13 w 44"/>
                <a:gd name="T47" fmla="*/ 52 h 69"/>
                <a:gd name="T48" fmla="*/ 14 w 44"/>
                <a:gd name="T49" fmla="*/ 61 h 69"/>
                <a:gd name="T50" fmla="*/ 19 w 44"/>
                <a:gd name="T51" fmla="*/ 66 h 69"/>
                <a:gd name="T52" fmla="*/ 28 w 44"/>
                <a:gd name="T53" fmla="*/ 66 h 69"/>
                <a:gd name="T54" fmla="*/ 33 w 44"/>
                <a:gd name="T55" fmla="*/ 63 h 69"/>
                <a:gd name="T56" fmla="*/ 36 w 44"/>
                <a:gd name="T57" fmla="*/ 58 h 69"/>
                <a:gd name="T58" fmla="*/ 36 w 44"/>
                <a:gd name="T59" fmla="*/ 50 h 69"/>
                <a:gd name="T60" fmla="*/ 36 w 44"/>
                <a:gd name="T61" fmla="*/ 41 h 69"/>
                <a:gd name="T62" fmla="*/ 33 w 44"/>
                <a:gd name="T63" fmla="*/ 33 h 69"/>
                <a:gd name="T64" fmla="*/ 28 w 44"/>
                <a:gd name="T65" fmla="*/ 27 h 69"/>
                <a:gd name="T66" fmla="*/ 22 w 44"/>
                <a:gd name="T67" fmla="*/ 25 h 69"/>
                <a:gd name="T68" fmla="*/ 33 w 44"/>
                <a:gd name="T69" fmla="*/ 0 h 69"/>
                <a:gd name="T70" fmla="*/ 36 w 44"/>
                <a:gd name="T71" fmla="*/ 5 h 69"/>
                <a:gd name="T72" fmla="*/ 33 w 44"/>
                <a:gd name="T73" fmla="*/ 11 h 69"/>
                <a:gd name="T74" fmla="*/ 28 w 44"/>
                <a:gd name="T75" fmla="*/ 8 h 69"/>
                <a:gd name="T76" fmla="*/ 28 w 44"/>
                <a:gd name="T77" fmla="*/ 5 h 69"/>
                <a:gd name="T78" fmla="*/ 30 w 44"/>
                <a:gd name="T79" fmla="*/ 0 h 69"/>
                <a:gd name="T80" fmla="*/ 17 w 44"/>
                <a:gd name="T81" fmla="*/ 3 h 69"/>
                <a:gd name="T82" fmla="*/ 19 w 44"/>
                <a:gd name="T83" fmla="*/ 8 h 69"/>
                <a:gd name="T84" fmla="*/ 14 w 44"/>
                <a:gd name="T85" fmla="*/ 11 h 69"/>
                <a:gd name="T86" fmla="*/ 9 w 44"/>
                <a:gd name="T87" fmla="*/ 8 h 69"/>
                <a:gd name="T88" fmla="*/ 13 w 44"/>
                <a:gd name="T89" fmla="*/ 3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69"/>
                <a:gd name="T137" fmla="*/ 44 w 44"/>
                <a:gd name="T138" fmla="*/ 69 h 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69">
                  <a:moveTo>
                    <a:pt x="22" y="22"/>
                  </a:move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1" y="33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5"/>
                  </a:lnTo>
                  <a:lnTo>
                    <a:pt x="41" y="55"/>
                  </a:lnTo>
                  <a:lnTo>
                    <a:pt x="41" y="58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3" y="66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2"/>
                  </a:lnTo>
                  <a:close/>
                  <a:moveTo>
                    <a:pt x="22" y="25"/>
                  </a:moveTo>
                  <a:lnTo>
                    <a:pt x="19" y="25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4" y="58"/>
                  </a:lnTo>
                  <a:lnTo>
                    <a:pt x="14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6" y="41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2" y="25"/>
                  </a:lnTo>
                  <a:close/>
                  <a:moveTo>
                    <a:pt x="30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0"/>
                  </a:lnTo>
                  <a:close/>
                  <a:moveTo>
                    <a:pt x="14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7" name="Freeform 16"/>
            <p:cNvSpPr>
              <a:spLocks/>
            </p:cNvSpPr>
            <p:nvPr/>
          </p:nvSpPr>
          <p:spPr bwMode="auto">
            <a:xfrm>
              <a:off x="2871" y="2911"/>
              <a:ext cx="36" cy="47"/>
            </a:xfrm>
            <a:custGeom>
              <a:avLst/>
              <a:gdLst>
                <a:gd name="T0" fmla="*/ 18 w 36"/>
                <a:gd name="T1" fmla="*/ 0 h 47"/>
                <a:gd name="T2" fmla="*/ 18 w 36"/>
                <a:gd name="T3" fmla="*/ 8 h 47"/>
                <a:gd name="T4" fmla="*/ 19 w 36"/>
                <a:gd name="T5" fmla="*/ 5 h 47"/>
                <a:gd name="T6" fmla="*/ 19 w 36"/>
                <a:gd name="T7" fmla="*/ 3 h 47"/>
                <a:gd name="T8" fmla="*/ 22 w 36"/>
                <a:gd name="T9" fmla="*/ 3 h 47"/>
                <a:gd name="T10" fmla="*/ 25 w 36"/>
                <a:gd name="T11" fmla="*/ 0 h 47"/>
                <a:gd name="T12" fmla="*/ 28 w 36"/>
                <a:gd name="T13" fmla="*/ 0 h 47"/>
                <a:gd name="T14" fmla="*/ 32 w 36"/>
                <a:gd name="T15" fmla="*/ 0 h 47"/>
                <a:gd name="T16" fmla="*/ 33 w 36"/>
                <a:gd name="T17" fmla="*/ 0 h 47"/>
                <a:gd name="T18" fmla="*/ 33 w 36"/>
                <a:gd name="T19" fmla="*/ 3 h 47"/>
                <a:gd name="T20" fmla="*/ 36 w 36"/>
                <a:gd name="T21" fmla="*/ 3 h 47"/>
                <a:gd name="T22" fmla="*/ 36 w 36"/>
                <a:gd name="T23" fmla="*/ 5 h 47"/>
                <a:gd name="T24" fmla="*/ 33 w 36"/>
                <a:gd name="T25" fmla="*/ 5 h 47"/>
                <a:gd name="T26" fmla="*/ 33 w 36"/>
                <a:gd name="T27" fmla="*/ 8 h 47"/>
                <a:gd name="T28" fmla="*/ 32 w 36"/>
                <a:gd name="T29" fmla="*/ 8 h 47"/>
                <a:gd name="T30" fmla="*/ 28 w 36"/>
                <a:gd name="T31" fmla="*/ 8 h 47"/>
                <a:gd name="T32" fmla="*/ 25 w 36"/>
                <a:gd name="T33" fmla="*/ 8 h 47"/>
                <a:gd name="T34" fmla="*/ 25 w 36"/>
                <a:gd name="T35" fmla="*/ 5 h 47"/>
                <a:gd name="T36" fmla="*/ 22 w 36"/>
                <a:gd name="T37" fmla="*/ 5 h 47"/>
                <a:gd name="T38" fmla="*/ 19 w 36"/>
                <a:gd name="T39" fmla="*/ 8 h 47"/>
                <a:gd name="T40" fmla="*/ 19 w 36"/>
                <a:gd name="T41" fmla="*/ 11 h 47"/>
                <a:gd name="T42" fmla="*/ 18 w 36"/>
                <a:gd name="T43" fmla="*/ 11 h 47"/>
                <a:gd name="T44" fmla="*/ 18 w 36"/>
                <a:gd name="T45" fmla="*/ 14 h 47"/>
                <a:gd name="T46" fmla="*/ 18 w 36"/>
                <a:gd name="T47" fmla="*/ 36 h 47"/>
                <a:gd name="T48" fmla="*/ 18 w 36"/>
                <a:gd name="T49" fmla="*/ 39 h 47"/>
                <a:gd name="T50" fmla="*/ 18 w 36"/>
                <a:gd name="T51" fmla="*/ 41 h 47"/>
                <a:gd name="T52" fmla="*/ 19 w 36"/>
                <a:gd name="T53" fmla="*/ 44 h 47"/>
                <a:gd name="T54" fmla="*/ 22 w 36"/>
                <a:gd name="T55" fmla="*/ 44 h 47"/>
                <a:gd name="T56" fmla="*/ 25 w 36"/>
                <a:gd name="T57" fmla="*/ 44 h 47"/>
                <a:gd name="T58" fmla="*/ 25 w 36"/>
                <a:gd name="T59" fmla="*/ 47 h 47"/>
                <a:gd name="T60" fmla="*/ 0 w 36"/>
                <a:gd name="T61" fmla="*/ 47 h 47"/>
                <a:gd name="T62" fmla="*/ 0 w 36"/>
                <a:gd name="T63" fmla="*/ 44 h 47"/>
                <a:gd name="T64" fmla="*/ 4 w 36"/>
                <a:gd name="T65" fmla="*/ 44 h 47"/>
                <a:gd name="T66" fmla="*/ 6 w 36"/>
                <a:gd name="T67" fmla="*/ 44 h 47"/>
                <a:gd name="T68" fmla="*/ 6 w 36"/>
                <a:gd name="T69" fmla="*/ 41 h 47"/>
                <a:gd name="T70" fmla="*/ 9 w 36"/>
                <a:gd name="T71" fmla="*/ 41 h 47"/>
                <a:gd name="T72" fmla="*/ 9 w 36"/>
                <a:gd name="T73" fmla="*/ 39 h 47"/>
                <a:gd name="T74" fmla="*/ 9 w 36"/>
                <a:gd name="T75" fmla="*/ 36 h 47"/>
                <a:gd name="T76" fmla="*/ 9 w 36"/>
                <a:gd name="T77" fmla="*/ 19 h 47"/>
                <a:gd name="T78" fmla="*/ 9 w 36"/>
                <a:gd name="T79" fmla="*/ 17 h 47"/>
                <a:gd name="T80" fmla="*/ 9 w 36"/>
                <a:gd name="T81" fmla="*/ 14 h 47"/>
                <a:gd name="T82" fmla="*/ 9 w 36"/>
                <a:gd name="T83" fmla="*/ 11 h 47"/>
                <a:gd name="T84" fmla="*/ 9 w 36"/>
                <a:gd name="T85" fmla="*/ 8 h 47"/>
                <a:gd name="T86" fmla="*/ 6 w 36"/>
                <a:gd name="T87" fmla="*/ 8 h 47"/>
                <a:gd name="T88" fmla="*/ 6 w 36"/>
                <a:gd name="T89" fmla="*/ 5 h 47"/>
                <a:gd name="T90" fmla="*/ 4 w 36"/>
                <a:gd name="T91" fmla="*/ 5 h 47"/>
                <a:gd name="T92" fmla="*/ 0 w 36"/>
                <a:gd name="T93" fmla="*/ 5 h 47"/>
                <a:gd name="T94" fmla="*/ 14 w 36"/>
                <a:gd name="T95" fmla="*/ 0 h 47"/>
                <a:gd name="T96" fmla="*/ 18 w 36"/>
                <a:gd name="T97" fmla="*/ 0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47"/>
                <a:gd name="T149" fmla="*/ 36 w 36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47">
                  <a:moveTo>
                    <a:pt x="18" y="0"/>
                  </a:moveTo>
                  <a:lnTo>
                    <a:pt x="18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8" name="Freeform 17"/>
            <p:cNvSpPr>
              <a:spLocks noEditPoints="1"/>
            </p:cNvSpPr>
            <p:nvPr/>
          </p:nvSpPr>
          <p:spPr bwMode="auto">
            <a:xfrm>
              <a:off x="2907" y="2886"/>
              <a:ext cx="24" cy="72"/>
            </a:xfrm>
            <a:custGeom>
              <a:avLst/>
              <a:gdLst>
                <a:gd name="T0" fmla="*/ 13 w 24"/>
                <a:gd name="T1" fmla="*/ 0 h 72"/>
                <a:gd name="T2" fmla="*/ 16 w 24"/>
                <a:gd name="T3" fmla="*/ 0 h 72"/>
                <a:gd name="T4" fmla="*/ 16 w 24"/>
                <a:gd name="T5" fmla="*/ 3 h 72"/>
                <a:gd name="T6" fmla="*/ 16 w 24"/>
                <a:gd name="T7" fmla="*/ 6 h 72"/>
                <a:gd name="T8" fmla="*/ 16 w 24"/>
                <a:gd name="T9" fmla="*/ 8 h 72"/>
                <a:gd name="T10" fmla="*/ 13 w 24"/>
                <a:gd name="T11" fmla="*/ 8 h 72"/>
                <a:gd name="T12" fmla="*/ 13 w 24"/>
                <a:gd name="T13" fmla="*/ 11 h 72"/>
                <a:gd name="T14" fmla="*/ 11 w 24"/>
                <a:gd name="T15" fmla="*/ 11 h 72"/>
                <a:gd name="T16" fmla="*/ 11 w 24"/>
                <a:gd name="T17" fmla="*/ 8 h 72"/>
                <a:gd name="T18" fmla="*/ 9 w 24"/>
                <a:gd name="T19" fmla="*/ 8 h 72"/>
                <a:gd name="T20" fmla="*/ 9 w 24"/>
                <a:gd name="T21" fmla="*/ 6 h 72"/>
                <a:gd name="T22" fmla="*/ 9 w 24"/>
                <a:gd name="T23" fmla="*/ 3 h 72"/>
                <a:gd name="T24" fmla="*/ 9 w 24"/>
                <a:gd name="T25" fmla="*/ 0 h 72"/>
                <a:gd name="T26" fmla="*/ 11 w 24"/>
                <a:gd name="T27" fmla="*/ 0 h 72"/>
                <a:gd name="T28" fmla="*/ 13 w 24"/>
                <a:gd name="T29" fmla="*/ 0 h 72"/>
                <a:gd name="T30" fmla="*/ 13 w 24"/>
                <a:gd name="T31" fmla="*/ 0 h 72"/>
                <a:gd name="T32" fmla="*/ 16 w 24"/>
                <a:gd name="T33" fmla="*/ 25 h 72"/>
                <a:gd name="T34" fmla="*/ 16 w 24"/>
                <a:gd name="T35" fmla="*/ 61 h 72"/>
                <a:gd name="T36" fmla="*/ 16 w 24"/>
                <a:gd name="T37" fmla="*/ 64 h 72"/>
                <a:gd name="T38" fmla="*/ 16 w 24"/>
                <a:gd name="T39" fmla="*/ 66 h 72"/>
                <a:gd name="T40" fmla="*/ 16 w 24"/>
                <a:gd name="T41" fmla="*/ 69 h 72"/>
                <a:gd name="T42" fmla="*/ 19 w 24"/>
                <a:gd name="T43" fmla="*/ 69 h 72"/>
                <a:gd name="T44" fmla="*/ 23 w 24"/>
                <a:gd name="T45" fmla="*/ 69 h 72"/>
                <a:gd name="T46" fmla="*/ 24 w 24"/>
                <a:gd name="T47" fmla="*/ 69 h 72"/>
                <a:gd name="T48" fmla="*/ 24 w 24"/>
                <a:gd name="T49" fmla="*/ 72 h 72"/>
                <a:gd name="T50" fmla="*/ 0 w 24"/>
                <a:gd name="T51" fmla="*/ 72 h 72"/>
                <a:gd name="T52" fmla="*/ 0 w 24"/>
                <a:gd name="T53" fmla="*/ 69 h 72"/>
                <a:gd name="T54" fmla="*/ 2 w 24"/>
                <a:gd name="T55" fmla="*/ 69 h 72"/>
                <a:gd name="T56" fmla="*/ 5 w 24"/>
                <a:gd name="T57" fmla="*/ 69 h 72"/>
                <a:gd name="T58" fmla="*/ 9 w 24"/>
                <a:gd name="T59" fmla="*/ 69 h 72"/>
                <a:gd name="T60" fmla="*/ 9 w 24"/>
                <a:gd name="T61" fmla="*/ 66 h 72"/>
                <a:gd name="T62" fmla="*/ 9 w 24"/>
                <a:gd name="T63" fmla="*/ 64 h 72"/>
                <a:gd name="T64" fmla="*/ 9 w 24"/>
                <a:gd name="T65" fmla="*/ 61 h 72"/>
                <a:gd name="T66" fmla="*/ 9 w 24"/>
                <a:gd name="T67" fmla="*/ 44 h 72"/>
                <a:gd name="T68" fmla="*/ 9 w 24"/>
                <a:gd name="T69" fmla="*/ 42 h 72"/>
                <a:gd name="T70" fmla="*/ 9 w 24"/>
                <a:gd name="T71" fmla="*/ 39 h 72"/>
                <a:gd name="T72" fmla="*/ 9 w 24"/>
                <a:gd name="T73" fmla="*/ 36 h 72"/>
                <a:gd name="T74" fmla="*/ 9 w 24"/>
                <a:gd name="T75" fmla="*/ 33 h 72"/>
                <a:gd name="T76" fmla="*/ 9 w 24"/>
                <a:gd name="T77" fmla="*/ 30 h 72"/>
                <a:gd name="T78" fmla="*/ 5 w 24"/>
                <a:gd name="T79" fmla="*/ 30 h 72"/>
                <a:gd name="T80" fmla="*/ 2 w 24"/>
                <a:gd name="T81" fmla="*/ 30 h 72"/>
                <a:gd name="T82" fmla="*/ 0 w 24"/>
                <a:gd name="T83" fmla="*/ 30 h 72"/>
                <a:gd name="T84" fmla="*/ 13 w 24"/>
                <a:gd name="T85" fmla="*/ 25 h 72"/>
                <a:gd name="T86" fmla="*/ 16 w 24"/>
                <a:gd name="T87" fmla="*/ 25 h 72"/>
                <a:gd name="T88" fmla="*/ 16 w 24"/>
                <a:gd name="T89" fmla="*/ 25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72"/>
                <a:gd name="T137" fmla="*/ 24 w 24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72">
                  <a:moveTo>
                    <a:pt x="13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close/>
                  <a:moveTo>
                    <a:pt x="16" y="25"/>
                  </a:moveTo>
                  <a:lnTo>
                    <a:pt x="16" y="61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3" y="69"/>
                  </a:lnTo>
                  <a:lnTo>
                    <a:pt x="24" y="69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9" y="69"/>
                  </a:lnTo>
                  <a:lnTo>
                    <a:pt x="9" y="66"/>
                  </a:lnTo>
                  <a:lnTo>
                    <a:pt x="9" y="64"/>
                  </a:lnTo>
                  <a:lnTo>
                    <a:pt x="9" y="61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9" name="Freeform 18"/>
            <p:cNvSpPr>
              <a:spLocks noEditPoints="1"/>
            </p:cNvSpPr>
            <p:nvPr/>
          </p:nvSpPr>
          <p:spPr bwMode="auto">
            <a:xfrm>
              <a:off x="2937" y="2911"/>
              <a:ext cx="47" cy="69"/>
            </a:xfrm>
            <a:custGeom>
              <a:avLst/>
              <a:gdLst>
                <a:gd name="T0" fmla="*/ 8 w 47"/>
                <a:gd name="T1" fmla="*/ 28 h 69"/>
                <a:gd name="T2" fmla="*/ 2 w 47"/>
                <a:gd name="T3" fmla="*/ 22 h 69"/>
                <a:gd name="T4" fmla="*/ 2 w 47"/>
                <a:gd name="T5" fmla="*/ 14 h 69"/>
                <a:gd name="T6" fmla="*/ 7 w 47"/>
                <a:gd name="T7" fmla="*/ 5 h 69"/>
                <a:gd name="T8" fmla="*/ 11 w 47"/>
                <a:gd name="T9" fmla="*/ 3 h 69"/>
                <a:gd name="T10" fmla="*/ 20 w 47"/>
                <a:gd name="T11" fmla="*/ 0 h 69"/>
                <a:gd name="T12" fmla="*/ 27 w 47"/>
                <a:gd name="T13" fmla="*/ 0 h 69"/>
                <a:gd name="T14" fmla="*/ 34 w 47"/>
                <a:gd name="T15" fmla="*/ 3 h 69"/>
                <a:gd name="T16" fmla="*/ 47 w 47"/>
                <a:gd name="T17" fmla="*/ 3 h 69"/>
                <a:gd name="T18" fmla="*/ 41 w 47"/>
                <a:gd name="T19" fmla="*/ 5 h 69"/>
                <a:gd name="T20" fmla="*/ 38 w 47"/>
                <a:gd name="T21" fmla="*/ 11 h 69"/>
                <a:gd name="T22" fmla="*/ 38 w 47"/>
                <a:gd name="T23" fmla="*/ 19 h 69"/>
                <a:gd name="T24" fmla="*/ 35 w 47"/>
                <a:gd name="T25" fmla="*/ 25 h 69"/>
                <a:gd name="T26" fmla="*/ 34 w 47"/>
                <a:gd name="T27" fmla="*/ 30 h 69"/>
                <a:gd name="T28" fmla="*/ 24 w 47"/>
                <a:gd name="T29" fmla="*/ 30 h 69"/>
                <a:gd name="T30" fmla="*/ 20 w 47"/>
                <a:gd name="T31" fmla="*/ 33 h 69"/>
                <a:gd name="T32" fmla="*/ 13 w 47"/>
                <a:gd name="T33" fmla="*/ 30 h 69"/>
                <a:gd name="T34" fmla="*/ 11 w 47"/>
                <a:gd name="T35" fmla="*/ 36 h 69"/>
                <a:gd name="T36" fmla="*/ 16 w 47"/>
                <a:gd name="T37" fmla="*/ 39 h 69"/>
                <a:gd name="T38" fmla="*/ 24 w 47"/>
                <a:gd name="T39" fmla="*/ 39 h 69"/>
                <a:gd name="T40" fmla="*/ 34 w 47"/>
                <a:gd name="T41" fmla="*/ 41 h 69"/>
                <a:gd name="T42" fmla="*/ 41 w 47"/>
                <a:gd name="T43" fmla="*/ 41 h 69"/>
                <a:gd name="T44" fmla="*/ 43 w 47"/>
                <a:gd name="T45" fmla="*/ 47 h 69"/>
                <a:gd name="T46" fmla="*/ 43 w 47"/>
                <a:gd name="T47" fmla="*/ 55 h 69"/>
                <a:gd name="T48" fmla="*/ 41 w 47"/>
                <a:gd name="T49" fmla="*/ 61 h 69"/>
                <a:gd name="T50" fmla="*/ 34 w 47"/>
                <a:gd name="T51" fmla="*/ 66 h 69"/>
                <a:gd name="T52" fmla="*/ 24 w 47"/>
                <a:gd name="T53" fmla="*/ 69 h 69"/>
                <a:gd name="T54" fmla="*/ 16 w 47"/>
                <a:gd name="T55" fmla="*/ 69 h 69"/>
                <a:gd name="T56" fmla="*/ 8 w 47"/>
                <a:gd name="T57" fmla="*/ 66 h 69"/>
                <a:gd name="T58" fmla="*/ 0 w 47"/>
                <a:gd name="T59" fmla="*/ 64 h 69"/>
                <a:gd name="T60" fmla="*/ 0 w 47"/>
                <a:gd name="T61" fmla="*/ 55 h 69"/>
                <a:gd name="T62" fmla="*/ 7 w 47"/>
                <a:gd name="T63" fmla="*/ 50 h 69"/>
                <a:gd name="T64" fmla="*/ 7 w 47"/>
                <a:gd name="T65" fmla="*/ 44 h 69"/>
                <a:gd name="T66" fmla="*/ 7 w 47"/>
                <a:gd name="T67" fmla="*/ 39 h 69"/>
                <a:gd name="T68" fmla="*/ 8 w 47"/>
                <a:gd name="T69" fmla="*/ 33 h 69"/>
                <a:gd name="T70" fmla="*/ 20 w 47"/>
                <a:gd name="T71" fmla="*/ 3 h 69"/>
                <a:gd name="T72" fmla="*/ 13 w 47"/>
                <a:gd name="T73" fmla="*/ 5 h 69"/>
                <a:gd name="T74" fmla="*/ 11 w 47"/>
                <a:gd name="T75" fmla="*/ 11 h 69"/>
                <a:gd name="T76" fmla="*/ 11 w 47"/>
                <a:gd name="T77" fmla="*/ 19 h 69"/>
                <a:gd name="T78" fmla="*/ 13 w 47"/>
                <a:gd name="T79" fmla="*/ 25 h 69"/>
                <a:gd name="T80" fmla="*/ 20 w 47"/>
                <a:gd name="T81" fmla="*/ 28 h 69"/>
                <a:gd name="T82" fmla="*/ 24 w 47"/>
                <a:gd name="T83" fmla="*/ 30 h 69"/>
                <a:gd name="T84" fmla="*/ 27 w 47"/>
                <a:gd name="T85" fmla="*/ 25 h 69"/>
                <a:gd name="T86" fmla="*/ 30 w 47"/>
                <a:gd name="T87" fmla="*/ 19 h 69"/>
                <a:gd name="T88" fmla="*/ 30 w 47"/>
                <a:gd name="T89" fmla="*/ 11 h 69"/>
                <a:gd name="T90" fmla="*/ 27 w 47"/>
                <a:gd name="T91" fmla="*/ 5 h 69"/>
                <a:gd name="T92" fmla="*/ 21 w 47"/>
                <a:gd name="T93" fmla="*/ 3 h 69"/>
                <a:gd name="T94" fmla="*/ 11 w 47"/>
                <a:gd name="T95" fmla="*/ 47 h 69"/>
                <a:gd name="T96" fmla="*/ 7 w 47"/>
                <a:gd name="T97" fmla="*/ 52 h 69"/>
                <a:gd name="T98" fmla="*/ 8 w 47"/>
                <a:gd name="T99" fmla="*/ 58 h 69"/>
                <a:gd name="T100" fmla="*/ 13 w 47"/>
                <a:gd name="T101" fmla="*/ 61 h 69"/>
                <a:gd name="T102" fmla="*/ 21 w 47"/>
                <a:gd name="T103" fmla="*/ 64 h 69"/>
                <a:gd name="T104" fmla="*/ 30 w 47"/>
                <a:gd name="T105" fmla="*/ 64 h 69"/>
                <a:gd name="T106" fmla="*/ 35 w 47"/>
                <a:gd name="T107" fmla="*/ 61 h 69"/>
                <a:gd name="T108" fmla="*/ 41 w 47"/>
                <a:gd name="T109" fmla="*/ 58 h 69"/>
                <a:gd name="T110" fmla="*/ 41 w 47"/>
                <a:gd name="T111" fmla="*/ 50 h 69"/>
                <a:gd name="T112" fmla="*/ 35 w 47"/>
                <a:gd name="T113" fmla="*/ 47 h 69"/>
                <a:gd name="T114" fmla="*/ 27 w 47"/>
                <a:gd name="T115" fmla="*/ 47 h 69"/>
                <a:gd name="T116" fmla="*/ 20 w 47"/>
                <a:gd name="T117" fmla="*/ 47 h 69"/>
                <a:gd name="T118" fmla="*/ 11 w 47"/>
                <a:gd name="T119" fmla="*/ 47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"/>
                <a:gd name="T181" fmla="*/ 0 h 69"/>
                <a:gd name="T182" fmla="*/ 47 w 47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" h="69">
                  <a:moveTo>
                    <a:pt x="11" y="30"/>
                  </a:moveTo>
                  <a:lnTo>
                    <a:pt x="11" y="28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7" y="8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1"/>
                  </a:lnTo>
                  <a:lnTo>
                    <a:pt x="38" y="64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0" y="66"/>
                  </a:lnTo>
                  <a:lnTo>
                    <a:pt x="27" y="69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8" y="66"/>
                  </a:lnTo>
                  <a:lnTo>
                    <a:pt x="7" y="66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7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1" y="30"/>
                  </a:lnTo>
                  <a:close/>
                  <a:moveTo>
                    <a:pt x="20" y="3"/>
                  </a:moveTo>
                  <a:lnTo>
                    <a:pt x="16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0" y="3"/>
                  </a:lnTo>
                  <a:close/>
                  <a:moveTo>
                    <a:pt x="11" y="47"/>
                  </a:moveTo>
                  <a:lnTo>
                    <a:pt x="8" y="50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1" y="55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3" y="47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0" name="Freeform 19"/>
            <p:cNvSpPr>
              <a:spLocks/>
            </p:cNvSpPr>
            <p:nvPr/>
          </p:nvSpPr>
          <p:spPr bwMode="auto">
            <a:xfrm>
              <a:off x="2986" y="2886"/>
              <a:ext cx="49" cy="72"/>
            </a:xfrm>
            <a:custGeom>
              <a:avLst/>
              <a:gdLst>
                <a:gd name="T0" fmla="*/ 13 w 49"/>
                <a:gd name="T1" fmla="*/ 0 h 72"/>
                <a:gd name="T2" fmla="*/ 13 w 49"/>
                <a:gd name="T3" fmla="*/ 47 h 72"/>
                <a:gd name="T4" fmla="*/ 27 w 49"/>
                <a:gd name="T5" fmla="*/ 36 h 72"/>
                <a:gd name="T6" fmla="*/ 27 w 49"/>
                <a:gd name="T7" fmla="*/ 33 h 72"/>
                <a:gd name="T8" fmla="*/ 30 w 49"/>
                <a:gd name="T9" fmla="*/ 33 h 72"/>
                <a:gd name="T10" fmla="*/ 30 w 49"/>
                <a:gd name="T11" fmla="*/ 30 h 72"/>
                <a:gd name="T12" fmla="*/ 30 w 49"/>
                <a:gd name="T13" fmla="*/ 28 h 72"/>
                <a:gd name="T14" fmla="*/ 27 w 49"/>
                <a:gd name="T15" fmla="*/ 28 h 72"/>
                <a:gd name="T16" fmla="*/ 27 w 49"/>
                <a:gd name="T17" fmla="*/ 25 h 72"/>
                <a:gd name="T18" fmla="*/ 46 w 49"/>
                <a:gd name="T19" fmla="*/ 25 h 72"/>
                <a:gd name="T20" fmla="*/ 46 w 49"/>
                <a:gd name="T21" fmla="*/ 28 h 72"/>
                <a:gd name="T22" fmla="*/ 43 w 49"/>
                <a:gd name="T23" fmla="*/ 28 h 72"/>
                <a:gd name="T24" fmla="*/ 41 w 49"/>
                <a:gd name="T25" fmla="*/ 28 h 72"/>
                <a:gd name="T26" fmla="*/ 39 w 49"/>
                <a:gd name="T27" fmla="*/ 28 h 72"/>
                <a:gd name="T28" fmla="*/ 39 w 49"/>
                <a:gd name="T29" fmla="*/ 30 h 72"/>
                <a:gd name="T30" fmla="*/ 35 w 49"/>
                <a:gd name="T31" fmla="*/ 30 h 72"/>
                <a:gd name="T32" fmla="*/ 35 w 49"/>
                <a:gd name="T33" fmla="*/ 33 h 72"/>
                <a:gd name="T34" fmla="*/ 21 w 49"/>
                <a:gd name="T35" fmla="*/ 44 h 72"/>
                <a:gd name="T36" fmla="*/ 35 w 49"/>
                <a:gd name="T37" fmla="*/ 58 h 72"/>
                <a:gd name="T38" fmla="*/ 35 w 49"/>
                <a:gd name="T39" fmla="*/ 61 h 72"/>
                <a:gd name="T40" fmla="*/ 39 w 49"/>
                <a:gd name="T41" fmla="*/ 64 h 72"/>
                <a:gd name="T42" fmla="*/ 41 w 49"/>
                <a:gd name="T43" fmla="*/ 66 h 72"/>
                <a:gd name="T44" fmla="*/ 43 w 49"/>
                <a:gd name="T45" fmla="*/ 69 h 72"/>
                <a:gd name="T46" fmla="*/ 46 w 49"/>
                <a:gd name="T47" fmla="*/ 69 h 72"/>
                <a:gd name="T48" fmla="*/ 49 w 49"/>
                <a:gd name="T49" fmla="*/ 69 h 72"/>
                <a:gd name="T50" fmla="*/ 49 w 49"/>
                <a:gd name="T51" fmla="*/ 72 h 72"/>
                <a:gd name="T52" fmla="*/ 27 w 49"/>
                <a:gd name="T53" fmla="*/ 72 h 72"/>
                <a:gd name="T54" fmla="*/ 27 w 49"/>
                <a:gd name="T55" fmla="*/ 69 h 72"/>
                <a:gd name="T56" fmla="*/ 30 w 49"/>
                <a:gd name="T57" fmla="*/ 69 h 72"/>
                <a:gd name="T58" fmla="*/ 30 w 49"/>
                <a:gd name="T59" fmla="*/ 66 h 72"/>
                <a:gd name="T60" fmla="*/ 30 w 49"/>
                <a:gd name="T61" fmla="*/ 64 h 72"/>
                <a:gd name="T62" fmla="*/ 27 w 49"/>
                <a:gd name="T63" fmla="*/ 64 h 72"/>
                <a:gd name="T64" fmla="*/ 13 w 49"/>
                <a:gd name="T65" fmla="*/ 47 h 72"/>
                <a:gd name="T66" fmla="*/ 13 w 49"/>
                <a:gd name="T67" fmla="*/ 61 h 72"/>
                <a:gd name="T68" fmla="*/ 13 w 49"/>
                <a:gd name="T69" fmla="*/ 64 h 72"/>
                <a:gd name="T70" fmla="*/ 13 w 49"/>
                <a:gd name="T71" fmla="*/ 66 h 72"/>
                <a:gd name="T72" fmla="*/ 16 w 49"/>
                <a:gd name="T73" fmla="*/ 66 h 72"/>
                <a:gd name="T74" fmla="*/ 16 w 49"/>
                <a:gd name="T75" fmla="*/ 69 h 72"/>
                <a:gd name="T76" fmla="*/ 19 w 49"/>
                <a:gd name="T77" fmla="*/ 69 h 72"/>
                <a:gd name="T78" fmla="*/ 21 w 49"/>
                <a:gd name="T79" fmla="*/ 69 h 72"/>
                <a:gd name="T80" fmla="*/ 21 w 49"/>
                <a:gd name="T81" fmla="*/ 72 h 72"/>
                <a:gd name="T82" fmla="*/ 0 w 49"/>
                <a:gd name="T83" fmla="*/ 72 h 72"/>
                <a:gd name="T84" fmla="*/ 0 w 49"/>
                <a:gd name="T85" fmla="*/ 69 h 72"/>
                <a:gd name="T86" fmla="*/ 2 w 49"/>
                <a:gd name="T87" fmla="*/ 69 h 72"/>
                <a:gd name="T88" fmla="*/ 5 w 49"/>
                <a:gd name="T89" fmla="*/ 69 h 72"/>
                <a:gd name="T90" fmla="*/ 5 w 49"/>
                <a:gd name="T91" fmla="*/ 66 h 72"/>
                <a:gd name="T92" fmla="*/ 5 w 49"/>
                <a:gd name="T93" fmla="*/ 64 h 72"/>
                <a:gd name="T94" fmla="*/ 5 w 49"/>
                <a:gd name="T95" fmla="*/ 61 h 72"/>
                <a:gd name="T96" fmla="*/ 5 w 49"/>
                <a:gd name="T97" fmla="*/ 19 h 72"/>
                <a:gd name="T98" fmla="*/ 5 w 49"/>
                <a:gd name="T99" fmla="*/ 17 h 72"/>
                <a:gd name="T100" fmla="*/ 5 w 49"/>
                <a:gd name="T101" fmla="*/ 14 h 72"/>
                <a:gd name="T102" fmla="*/ 5 w 49"/>
                <a:gd name="T103" fmla="*/ 11 h 72"/>
                <a:gd name="T104" fmla="*/ 5 w 49"/>
                <a:gd name="T105" fmla="*/ 8 h 72"/>
                <a:gd name="T106" fmla="*/ 5 w 49"/>
                <a:gd name="T107" fmla="*/ 6 h 72"/>
                <a:gd name="T108" fmla="*/ 2 w 49"/>
                <a:gd name="T109" fmla="*/ 6 h 72"/>
                <a:gd name="T110" fmla="*/ 0 w 49"/>
                <a:gd name="T111" fmla="*/ 6 h 72"/>
                <a:gd name="T112" fmla="*/ 0 w 49"/>
                <a:gd name="T113" fmla="*/ 8 h 72"/>
                <a:gd name="T114" fmla="*/ 0 w 49"/>
                <a:gd name="T115" fmla="*/ 6 h 72"/>
                <a:gd name="T116" fmla="*/ 13 w 49"/>
                <a:gd name="T117" fmla="*/ 0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"/>
                <a:gd name="T178" fmla="*/ 0 h 72"/>
                <a:gd name="T179" fmla="*/ 49 w 49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" h="72">
                  <a:moveTo>
                    <a:pt x="13" y="0"/>
                  </a:moveTo>
                  <a:lnTo>
                    <a:pt x="13" y="47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21" y="44"/>
                  </a:lnTo>
                  <a:lnTo>
                    <a:pt x="35" y="58"/>
                  </a:lnTo>
                  <a:lnTo>
                    <a:pt x="35" y="61"/>
                  </a:lnTo>
                  <a:lnTo>
                    <a:pt x="39" y="64"/>
                  </a:lnTo>
                  <a:lnTo>
                    <a:pt x="41" y="66"/>
                  </a:lnTo>
                  <a:lnTo>
                    <a:pt x="43" y="69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27" y="64"/>
                  </a:lnTo>
                  <a:lnTo>
                    <a:pt x="13" y="47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1" name="Freeform 20"/>
            <p:cNvSpPr>
              <a:spLocks noEditPoints="1"/>
            </p:cNvSpPr>
            <p:nvPr/>
          </p:nvSpPr>
          <p:spPr bwMode="auto">
            <a:xfrm>
              <a:off x="3040" y="2911"/>
              <a:ext cx="38" cy="47"/>
            </a:xfrm>
            <a:custGeom>
              <a:avLst/>
              <a:gdLst>
                <a:gd name="T0" fmla="*/ 6 w 38"/>
                <a:gd name="T1" fmla="*/ 19 h 47"/>
                <a:gd name="T2" fmla="*/ 6 w 38"/>
                <a:gd name="T3" fmla="*/ 25 h 47"/>
                <a:gd name="T4" fmla="*/ 8 w 38"/>
                <a:gd name="T5" fmla="*/ 30 h 47"/>
                <a:gd name="T6" fmla="*/ 11 w 38"/>
                <a:gd name="T7" fmla="*/ 33 h 47"/>
                <a:gd name="T8" fmla="*/ 14 w 38"/>
                <a:gd name="T9" fmla="*/ 36 h 47"/>
                <a:gd name="T10" fmla="*/ 16 w 38"/>
                <a:gd name="T11" fmla="*/ 39 h 47"/>
                <a:gd name="T12" fmla="*/ 22 w 38"/>
                <a:gd name="T13" fmla="*/ 39 h 47"/>
                <a:gd name="T14" fmla="*/ 27 w 38"/>
                <a:gd name="T15" fmla="*/ 39 h 47"/>
                <a:gd name="T16" fmla="*/ 30 w 38"/>
                <a:gd name="T17" fmla="*/ 36 h 47"/>
                <a:gd name="T18" fmla="*/ 33 w 38"/>
                <a:gd name="T19" fmla="*/ 33 h 47"/>
                <a:gd name="T20" fmla="*/ 36 w 38"/>
                <a:gd name="T21" fmla="*/ 28 h 47"/>
                <a:gd name="T22" fmla="*/ 36 w 38"/>
                <a:gd name="T23" fmla="*/ 33 h 47"/>
                <a:gd name="T24" fmla="*/ 36 w 38"/>
                <a:gd name="T25" fmla="*/ 39 h 47"/>
                <a:gd name="T26" fmla="*/ 33 w 38"/>
                <a:gd name="T27" fmla="*/ 41 h 47"/>
                <a:gd name="T28" fmla="*/ 30 w 38"/>
                <a:gd name="T29" fmla="*/ 44 h 47"/>
                <a:gd name="T30" fmla="*/ 27 w 38"/>
                <a:gd name="T31" fmla="*/ 47 h 47"/>
                <a:gd name="T32" fmla="*/ 22 w 38"/>
                <a:gd name="T33" fmla="*/ 47 h 47"/>
                <a:gd name="T34" fmla="*/ 16 w 38"/>
                <a:gd name="T35" fmla="*/ 47 h 47"/>
                <a:gd name="T36" fmla="*/ 11 w 38"/>
                <a:gd name="T37" fmla="*/ 47 h 47"/>
                <a:gd name="T38" fmla="*/ 8 w 38"/>
                <a:gd name="T39" fmla="*/ 44 h 47"/>
                <a:gd name="T40" fmla="*/ 6 w 38"/>
                <a:gd name="T41" fmla="*/ 41 h 47"/>
                <a:gd name="T42" fmla="*/ 0 w 38"/>
                <a:gd name="T43" fmla="*/ 36 h 47"/>
                <a:gd name="T44" fmla="*/ 0 w 38"/>
                <a:gd name="T45" fmla="*/ 30 h 47"/>
                <a:gd name="T46" fmla="*/ 0 w 38"/>
                <a:gd name="T47" fmla="*/ 25 h 47"/>
                <a:gd name="T48" fmla="*/ 0 w 38"/>
                <a:gd name="T49" fmla="*/ 19 h 47"/>
                <a:gd name="T50" fmla="*/ 0 w 38"/>
                <a:gd name="T51" fmla="*/ 14 h 47"/>
                <a:gd name="T52" fmla="*/ 3 w 38"/>
                <a:gd name="T53" fmla="*/ 8 h 47"/>
                <a:gd name="T54" fmla="*/ 6 w 38"/>
                <a:gd name="T55" fmla="*/ 3 h 47"/>
                <a:gd name="T56" fmla="*/ 11 w 38"/>
                <a:gd name="T57" fmla="*/ 3 h 47"/>
                <a:gd name="T58" fmla="*/ 14 w 38"/>
                <a:gd name="T59" fmla="*/ 0 h 47"/>
                <a:gd name="T60" fmla="*/ 19 w 38"/>
                <a:gd name="T61" fmla="*/ 0 h 47"/>
                <a:gd name="T62" fmla="*/ 25 w 38"/>
                <a:gd name="T63" fmla="*/ 0 h 47"/>
                <a:gd name="T64" fmla="*/ 30 w 38"/>
                <a:gd name="T65" fmla="*/ 3 h 47"/>
                <a:gd name="T66" fmla="*/ 33 w 38"/>
                <a:gd name="T67" fmla="*/ 5 h 47"/>
                <a:gd name="T68" fmla="*/ 36 w 38"/>
                <a:gd name="T69" fmla="*/ 8 h 47"/>
                <a:gd name="T70" fmla="*/ 38 w 38"/>
                <a:gd name="T71" fmla="*/ 14 h 47"/>
                <a:gd name="T72" fmla="*/ 6 w 38"/>
                <a:gd name="T73" fmla="*/ 17 h 47"/>
                <a:gd name="T74" fmla="*/ 6 w 38"/>
                <a:gd name="T75" fmla="*/ 14 h 47"/>
                <a:gd name="T76" fmla="*/ 27 w 38"/>
                <a:gd name="T77" fmla="*/ 11 h 47"/>
                <a:gd name="T78" fmla="*/ 25 w 38"/>
                <a:gd name="T79" fmla="*/ 8 h 47"/>
                <a:gd name="T80" fmla="*/ 22 w 38"/>
                <a:gd name="T81" fmla="*/ 5 h 47"/>
                <a:gd name="T82" fmla="*/ 19 w 38"/>
                <a:gd name="T83" fmla="*/ 3 h 47"/>
                <a:gd name="T84" fmla="*/ 14 w 38"/>
                <a:gd name="T85" fmla="*/ 3 h 47"/>
                <a:gd name="T86" fmla="*/ 11 w 38"/>
                <a:gd name="T87" fmla="*/ 5 h 47"/>
                <a:gd name="T88" fmla="*/ 8 w 38"/>
                <a:gd name="T89" fmla="*/ 8 h 47"/>
                <a:gd name="T90" fmla="*/ 6 w 38"/>
                <a:gd name="T91" fmla="*/ 11 h 47"/>
                <a:gd name="T92" fmla="*/ 6 w 38"/>
                <a:gd name="T93" fmla="*/ 14 h 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47"/>
                <a:gd name="T143" fmla="*/ 38 w 38"/>
                <a:gd name="T144" fmla="*/ 47 h 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47">
                  <a:moveTo>
                    <a:pt x="6" y="17"/>
                  </a:moveTo>
                  <a:lnTo>
                    <a:pt x="6" y="19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3" y="39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6" y="17"/>
                  </a:lnTo>
                  <a:close/>
                  <a:moveTo>
                    <a:pt x="6" y="14"/>
                  </a:moveTo>
                  <a:lnTo>
                    <a:pt x="27" y="14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2" name="Freeform 21"/>
            <p:cNvSpPr>
              <a:spLocks noEditPoints="1"/>
            </p:cNvSpPr>
            <p:nvPr/>
          </p:nvSpPr>
          <p:spPr bwMode="auto">
            <a:xfrm>
              <a:off x="3084" y="2886"/>
              <a:ext cx="21" cy="72"/>
            </a:xfrm>
            <a:custGeom>
              <a:avLst/>
              <a:gdLst>
                <a:gd name="T0" fmla="*/ 11 w 21"/>
                <a:gd name="T1" fmla="*/ 0 h 72"/>
                <a:gd name="T2" fmla="*/ 13 w 21"/>
                <a:gd name="T3" fmla="*/ 0 h 72"/>
                <a:gd name="T4" fmla="*/ 16 w 21"/>
                <a:gd name="T5" fmla="*/ 3 h 72"/>
                <a:gd name="T6" fmla="*/ 16 w 21"/>
                <a:gd name="T7" fmla="*/ 6 h 72"/>
                <a:gd name="T8" fmla="*/ 16 w 21"/>
                <a:gd name="T9" fmla="*/ 8 h 72"/>
                <a:gd name="T10" fmla="*/ 13 w 21"/>
                <a:gd name="T11" fmla="*/ 8 h 72"/>
                <a:gd name="T12" fmla="*/ 13 w 21"/>
                <a:gd name="T13" fmla="*/ 11 h 72"/>
                <a:gd name="T14" fmla="*/ 11 w 21"/>
                <a:gd name="T15" fmla="*/ 11 h 72"/>
                <a:gd name="T16" fmla="*/ 8 w 21"/>
                <a:gd name="T17" fmla="*/ 8 h 72"/>
                <a:gd name="T18" fmla="*/ 5 w 21"/>
                <a:gd name="T19" fmla="*/ 8 h 72"/>
                <a:gd name="T20" fmla="*/ 5 w 21"/>
                <a:gd name="T21" fmla="*/ 6 h 72"/>
                <a:gd name="T22" fmla="*/ 5 w 21"/>
                <a:gd name="T23" fmla="*/ 3 h 72"/>
                <a:gd name="T24" fmla="*/ 8 w 21"/>
                <a:gd name="T25" fmla="*/ 3 h 72"/>
                <a:gd name="T26" fmla="*/ 8 w 21"/>
                <a:gd name="T27" fmla="*/ 0 h 72"/>
                <a:gd name="T28" fmla="*/ 11 w 21"/>
                <a:gd name="T29" fmla="*/ 0 h 72"/>
                <a:gd name="T30" fmla="*/ 11 w 21"/>
                <a:gd name="T31" fmla="*/ 0 h 72"/>
                <a:gd name="T32" fmla="*/ 16 w 21"/>
                <a:gd name="T33" fmla="*/ 25 h 72"/>
                <a:gd name="T34" fmla="*/ 16 w 21"/>
                <a:gd name="T35" fmla="*/ 61 h 72"/>
                <a:gd name="T36" fmla="*/ 16 w 21"/>
                <a:gd name="T37" fmla="*/ 64 h 72"/>
                <a:gd name="T38" fmla="*/ 16 w 21"/>
                <a:gd name="T39" fmla="*/ 66 h 72"/>
                <a:gd name="T40" fmla="*/ 16 w 21"/>
                <a:gd name="T41" fmla="*/ 69 h 72"/>
                <a:gd name="T42" fmla="*/ 19 w 21"/>
                <a:gd name="T43" fmla="*/ 69 h 72"/>
                <a:gd name="T44" fmla="*/ 21 w 21"/>
                <a:gd name="T45" fmla="*/ 69 h 72"/>
                <a:gd name="T46" fmla="*/ 21 w 21"/>
                <a:gd name="T47" fmla="*/ 72 h 72"/>
                <a:gd name="T48" fmla="*/ 0 w 21"/>
                <a:gd name="T49" fmla="*/ 72 h 72"/>
                <a:gd name="T50" fmla="*/ 0 w 21"/>
                <a:gd name="T51" fmla="*/ 69 h 72"/>
                <a:gd name="T52" fmla="*/ 2 w 21"/>
                <a:gd name="T53" fmla="*/ 69 h 72"/>
                <a:gd name="T54" fmla="*/ 5 w 21"/>
                <a:gd name="T55" fmla="*/ 69 h 72"/>
                <a:gd name="T56" fmla="*/ 5 w 21"/>
                <a:gd name="T57" fmla="*/ 66 h 72"/>
                <a:gd name="T58" fmla="*/ 5 w 21"/>
                <a:gd name="T59" fmla="*/ 64 h 72"/>
                <a:gd name="T60" fmla="*/ 8 w 21"/>
                <a:gd name="T61" fmla="*/ 64 h 72"/>
                <a:gd name="T62" fmla="*/ 8 w 21"/>
                <a:gd name="T63" fmla="*/ 61 h 72"/>
                <a:gd name="T64" fmla="*/ 8 w 21"/>
                <a:gd name="T65" fmla="*/ 44 h 72"/>
                <a:gd name="T66" fmla="*/ 8 w 21"/>
                <a:gd name="T67" fmla="*/ 42 h 72"/>
                <a:gd name="T68" fmla="*/ 8 w 21"/>
                <a:gd name="T69" fmla="*/ 39 h 72"/>
                <a:gd name="T70" fmla="*/ 8 w 21"/>
                <a:gd name="T71" fmla="*/ 36 h 72"/>
                <a:gd name="T72" fmla="*/ 5 w 21"/>
                <a:gd name="T73" fmla="*/ 36 h 72"/>
                <a:gd name="T74" fmla="*/ 5 w 21"/>
                <a:gd name="T75" fmla="*/ 33 h 72"/>
                <a:gd name="T76" fmla="*/ 5 w 21"/>
                <a:gd name="T77" fmla="*/ 30 h 72"/>
                <a:gd name="T78" fmla="*/ 2 w 21"/>
                <a:gd name="T79" fmla="*/ 30 h 72"/>
                <a:gd name="T80" fmla="*/ 0 w 21"/>
                <a:gd name="T81" fmla="*/ 30 h 72"/>
                <a:gd name="T82" fmla="*/ 13 w 21"/>
                <a:gd name="T83" fmla="*/ 25 h 72"/>
                <a:gd name="T84" fmla="*/ 16 w 21"/>
                <a:gd name="T85" fmla="*/ 25 h 72"/>
                <a:gd name="T86" fmla="*/ 16 w 21"/>
                <a:gd name="T87" fmla="*/ 25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72"/>
                <a:gd name="T134" fmla="*/ 21 w 21"/>
                <a:gd name="T135" fmla="*/ 72 h 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72">
                  <a:moveTo>
                    <a:pt x="11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close/>
                  <a:moveTo>
                    <a:pt x="16" y="25"/>
                  </a:moveTo>
                  <a:lnTo>
                    <a:pt x="16" y="61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3" name="Freeform 22"/>
            <p:cNvSpPr>
              <a:spLocks/>
            </p:cNvSpPr>
            <p:nvPr/>
          </p:nvSpPr>
          <p:spPr bwMode="auto">
            <a:xfrm>
              <a:off x="3111" y="2897"/>
              <a:ext cx="27" cy="61"/>
            </a:xfrm>
            <a:custGeom>
              <a:avLst/>
              <a:gdLst>
                <a:gd name="T0" fmla="*/ 14 w 27"/>
                <a:gd name="T1" fmla="*/ 0 h 61"/>
                <a:gd name="T2" fmla="*/ 14 w 27"/>
                <a:gd name="T3" fmla="*/ 14 h 61"/>
                <a:gd name="T4" fmla="*/ 24 w 27"/>
                <a:gd name="T5" fmla="*/ 14 h 61"/>
                <a:gd name="T6" fmla="*/ 24 w 27"/>
                <a:gd name="T7" fmla="*/ 17 h 61"/>
                <a:gd name="T8" fmla="*/ 14 w 27"/>
                <a:gd name="T9" fmla="*/ 17 h 61"/>
                <a:gd name="T10" fmla="*/ 14 w 27"/>
                <a:gd name="T11" fmla="*/ 47 h 61"/>
                <a:gd name="T12" fmla="*/ 14 w 27"/>
                <a:gd name="T13" fmla="*/ 50 h 61"/>
                <a:gd name="T14" fmla="*/ 14 w 27"/>
                <a:gd name="T15" fmla="*/ 53 h 61"/>
                <a:gd name="T16" fmla="*/ 16 w 27"/>
                <a:gd name="T17" fmla="*/ 53 h 61"/>
                <a:gd name="T18" fmla="*/ 16 w 27"/>
                <a:gd name="T19" fmla="*/ 55 h 61"/>
                <a:gd name="T20" fmla="*/ 19 w 27"/>
                <a:gd name="T21" fmla="*/ 55 h 61"/>
                <a:gd name="T22" fmla="*/ 22 w 27"/>
                <a:gd name="T23" fmla="*/ 55 h 61"/>
                <a:gd name="T24" fmla="*/ 22 w 27"/>
                <a:gd name="T25" fmla="*/ 53 h 61"/>
                <a:gd name="T26" fmla="*/ 24 w 27"/>
                <a:gd name="T27" fmla="*/ 53 h 61"/>
                <a:gd name="T28" fmla="*/ 27 w 27"/>
                <a:gd name="T29" fmla="*/ 53 h 61"/>
                <a:gd name="T30" fmla="*/ 24 w 27"/>
                <a:gd name="T31" fmla="*/ 53 h 61"/>
                <a:gd name="T32" fmla="*/ 24 w 27"/>
                <a:gd name="T33" fmla="*/ 55 h 61"/>
                <a:gd name="T34" fmla="*/ 22 w 27"/>
                <a:gd name="T35" fmla="*/ 58 h 61"/>
                <a:gd name="T36" fmla="*/ 19 w 27"/>
                <a:gd name="T37" fmla="*/ 61 h 61"/>
                <a:gd name="T38" fmla="*/ 16 w 27"/>
                <a:gd name="T39" fmla="*/ 61 h 61"/>
                <a:gd name="T40" fmla="*/ 14 w 27"/>
                <a:gd name="T41" fmla="*/ 61 h 61"/>
                <a:gd name="T42" fmla="*/ 11 w 27"/>
                <a:gd name="T43" fmla="*/ 61 h 61"/>
                <a:gd name="T44" fmla="*/ 8 w 27"/>
                <a:gd name="T45" fmla="*/ 58 h 61"/>
                <a:gd name="T46" fmla="*/ 8 w 27"/>
                <a:gd name="T47" fmla="*/ 55 h 61"/>
                <a:gd name="T48" fmla="*/ 5 w 27"/>
                <a:gd name="T49" fmla="*/ 55 h 61"/>
                <a:gd name="T50" fmla="*/ 5 w 27"/>
                <a:gd name="T51" fmla="*/ 53 h 61"/>
                <a:gd name="T52" fmla="*/ 5 w 27"/>
                <a:gd name="T53" fmla="*/ 50 h 61"/>
                <a:gd name="T54" fmla="*/ 5 w 27"/>
                <a:gd name="T55" fmla="*/ 17 h 61"/>
                <a:gd name="T56" fmla="*/ 0 w 27"/>
                <a:gd name="T57" fmla="*/ 17 h 61"/>
                <a:gd name="T58" fmla="*/ 0 w 27"/>
                <a:gd name="T59" fmla="*/ 14 h 61"/>
                <a:gd name="T60" fmla="*/ 3 w 27"/>
                <a:gd name="T61" fmla="*/ 14 h 61"/>
                <a:gd name="T62" fmla="*/ 5 w 27"/>
                <a:gd name="T63" fmla="*/ 11 h 61"/>
                <a:gd name="T64" fmla="*/ 8 w 27"/>
                <a:gd name="T65" fmla="*/ 8 h 61"/>
                <a:gd name="T66" fmla="*/ 8 w 27"/>
                <a:gd name="T67" fmla="*/ 6 h 61"/>
                <a:gd name="T68" fmla="*/ 11 w 27"/>
                <a:gd name="T69" fmla="*/ 6 h 61"/>
                <a:gd name="T70" fmla="*/ 11 w 27"/>
                <a:gd name="T71" fmla="*/ 3 h 61"/>
                <a:gd name="T72" fmla="*/ 11 w 27"/>
                <a:gd name="T73" fmla="*/ 0 h 61"/>
                <a:gd name="T74" fmla="*/ 14 w 27"/>
                <a:gd name="T75" fmla="*/ 0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61"/>
                <a:gd name="T116" fmla="*/ 27 w 27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61">
                  <a:moveTo>
                    <a:pt x="14" y="0"/>
                  </a:moveTo>
                  <a:lnTo>
                    <a:pt x="14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14" y="17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2" y="58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4" name="Freeform 23"/>
            <p:cNvSpPr>
              <a:spLocks/>
            </p:cNvSpPr>
            <p:nvPr/>
          </p:nvSpPr>
          <p:spPr bwMode="auto">
            <a:xfrm>
              <a:off x="2558" y="2997"/>
              <a:ext cx="77" cy="74"/>
            </a:xfrm>
            <a:custGeom>
              <a:avLst/>
              <a:gdLst>
                <a:gd name="T0" fmla="*/ 28 w 77"/>
                <a:gd name="T1" fmla="*/ 33 h 74"/>
                <a:gd name="T2" fmla="*/ 41 w 77"/>
                <a:gd name="T3" fmla="*/ 33 h 74"/>
                <a:gd name="T4" fmla="*/ 48 w 77"/>
                <a:gd name="T5" fmla="*/ 33 h 74"/>
                <a:gd name="T6" fmla="*/ 52 w 77"/>
                <a:gd name="T7" fmla="*/ 30 h 74"/>
                <a:gd name="T8" fmla="*/ 55 w 77"/>
                <a:gd name="T9" fmla="*/ 25 h 74"/>
                <a:gd name="T10" fmla="*/ 59 w 77"/>
                <a:gd name="T11" fmla="*/ 22 h 74"/>
                <a:gd name="T12" fmla="*/ 48 w 77"/>
                <a:gd name="T13" fmla="*/ 49 h 74"/>
                <a:gd name="T14" fmla="*/ 49 w 77"/>
                <a:gd name="T15" fmla="*/ 47 h 74"/>
                <a:gd name="T16" fmla="*/ 48 w 77"/>
                <a:gd name="T17" fmla="*/ 41 h 74"/>
                <a:gd name="T18" fmla="*/ 45 w 77"/>
                <a:gd name="T19" fmla="*/ 38 h 74"/>
                <a:gd name="T20" fmla="*/ 38 w 77"/>
                <a:gd name="T21" fmla="*/ 38 h 74"/>
                <a:gd name="T22" fmla="*/ 22 w 77"/>
                <a:gd name="T23" fmla="*/ 60 h 74"/>
                <a:gd name="T24" fmla="*/ 21 w 77"/>
                <a:gd name="T25" fmla="*/ 63 h 74"/>
                <a:gd name="T26" fmla="*/ 21 w 77"/>
                <a:gd name="T27" fmla="*/ 69 h 74"/>
                <a:gd name="T28" fmla="*/ 22 w 77"/>
                <a:gd name="T29" fmla="*/ 72 h 74"/>
                <a:gd name="T30" fmla="*/ 28 w 77"/>
                <a:gd name="T31" fmla="*/ 74 h 74"/>
                <a:gd name="T32" fmla="*/ 4 w 77"/>
                <a:gd name="T33" fmla="*/ 74 h 74"/>
                <a:gd name="T34" fmla="*/ 7 w 77"/>
                <a:gd name="T35" fmla="*/ 72 h 74"/>
                <a:gd name="T36" fmla="*/ 9 w 77"/>
                <a:gd name="T37" fmla="*/ 66 h 74"/>
                <a:gd name="T38" fmla="*/ 11 w 77"/>
                <a:gd name="T39" fmla="*/ 60 h 74"/>
                <a:gd name="T40" fmla="*/ 25 w 77"/>
                <a:gd name="T41" fmla="*/ 11 h 74"/>
                <a:gd name="T42" fmla="*/ 25 w 77"/>
                <a:gd name="T43" fmla="*/ 5 h 74"/>
                <a:gd name="T44" fmla="*/ 22 w 77"/>
                <a:gd name="T45" fmla="*/ 2 h 74"/>
                <a:gd name="T46" fmla="*/ 21 w 77"/>
                <a:gd name="T47" fmla="*/ 0 h 74"/>
                <a:gd name="T48" fmla="*/ 21 w 77"/>
                <a:gd name="T49" fmla="*/ 0 h 74"/>
                <a:gd name="T50" fmla="*/ 73 w 77"/>
                <a:gd name="T51" fmla="*/ 19 h 74"/>
                <a:gd name="T52" fmla="*/ 68 w 77"/>
                <a:gd name="T53" fmla="*/ 16 h 74"/>
                <a:gd name="T54" fmla="*/ 68 w 77"/>
                <a:gd name="T55" fmla="*/ 11 h 74"/>
                <a:gd name="T56" fmla="*/ 66 w 77"/>
                <a:gd name="T57" fmla="*/ 5 h 74"/>
                <a:gd name="T58" fmla="*/ 63 w 77"/>
                <a:gd name="T59" fmla="*/ 2 h 74"/>
                <a:gd name="T60" fmla="*/ 59 w 77"/>
                <a:gd name="T61" fmla="*/ 2 h 74"/>
                <a:gd name="T62" fmla="*/ 52 w 77"/>
                <a:gd name="T63" fmla="*/ 2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"/>
                <a:gd name="T97" fmla="*/ 0 h 74"/>
                <a:gd name="T98" fmla="*/ 77 w 77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" h="74">
                  <a:moveTo>
                    <a:pt x="38" y="2"/>
                  </a:moveTo>
                  <a:lnTo>
                    <a:pt x="28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27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49" y="47"/>
                  </a:lnTo>
                  <a:lnTo>
                    <a:pt x="49" y="44"/>
                  </a:lnTo>
                  <a:lnTo>
                    <a:pt x="48" y="41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28" y="38"/>
                  </a:lnTo>
                  <a:lnTo>
                    <a:pt x="22" y="60"/>
                  </a:lnTo>
                  <a:lnTo>
                    <a:pt x="21" y="60"/>
                  </a:lnTo>
                  <a:lnTo>
                    <a:pt x="21" y="63"/>
                  </a:lnTo>
                  <a:lnTo>
                    <a:pt x="21" y="66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5" y="72"/>
                  </a:lnTo>
                  <a:lnTo>
                    <a:pt x="28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9" y="69"/>
                  </a:lnTo>
                  <a:lnTo>
                    <a:pt x="9" y="66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77" y="0"/>
                  </a:lnTo>
                  <a:lnTo>
                    <a:pt x="73" y="19"/>
                  </a:lnTo>
                  <a:lnTo>
                    <a:pt x="68" y="19"/>
                  </a:lnTo>
                  <a:lnTo>
                    <a:pt x="68" y="16"/>
                  </a:lnTo>
                  <a:lnTo>
                    <a:pt x="68" y="13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5" name="Freeform 24"/>
            <p:cNvSpPr>
              <a:spLocks noEditPoints="1"/>
            </p:cNvSpPr>
            <p:nvPr/>
          </p:nvSpPr>
          <p:spPr bwMode="auto">
            <a:xfrm>
              <a:off x="2633" y="3022"/>
              <a:ext cx="42" cy="52"/>
            </a:xfrm>
            <a:custGeom>
              <a:avLst/>
              <a:gdLst>
                <a:gd name="T0" fmla="*/ 7 w 42"/>
                <a:gd name="T1" fmla="*/ 33 h 52"/>
                <a:gd name="T2" fmla="*/ 7 w 42"/>
                <a:gd name="T3" fmla="*/ 38 h 52"/>
                <a:gd name="T4" fmla="*/ 11 w 42"/>
                <a:gd name="T5" fmla="*/ 41 h 52"/>
                <a:gd name="T6" fmla="*/ 15 w 42"/>
                <a:gd name="T7" fmla="*/ 44 h 52"/>
                <a:gd name="T8" fmla="*/ 18 w 42"/>
                <a:gd name="T9" fmla="*/ 47 h 52"/>
                <a:gd name="T10" fmla="*/ 25 w 42"/>
                <a:gd name="T11" fmla="*/ 47 h 52"/>
                <a:gd name="T12" fmla="*/ 27 w 42"/>
                <a:gd name="T13" fmla="*/ 44 h 52"/>
                <a:gd name="T14" fmla="*/ 32 w 42"/>
                <a:gd name="T15" fmla="*/ 41 h 52"/>
                <a:gd name="T16" fmla="*/ 34 w 42"/>
                <a:gd name="T17" fmla="*/ 38 h 52"/>
                <a:gd name="T18" fmla="*/ 38 w 42"/>
                <a:gd name="T19" fmla="*/ 35 h 52"/>
                <a:gd name="T20" fmla="*/ 38 w 42"/>
                <a:gd name="T21" fmla="*/ 41 h 52"/>
                <a:gd name="T22" fmla="*/ 29 w 42"/>
                <a:gd name="T23" fmla="*/ 47 h 52"/>
                <a:gd name="T24" fmla="*/ 25 w 42"/>
                <a:gd name="T25" fmla="*/ 49 h 52"/>
                <a:gd name="T26" fmla="*/ 18 w 42"/>
                <a:gd name="T27" fmla="*/ 52 h 52"/>
                <a:gd name="T28" fmla="*/ 14 w 42"/>
                <a:gd name="T29" fmla="*/ 52 h 52"/>
                <a:gd name="T30" fmla="*/ 7 w 42"/>
                <a:gd name="T31" fmla="*/ 49 h 52"/>
                <a:gd name="T32" fmla="*/ 4 w 42"/>
                <a:gd name="T33" fmla="*/ 47 h 52"/>
                <a:gd name="T34" fmla="*/ 2 w 42"/>
                <a:gd name="T35" fmla="*/ 44 h 52"/>
                <a:gd name="T36" fmla="*/ 0 w 42"/>
                <a:gd name="T37" fmla="*/ 41 h 52"/>
                <a:gd name="T38" fmla="*/ 0 w 42"/>
                <a:gd name="T39" fmla="*/ 35 h 52"/>
                <a:gd name="T40" fmla="*/ 0 w 42"/>
                <a:gd name="T41" fmla="*/ 30 h 52"/>
                <a:gd name="T42" fmla="*/ 0 w 42"/>
                <a:gd name="T43" fmla="*/ 24 h 52"/>
                <a:gd name="T44" fmla="*/ 2 w 42"/>
                <a:gd name="T45" fmla="*/ 19 h 52"/>
                <a:gd name="T46" fmla="*/ 4 w 42"/>
                <a:gd name="T47" fmla="*/ 13 h 52"/>
                <a:gd name="T48" fmla="*/ 11 w 42"/>
                <a:gd name="T49" fmla="*/ 11 h 52"/>
                <a:gd name="T50" fmla="*/ 14 w 42"/>
                <a:gd name="T51" fmla="*/ 8 h 52"/>
                <a:gd name="T52" fmla="*/ 18 w 42"/>
                <a:gd name="T53" fmla="*/ 2 h 52"/>
                <a:gd name="T54" fmla="*/ 25 w 42"/>
                <a:gd name="T55" fmla="*/ 0 h 52"/>
                <a:gd name="T56" fmla="*/ 29 w 42"/>
                <a:gd name="T57" fmla="*/ 0 h 52"/>
                <a:gd name="T58" fmla="*/ 34 w 42"/>
                <a:gd name="T59" fmla="*/ 0 h 52"/>
                <a:gd name="T60" fmla="*/ 41 w 42"/>
                <a:gd name="T61" fmla="*/ 0 h 52"/>
                <a:gd name="T62" fmla="*/ 42 w 42"/>
                <a:gd name="T63" fmla="*/ 2 h 52"/>
                <a:gd name="T64" fmla="*/ 42 w 42"/>
                <a:gd name="T65" fmla="*/ 8 h 52"/>
                <a:gd name="T66" fmla="*/ 42 w 42"/>
                <a:gd name="T67" fmla="*/ 13 h 52"/>
                <a:gd name="T68" fmla="*/ 41 w 42"/>
                <a:gd name="T69" fmla="*/ 16 h 52"/>
                <a:gd name="T70" fmla="*/ 34 w 42"/>
                <a:gd name="T71" fmla="*/ 19 h 52"/>
                <a:gd name="T72" fmla="*/ 32 w 42"/>
                <a:gd name="T73" fmla="*/ 22 h 52"/>
                <a:gd name="T74" fmla="*/ 27 w 42"/>
                <a:gd name="T75" fmla="*/ 24 h 52"/>
                <a:gd name="T76" fmla="*/ 21 w 42"/>
                <a:gd name="T77" fmla="*/ 27 h 52"/>
                <a:gd name="T78" fmla="*/ 15 w 42"/>
                <a:gd name="T79" fmla="*/ 27 h 52"/>
                <a:gd name="T80" fmla="*/ 11 w 42"/>
                <a:gd name="T81" fmla="*/ 30 h 52"/>
                <a:gd name="T82" fmla="*/ 7 w 42"/>
                <a:gd name="T83" fmla="*/ 30 h 52"/>
                <a:gd name="T84" fmla="*/ 11 w 42"/>
                <a:gd name="T85" fmla="*/ 27 h 52"/>
                <a:gd name="T86" fmla="*/ 15 w 42"/>
                <a:gd name="T87" fmla="*/ 24 h 52"/>
                <a:gd name="T88" fmla="*/ 21 w 42"/>
                <a:gd name="T89" fmla="*/ 24 h 52"/>
                <a:gd name="T90" fmla="*/ 25 w 42"/>
                <a:gd name="T91" fmla="*/ 22 h 52"/>
                <a:gd name="T92" fmla="*/ 29 w 42"/>
                <a:gd name="T93" fmla="*/ 19 h 52"/>
                <a:gd name="T94" fmla="*/ 32 w 42"/>
                <a:gd name="T95" fmla="*/ 13 h 52"/>
                <a:gd name="T96" fmla="*/ 34 w 42"/>
                <a:gd name="T97" fmla="*/ 11 h 52"/>
                <a:gd name="T98" fmla="*/ 34 w 42"/>
                <a:gd name="T99" fmla="*/ 5 h 52"/>
                <a:gd name="T100" fmla="*/ 32 w 42"/>
                <a:gd name="T101" fmla="*/ 2 h 52"/>
                <a:gd name="T102" fmla="*/ 27 w 42"/>
                <a:gd name="T103" fmla="*/ 2 h 52"/>
                <a:gd name="T104" fmla="*/ 25 w 42"/>
                <a:gd name="T105" fmla="*/ 5 h 52"/>
                <a:gd name="T106" fmla="*/ 18 w 42"/>
                <a:gd name="T107" fmla="*/ 8 h 52"/>
                <a:gd name="T108" fmla="*/ 14 w 42"/>
                <a:gd name="T109" fmla="*/ 13 h 52"/>
                <a:gd name="T110" fmla="*/ 11 w 42"/>
                <a:gd name="T111" fmla="*/ 19 h 52"/>
                <a:gd name="T112" fmla="*/ 11 w 42"/>
                <a:gd name="T113" fmla="*/ 24 h 52"/>
                <a:gd name="T114" fmla="*/ 7 w 42"/>
                <a:gd name="T115" fmla="*/ 27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"/>
                <a:gd name="T175" fmla="*/ 0 h 52"/>
                <a:gd name="T176" fmla="*/ 42 w 42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" h="52">
                  <a:moveTo>
                    <a:pt x="7" y="30"/>
                  </a:moveTo>
                  <a:lnTo>
                    <a:pt x="7" y="33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41" y="38"/>
                  </a:lnTo>
                  <a:lnTo>
                    <a:pt x="38" y="41"/>
                  </a:lnTo>
                  <a:lnTo>
                    <a:pt x="32" y="44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1" y="30"/>
                  </a:lnTo>
                  <a:lnTo>
                    <a:pt x="7" y="30"/>
                  </a:lnTo>
                  <a:close/>
                  <a:moveTo>
                    <a:pt x="7" y="27"/>
                  </a:moveTo>
                  <a:lnTo>
                    <a:pt x="11" y="27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6" name="Freeform 25"/>
            <p:cNvSpPr>
              <a:spLocks/>
            </p:cNvSpPr>
            <p:nvPr/>
          </p:nvSpPr>
          <p:spPr bwMode="auto">
            <a:xfrm>
              <a:off x="2681" y="3022"/>
              <a:ext cx="52" cy="52"/>
            </a:xfrm>
            <a:custGeom>
              <a:avLst/>
              <a:gdLst>
                <a:gd name="T0" fmla="*/ 41 w 52"/>
                <a:gd name="T1" fmla="*/ 35 h 52"/>
                <a:gd name="T2" fmla="*/ 38 w 52"/>
                <a:gd name="T3" fmla="*/ 41 h 52"/>
                <a:gd name="T4" fmla="*/ 38 w 52"/>
                <a:gd name="T5" fmla="*/ 47 h 52"/>
                <a:gd name="T6" fmla="*/ 41 w 52"/>
                <a:gd name="T7" fmla="*/ 44 h 52"/>
                <a:gd name="T8" fmla="*/ 45 w 52"/>
                <a:gd name="T9" fmla="*/ 41 h 52"/>
                <a:gd name="T10" fmla="*/ 46 w 52"/>
                <a:gd name="T11" fmla="*/ 38 h 52"/>
                <a:gd name="T12" fmla="*/ 49 w 52"/>
                <a:gd name="T13" fmla="*/ 41 h 52"/>
                <a:gd name="T14" fmla="*/ 46 w 52"/>
                <a:gd name="T15" fmla="*/ 44 h 52"/>
                <a:gd name="T16" fmla="*/ 41 w 52"/>
                <a:gd name="T17" fmla="*/ 49 h 52"/>
                <a:gd name="T18" fmla="*/ 38 w 52"/>
                <a:gd name="T19" fmla="*/ 52 h 52"/>
                <a:gd name="T20" fmla="*/ 33 w 52"/>
                <a:gd name="T21" fmla="*/ 52 h 52"/>
                <a:gd name="T22" fmla="*/ 31 w 52"/>
                <a:gd name="T23" fmla="*/ 49 h 52"/>
                <a:gd name="T24" fmla="*/ 31 w 52"/>
                <a:gd name="T25" fmla="*/ 44 h 52"/>
                <a:gd name="T26" fmla="*/ 33 w 52"/>
                <a:gd name="T27" fmla="*/ 38 h 52"/>
                <a:gd name="T28" fmla="*/ 33 w 52"/>
                <a:gd name="T29" fmla="*/ 33 h 52"/>
                <a:gd name="T30" fmla="*/ 35 w 52"/>
                <a:gd name="T31" fmla="*/ 27 h 52"/>
                <a:gd name="T32" fmla="*/ 33 w 52"/>
                <a:gd name="T33" fmla="*/ 27 h 52"/>
                <a:gd name="T34" fmla="*/ 31 w 52"/>
                <a:gd name="T35" fmla="*/ 35 h 52"/>
                <a:gd name="T36" fmla="*/ 24 w 52"/>
                <a:gd name="T37" fmla="*/ 41 h 52"/>
                <a:gd name="T38" fmla="*/ 20 w 52"/>
                <a:gd name="T39" fmla="*/ 47 h 52"/>
                <a:gd name="T40" fmla="*/ 13 w 52"/>
                <a:gd name="T41" fmla="*/ 49 h 52"/>
                <a:gd name="T42" fmla="*/ 8 w 52"/>
                <a:gd name="T43" fmla="*/ 52 h 52"/>
                <a:gd name="T44" fmla="*/ 7 w 52"/>
                <a:gd name="T45" fmla="*/ 49 h 52"/>
                <a:gd name="T46" fmla="*/ 4 w 52"/>
                <a:gd name="T47" fmla="*/ 47 h 52"/>
                <a:gd name="T48" fmla="*/ 4 w 52"/>
                <a:gd name="T49" fmla="*/ 41 h 52"/>
                <a:gd name="T50" fmla="*/ 4 w 52"/>
                <a:gd name="T51" fmla="*/ 35 h 52"/>
                <a:gd name="T52" fmla="*/ 8 w 52"/>
                <a:gd name="T53" fmla="*/ 16 h 52"/>
                <a:gd name="T54" fmla="*/ 11 w 52"/>
                <a:gd name="T55" fmla="*/ 11 h 52"/>
                <a:gd name="T56" fmla="*/ 11 w 52"/>
                <a:gd name="T57" fmla="*/ 5 h 52"/>
                <a:gd name="T58" fmla="*/ 8 w 52"/>
                <a:gd name="T59" fmla="*/ 8 h 52"/>
                <a:gd name="T60" fmla="*/ 4 w 52"/>
                <a:gd name="T61" fmla="*/ 11 h 52"/>
                <a:gd name="T62" fmla="*/ 0 w 52"/>
                <a:gd name="T63" fmla="*/ 11 h 52"/>
                <a:gd name="T64" fmla="*/ 4 w 52"/>
                <a:gd name="T65" fmla="*/ 8 h 52"/>
                <a:gd name="T66" fmla="*/ 8 w 52"/>
                <a:gd name="T67" fmla="*/ 2 h 52"/>
                <a:gd name="T68" fmla="*/ 11 w 52"/>
                <a:gd name="T69" fmla="*/ 0 h 52"/>
                <a:gd name="T70" fmla="*/ 18 w 52"/>
                <a:gd name="T71" fmla="*/ 0 h 52"/>
                <a:gd name="T72" fmla="*/ 20 w 52"/>
                <a:gd name="T73" fmla="*/ 2 h 52"/>
                <a:gd name="T74" fmla="*/ 20 w 52"/>
                <a:gd name="T75" fmla="*/ 5 h 52"/>
                <a:gd name="T76" fmla="*/ 20 w 52"/>
                <a:gd name="T77" fmla="*/ 11 h 52"/>
                <a:gd name="T78" fmla="*/ 20 w 52"/>
                <a:gd name="T79" fmla="*/ 16 h 52"/>
                <a:gd name="T80" fmla="*/ 13 w 52"/>
                <a:gd name="T81" fmla="*/ 35 h 52"/>
                <a:gd name="T82" fmla="*/ 11 w 52"/>
                <a:gd name="T83" fmla="*/ 38 h 52"/>
                <a:gd name="T84" fmla="*/ 11 w 52"/>
                <a:gd name="T85" fmla="*/ 44 h 52"/>
                <a:gd name="T86" fmla="*/ 18 w 52"/>
                <a:gd name="T87" fmla="*/ 44 h 52"/>
                <a:gd name="T88" fmla="*/ 20 w 52"/>
                <a:gd name="T89" fmla="*/ 41 h 52"/>
                <a:gd name="T90" fmla="*/ 22 w 52"/>
                <a:gd name="T91" fmla="*/ 38 h 52"/>
                <a:gd name="T92" fmla="*/ 24 w 52"/>
                <a:gd name="T93" fmla="*/ 35 h 52"/>
                <a:gd name="T94" fmla="*/ 27 w 52"/>
                <a:gd name="T95" fmla="*/ 33 h 52"/>
                <a:gd name="T96" fmla="*/ 31 w 52"/>
                <a:gd name="T97" fmla="*/ 27 h 52"/>
                <a:gd name="T98" fmla="*/ 33 w 52"/>
                <a:gd name="T99" fmla="*/ 24 h 52"/>
                <a:gd name="T100" fmla="*/ 35 w 52"/>
                <a:gd name="T101" fmla="*/ 19 h 52"/>
                <a:gd name="T102" fmla="*/ 38 w 52"/>
                <a:gd name="T103" fmla="*/ 13 h 52"/>
                <a:gd name="T104" fmla="*/ 41 w 52"/>
                <a:gd name="T105" fmla="*/ 8 h 52"/>
                <a:gd name="T106" fmla="*/ 41 w 52"/>
                <a:gd name="T107" fmla="*/ 0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52"/>
                <a:gd name="T164" fmla="*/ 52 w 52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52">
                  <a:moveTo>
                    <a:pt x="52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38" y="41"/>
                  </a:lnTo>
                  <a:lnTo>
                    <a:pt x="38" y="44"/>
                  </a:lnTo>
                  <a:lnTo>
                    <a:pt x="38" y="47"/>
                  </a:lnTo>
                  <a:lnTo>
                    <a:pt x="41" y="47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38"/>
                  </a:lnTo>
                  <a:lnTo>
                    <a:pt x="49" y="38"/>
                  </a:lnTo>
                  <a:lnTo>
                    <a:pt x="49" y="41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5" y="47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5" y="27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4"/>
                  </a:lnTo>
                  <a:lnTo>
                    <a:pt x="20" y="47"/>
                  </a:lnTo>
                  <a:lnTo>
                    <a:pt x="18" y="49"/>
                  </a:lnTo>
                  <a:lnTo>
                    <a:pt x="13" y="49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7" y="33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5" y="22"/>
                  </a:lnTo>
                  <a:lnTo>
                    <a:pt x="35" y="19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7" name="Freeform 26"/>
            <p:cNvSpPr>
              <a:spLocks/>
            </p:cNvSpPr>
            <p:nvPr/>
          </p:nvSpPr>
          <p:spPr bwMode="auto">
            <a:xfrm>
              <a:off x="2739" y="3022"/>
              <a:ext cx="43" cy="52"/>
            </a:xfrm>
            <a:custGeom>
              <a:avLst/>
              <a:gdLst>
                <a:gd name="T0" fmla="*/ 37 w 43"/>
                <a:gd name="T1" fmla="*/ 38 h 52"/>
                <a:gd name="T2" fmla="*/ 34 w 43"/>
                <a:gd name="T3" fmla="*/ 44 h 52"/>
                <a:gd name="T4" fmla="*/ 29 w 43"/>
                <a:gd name="T5" fmla="*/ 47 h 52"/>
                <a:gd name="T6" fmla="*/ 24 w 43"/>
                <a:gd name="T7" fmla="*/ 49 h 52"/>
                <a:gd name="T8" fmla="*/ 18 w 43"/>
                <a:gd name="T9" fmla="*/ 52 h 52"/>
                <a:gd name="T10" fmla="*/ 14 w 43"/>
                <a:gd name="T11" fmla="*/ 52 h 52"/>
                <a:gd name="T12" fmla="*/ 7 w 43"/>
                <a:gd name="T13" fmla="*/ 49 h 52"/>
                <a:gd name="T14" fmla="*/ 2 w 43"/>
                <a:gd name="T15" fmla="*/ 47 h 52"/>
                <a:gd name="T16" fmla="*/ 0 w 43"/>
                <a:gd name="T17" fmla="*/ 44 h 52"/>
                <a:gd name="T18" fmla="*/ 0 w 43"/>
                <a:gd name="T19" fmla="*/ 38 h 52"/>
                <a:gd name="T20" fmla="*/ 0 w 43"/>
                <a:gd name="T21" fmla="*/ 33 h 52"/>
                <a:gd name="T22" fmla="*/ 0 w 43"/>
                <a:gd name="T23" fmla="*/ 27 h 52"/>
                <a:gd name="T24" fmla="*/ 2 w 43"/>
                <a:gd name="T25" fmla="*/ 22 h 52"/>
                <a:gd name="T26" fmla="*/ 4 w 43"/>
                <a:gd name="T27" fmla="*/ 19 h 52"/>
                <a:gd name="T28" fmla="*/ 4 w 43"/>
                <a:gd name="T29" fmla="*/ 13 h 52"/>
                <a:gd name="T30" fmla="*/ 10 w 43"/>
                <a:gd name="T31" fmla="*/ 11 h 52"/>
                <a:gd name="T32" fmla="*/ 14 w 43"/>
                <a:gd name="T33" fmla="*/ 8 h 52"/>
                <a:gd name="T34" fmla="*/ 15 w 43"/>
                <a:gd name="T35" fmla="*/ 5 h 52"/>
                <a:gd name="T36" fmla="*/ 21 w 43"/>
                <a:gd name="T37" fmla="*/ 2 h 52"/>
                <a:gd name="T38" fmla="*/ 28 w 43"/>
                <a:gd name="T39" fmla="*/ 0 h 52"/>
                <a:gd name="T40" fmla="*/ 32 w 43"/>
                <a:gd name="T41" fmla="*/ 0 h 52"/>
                <a:gd name="T42" fmla="*/ 37 w 43"/>
                <a:gd name="T43" fmla="*/ 0 h 52"/>
                <a:gd name="T44" fmla="*/ 41 w 43"/>
                <a:gd name="T45" fmla="*/ 2 h 52"/>
                <a:gd name="T46" fmla="*/ 43 w 43"/>
                <a:gd name="T47" fmla="*/ 5 h 52"/>
                <a:gd name="T48" fmla="*/ 43 w 43"/>
                <a:gd name="T49" fmla="*/ 11 h 52"/>
                <a:gd name="T50" fmla="*/ 41 w 43"/>
                <a:gd name="T51" fmla="*/ 13 h 52"/>
                <a:gd name="T52" fmla="*/ 37 w 43"/>
                <a:gd name="T53" fmla="*/ 16 h 52"/>
                <a:gd name="T54" fmla="*/ 34 w 43"/>
                <a:gd name="T55" fmla="*/ 13 h 52"/>
                <a:gd name="T56" fmla="*/ 34 w 43"/>
                <a:gd name="T57" fmla="*/ 8 h 52"/>
                <a:gd name="T58" fmla="*/ 37 w 43"/>
                <a:gd name="T59" fmla="*/ 5 h 52"/>
                <a:gd name="T60" fmla="*/ 34 w 43"/>
                <a:gd name="T61" fmla="*/ 2 h 52"/>
                <a:gd name="T62" fmla="*/ 29 w 43"/>
                <a:gd name="T63" fmla="*/ 2 h 52"/>
                <a:gd name="T64" fmla="*/ 24 w 43"/>
                <a:gd name="T65" fmla="*/ 5 h 52"/>
                <a:gd name="T66" fmla="*/ 21 w 43"/>
                <a:gd name="T67" fmla="*/ 8 h 52"/>
                <a:gd name="T68" fmla="*/ 15 w 43"/>
                <a:gd name="T69" fmla="*/ 11 h 52"/>
                <a:gd name="T70" fmla="*/ 14 w 43"/>
                <a:gd name="T71" fmla="*/ 16 h 52"/>
                <a:gd name="T72" fmla="*/ 10 w 43"/>
                <a:gd name="T73" fmla="*/ 22 h 52"/>
                <a:gd name="T74" fmla="*/ 7 w 43"/>
                <a:gd name="T75" fmla="*/ 27 h 52"/>
                <a:gd name="T76" fmla="*/ 7 w 43"/>
                <a:gd name="T77" fmla="*/ 33 h 52"/>
                <a:gd name="T78" fmla="*/ 7 w 43"/>
                <a:gd name="T79" fmla="*/ 38 h 52"/>
                <a:gd name="T80" fmla="*/ 10 w 43"/>
                <a:gd name="T81" fmla="*/ 41 h 52"/>
                <a:gd name="T82" fmla="*/ 14 w 43"/>
                <a:gd name="T83" fmla="*/ 44 h 52"/>
                <a:gd name="T84" fmla="*/ 18 w 43"/>
                <a:gd name="T85" fmla="*/ 47 h 52"/>
                <a:gd name="T86" fmla="*/ 24 w 43"/>
                <a:gd name="T87" fmla="*/ 47 h 52"/>
                <a:gd name="T88" fmla="*/ 28 w 43"/>
                <a:gd name="T89" fmla="*/ 44 h 52"/>
                <a:gd name="T90" fmla="*/ 32 w 43"/>
                <a:gd name="T91" fmla="*/ 41 h 52"/>
                <a:gd name="T92" fmla="*/ 34 w 43"/>
                <a:gd name="T93" fmla="*/ 38 h 52"/>
                <a:gd name="T94" fmla="*/ 37 w 43"/>
                <a:gd name="T95" fmla="*/ 35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"/>
                <a:gd name="T145" fmla="*/ 0 h 52"/>
                <a:gd name="T146" fmla="*/ 43 w 43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" h="52">
                  <a:moveTo>
                    <a:pt x="41" y="38"/>
                  </a:moveTo>
                  <a:lnTo>
                    <a:pt x="37" y="38"/>
                  </a:lnTo>
                  <a:lnTo>
                    <a:pt x="37" y="41"/>
                  </a:lnTo>
                  <a:lnTo>
                    <a:pt x="34" y="44"/>
                  </a:lnTo>
                  <a:lnTo>
                    <a:pt x="32" y="47"/>
                  </a:lnTo>
                  <a:lnTo>
                    <a:pt x="29" y="47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41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15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4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8" name="Freeform 27"/>
            <p:cNvSpPr>
              <a:spLocks/>
            </p:cNvSpPr>
            <p:nvPr/>
          </p:nvSpPr>
          <p:spPr bwMode="auto">
            <a:xfrm>
              <a:off x="2787" y="2991"/>
              <a:ext cx="49" cy="83"/>
            </a:xfrm>
            <a:custGeom>
              <a:avLst/>
              <a:gdLst>
                <a:gd name="T0" fmla="*/ 16 w 49"/>
                <a:gd name="T1" fmla="*/ 55 h 83"/>
                <a:gd name="T2" fmla="*/ 22 w 49"/>
                <a:gd name="T3" fmla="*/ 50 h 83"/>
                <a:gd name="T4" fmla="*/ 25 w 49"/>
                <a:gd name="T5" fmla="*/ 42 h 83"/>
                <a:gd name="T6" fmla="*/ 27 w 49"/>
                <a:gd name="T7" fmla="*/ 39 h 83"/>
                <a:gd name="T8" fmla="*/ 34 w 49"/>
                <a:gd name="T9" fmla="*/ 36 h 83"/>
                <a:gd name="T10" fmla="*/ 35 w 49"/>
                <a:gd name="T11" fmla="*/ 33 h 83"/>
                <a:gd name="T12" fmla="*/ 41 w 49"/>
                <a:gd name="T13" fmla="*/ 31 h 83"/>
                <a:gd name="T14" fmla="*/ 48 w 49"/>
                <a:gd name="T15" fmla="*/ 31 h 83"/>
                <a:gd name="T16" fmla="*/ 49 w 49"/>
                <a:gd name="T17" fmla="*/ 33 h 83"/>
                <a:gd name="T18" fmla="*/ 49 w 49"/>
                <a:gd name="T19" fmla="*/ 39 h 83"/>
                <a:gd name="T20" fmla="*/ 48 w 49"/>
                <a:gd name="T21" fmla="*/ 44 h 83"/>
                <a:gd name="T22" fmla="*/ 41 w 49"/>
                <a:gd name="T23" fmla="*/ 69 h 83"/>
                <a:gd name="T24" fmla="*/ 38 w 49"/>
                <a:gd name="T25" fmla="*/ 72 h 83"/>
                <a:gd name="T26" fmla="*/ 41 w 49"/>
                <a:gd name="T27" fmla="*/ 75 h 83"/>
                <a:gd name="T28" fmla="*/ 44 w 49"/>
                <a:gd name="T29" fmla="*/ 72 h 83"/>
                <a:gd name="T30" fmla="*/ 48 w 49"/>
                <a:gd name="T31" fmla="*/ 69 h 83"/>
                <a:gd name="T32" fmla="*/ 49 w 49"/>
                <a:gd name="T33" fmla="*/ 72 h 83"/>
                <a:gd name="T34" fmla="*/ 44 w 49"/>
                <a:gd name="T35" fmla="*/ 78 h 83"/>
                <a:gd name="T36" fmla="*/ 38 w 49"/>
                <a:gd name="T37" fmla="*/ 80 h 83"/>
                <a:gd name="T38" fmla="*/ 35 w 49"/>
                <a:gd name="T39" fmla="*/ 83 h 83"/>
                <a:gd name="T40" fmla="*/ 34 w 49"/>
                <a:gd name="T41" fmla="*/ 80 h 83"/>
                <a:gd name="T42" fmla="*/ 30 w 49"/>
                <a:gd name="T43" fmla="*/ 78 h 83"/>
                <a:gd name="T44" fmla="*/ 30 w 49"/>
                <a:gd name="T45" fmla="*/ 72 h 83"/>
                <a:gd name="T46" fmla="*/ 38 w 49"/>
                <a:gd name="T47" fmla="*/ 47 h 83"/>
                <a:gd name="T48" fmla="*/ 38 w 49"/>
                <a:gd name="T49" fmla="*/ 42 h 83"/>
                <a:gd name="T50" fmla="*/ 41 w 49"/>
                <a:gd name="T51" fmla="*/ 39 h 83"/>
                <a:gd name="T52" fmla="*/ 38 w 49"/>
                <a:gd name="T53" fmla="*/ 36 h 83"/>
                <a:gd name="T54" fmla="*/ 35 w 49"/>
                <a:gd name="T55" fmla="*/ 39 h 83"/>
                <a:gd name="T56" fmla="*/ 30 w 49"/>
                <a:gd name="T57" fmla="*/ 42 h 83"/>
                <a:gd name="T58" fmla="*/ 27 w 49"/>
                <a:gd name="T59" fmla="*/ 44 h 83"/>
                <a:gd name="T60" fmla="*/ 22 w 49"/>
                <a:gd name="T61" fmla="*/ 50 h 83"/>
                <a:gd name="T62" fmla="*/ 20 w 49"/>
                <a:gd name="T63" fmla="*/ 55 h 83"/>
                <a:gd name="T64" fmla="*/ 16 w 49"/>
                <a:gd name="T65" fmla="*/ 61 h 83"/>
                <a:gd name="T66" fmla="*/ 14 w 49"/>
                <a:gd name="T67" fmla="*/ 66 h 83"/>
                <a:gd name="T68" fmla="*/ 11 w 49"/>
                <a:gd name="T69" fmla="*/ 69 h 83"/>
                <a:gd name="T70" fmla="*/ 0 w 49"/>
                <a:gd name="T71" fmla="*/ 80 h 83"/>
                <a:gd name="T72" fmla="*/ 22 w 49"/>
                <a:gd name="T73" fmla="*/ 11 h 83"/>
                <a:gd name="T74" fmla="*/ 20 w 49"/>
                <a:gd name="T75" fmla="*/ 6 h 83"/>
                <a:gd name="T76" fmla="*/ 14 w 49"/>
                <a:gd name="T77" fmla="*/ 6 h 83"/>
                <a:gd name="T78" fmla="*/ 30 w 49"/>
                <a:gd name="T79" fmla="*/ 0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83"/>
                <a:gd name="T122" fmla="*/ 49 w 49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83">
                  <a:moveTo>
                    <a:pt x="30" y="0"/>
                  </a:moveTo>
                  <a:lnTo>
                    <a:pt x="16" y="55"/>
                  </a:lnTo>
                  <a:lnTo>
                    <a:pt x="20" y="53"/>
                  </a:lnTo>
                  <a:lnTo>
                    <a:pt x="22" y="50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9" y="33"/>
                  </a:lnTo>
                  <a:lnTo>
                    <a:pt x="49" y="36"/>
                  </a:lnTo>
                  <a:lnTo>
                    <a:pt x="49" y="39"/>
                  </a:lnTo>
                  <a:lnTo>
                    <a:pt x="49" y="42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38" y="72"/>
                  </a:lnTo>
                  <a:lnTo>
                    <a:pt x="38" y="75"/>
                  </a:lnTo>
                  <a:lnTo>
                    <a:pt x="41" y="75"/>
                  </a:lnTo>
                  <a:lnTo>
                    <a:pt x="44" y="75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48" y="75"/>
                  </a:lnTo>
                  <a:lnTo>
                    <a:pt x="44" y="78"/>
                  </a:lnTo>
                  <a:lnTo>
                    <a:pt x="41" y="80"/>
                  </a:lnTo>
                  <a:lnTo>
                    <a:pt x="38" y="80"/>
                  </a:lnTo>
                  <a:lnTo>
                    <a:pt x="38" y="83"/>
                  </a:lnTo>
                  <a:lnTo>
                    <a:pt x="35" y="83"/>
                  </a:lnTo>
                  <a:lnTo>
                    <a:pt x="34" y="8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0" y="72"/>
                  </a:lnTo>
                  <a:lnTo>
                    <a:pt x="34" y="69"/>
                  </a:lnTo>
                  <a:lnTo>
                    <a:pt x="38" y="47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38" y="39"/>
                  </a:lnTo>
                  <a:lnTo>
                    <a:pt x="38" y="36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5" y="47"/>
                  </a:lnTo>
                  <a:lnTo>
                    <a:pt x="22" y="50"/>
                  </a:lnTo>
                  <a:lnTo>
                    <a:pt x="22" y="53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1" y="69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20" y="17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9" name="Freeform 28"/>
            <p:cNvSpPr>
              <a:spLocks/>
            </p:cNvSpPr>
            <p:nvPr/>
          </p:nvSpPr>
          <p:spPr bwMode="auto">
            <a:xfrm>
              <a:off x="2848" y="3008"/>
              <a:ext cx="29" cy="66"/>
            </a:xfrm>
            <a:custGeom>
              <a:avLst/>
              <a:gdLst>
                <a:gd name="T0" fmla="*/ 23 w 29"/>
                <a:gd name="T1" fmla="*/ 0 h 66"/>
                <a:gd name="T2" fmla="*/ 21 w 29"/>
                <a:gd name="T3" fmla="*/ 14 h 66"/>
                <a:gd name="T4" fmla="*/ 29 w 29"/>
                <a:gd name="T5" fmla="*/ 14 h 66"/>
                <a:gd name="T6" fmla="*/ 27 w 29"/>
                <a:gd name="T7" fmla="*/ 19 h 66"/>
                <a:gd name="T8" fmla="*/ 18 w 29"/>
                <a:gd name="T9" fmla="*/ 19 h 66"/>
                <a:gd name="T10" fmla="*/ 10 w 29"/>
                <a:gd name="T11" fmla="*/ 52 h 66"/>
                <a:gd name="T12" fmla="*/ 7 w 29"/>
                <a:gd name="T13" fmla="*/ 55 h 66"/>
                <a:gd name="T14" fmla="*/ 7 w 29"/>
                <a:gd name="T15" fmla="*/ 58 h 66"/>
                <a:gd name="T16" fmla="*/ 7 w 29"/>
                <a:gd name="T17" fmla="*/ 61 h 66"/>
                <a:gd name="T18" fmla="*/ 10 w 29"/>
                <a:gd name="T19" fmla="*/ 61 h 66"/>
                <a:gd name="T20" fmla="*/ 14 w 29"/>
                <a:gd name="T21" fmla="*/ 58 h 66"/>
                <a:gd name="T22" fmla="*/ 15 w 29"/>
                <a:gd name="T23" fmla="*/ 58 h 66"/>
                <a:gd name="T24" fmla="*/ 15 w 29"/>
                <a:gd name="T25" fmla="*/ 55 h 66"/>
                <a:gd name="T26" fmla="*/ 18 w 29"/>
                <a:gd name="T27" fmla="*/ 52 h 66"/>
                <a:gd name="T28" fmla="*/ 21 w 29"/>
                <a:gd name="T29" fmla="*/ 52 h 66"/>
                <a:gd name="T30" fmla="*/ 18 w 29"/>
                <a:gd name="T31" fmla="*/ 55 h 66"/>
                <a:gd name="T32" fmla="*/ 15 w 29"/>
                <a:gd name="T33" fmla="*/ 58 h 66"/>
                <a:gd name="T34" fmla="*/ 15 w 29"/>
                <a:gd name="T35" fmla="*/ 61 h 66"/>
                <a:gd name="T36" fmla="*/ 14 w 29"/>
                <a:gd name="T37" fmla="*/ 61 h 66"/>
                <a:gd name="T38" fmla="*/ 14 w 29"/>
                <a:gd name="T39" fmla="*/ 63 h 66"/>
                <a:gd name="T40" fmla="*/ 10 w 29"/>
                <a:gd name="T41" fmla="*/ 63 h 66"/>
                <a:gd name="T42" fmla="*/ 7 w 29"/>
                <a:gd name="T43" fmla="*/ 63 h 66"/>
                <a:gd name="T44" fmla="*/ 7 w 29"/>
                <a:gd name="T45" fmla="*/ 66 h 66"/>
                <a:gd name="T46" fmla="*/ 4 w 29"/>
                <a:gd name="T47" fmla="*/ 66 h 66"/>
                <a:gd name="T48" fmla="*/ 2 w 29"/>
                <a:gd name="T49" fmla="*/ 66 h 66"/>
                <a:gd name="T50" fmla="*/ 2 w 29"/>
                <a:gd name="T51" fmla="*/ 63 h 66"/>
                <a:gd name="T52" fmla="*/ 0 w 29"/>
                <a:gd name="T53" fmla="*/ 63 h 66"/>
                <a:gd name="T54" fmla="*/ 0 w 29"/>
                <a:gd name="T55" fmla="*/ 61 h 66"/>
                <a:gd name="T56" fmla="*/ 0 w 29"/>
                <a:gd name="T57" fmla="*/ 58 h 66"/>
                <a:gd name="T58" fmla="*/ 0 w 29"/>
                <a:gd name="T59" fmla="*/ 55 h 66"/>
                <a:gd name="T60" fmla="*/ 0 w 29"/>
                <a:gd name="T61" fmla="*/ 52 h 66"/>
                <a:gd name="T62" fmla="*/ 2 w 29"/>
                <a:gd name="T63" fmla="*/ 49 h 66"/>
                <a:gd name="T64" fmla="*/ 10 w 29"/>
                <a:gd name="T65" fmla="*/ 19 h 66"/>
                <a:gd name="T66" fmla="*/ 2 w 29"/>
                <a:gd name="T67" fmla="*/ 19 h 66"/>
                <a:gd name="T68" fmla="*/ 2 w 29"/>
                <a:gd name="T69" fmla="*/ 16 h 66"/>
                <a:gd name="T70" fmla="*/ 4 w 29"/>
                <a:gd name="T71" fmla="*/ 16 h 66"/>
                <a:gd name="T72" fmla="*/ 7 w 29"/>
                <a:gd name="T73" fmla="*/ 14 h 66"/>
                <a:gd name="T74" fmla="*/ 10 w 29"/>
                <a:gd name="T75" fmla="*/ 14 h 66"/>
                <a:gd name="T76" fmla="*/ 14 w 29"/>
                <a:gd name="T77" fmla="*/ 11 h 66"/>
                <a:gd name="T78" fmla="*/ 15 w 29"/>
                <a:gd name="T79" fmla="*/ 8 h 66"/>
                <a:gd name="T80" fmla="*/ 15 w 29"/>
                <a:gd name="T81" fmla="*/ 5 h 66"/>
                <a:gd name="T82" fmla="*/ 18 w 29"/>
                <a:gd name="T83" fmla="*/ 5 h 66"/>
                <a:gd name="T84" fmla="*/ 18 w 29"/>
                <a:gd name="T85" fmla="*/ 2 h 66"/>
                <a:gd name="T86" fmla="*/ 21 w 29"/>
                <a:gd name="T87" fmla="*/ 2 h 66"/>
                <a:gd name="T88" fmla="*/ 21 w 29"/>
                <a:gd name="T89" fmla="*/ 0 h 66"/>
                <a:gd name="T90" fmla="*/ 23 w 29"/>
                <a:gd name="T91" fmla="*/ 0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"/>
                <a:gd name="T139" fmla="*/ 0 h 66"/>
                <a:gd name="T140" fmla="*/ 29 w 29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" h="66">
                  <a:moveTo>
                    <a:pt x="23" y="0"/>
                  </a:moveTo>
                  <a:lnTo>
                    <a:pt x="21" y="14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18" y="19"/>
                  </a:lnTo>
                  <a:lnTo>
                    <a:pt x="10" y="52"/>
                  </a:lnTo>
                  <a:lnTo>
                    <a:pt x="7" y="55"/>
                  </a:lnTo>
                  <a:lnTo>
                    <a:pt x="7" y="58"/>
                  </a:lnTo>
                  <a:lnTo>
                    <a:pt x="7" y="61"/>
                  </a:lnTo>
                  <a:lnTo>
                    <a:pt x="10" y="61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5"/>
                  </a:lnTo>
                  <a:lnTo>
                    <a:pt x="18" y="52"/>
                  </a:lnTo>
                  <a:lnTo>
                    <a:pt x="21" y="52"/>
                  </a:lnTo>
                  <a:lnTo>
                    <a:pt x="18" y="55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0" y="63"/>
                  </a:lnTo>
                  <a:lnTo>
                    <a:pt x="7" y="63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10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0" name="Freeform 29"/>
            <p:cNvSpPr>
              <a:spLocks noEditPoints="1"/>
            </p:cNvSpPr>
            <p:nvPr/>
          </p:nvSpPr>
          <p:spPr bwMode="auto">
            <a:xfrm>
              <a:off x="2877" y="3022"/>
              <a:ext cx="46" cy="52"/>
            </a:xfrm>
            <a:custGeom>
              <a:avLst/>
              <a:gdLst>
                <a:gd name="T0" fmla="*/ 12 w 46"/>
                <a:gd name="T1" fmla="*/ 33 h 52"/>
                <a:gd name="T2" fmla="*/ 12 w 46"/>
                <a:gd name="T3" fmla="*/ 38 h 52"/>
                <a:gd name="T4" fmla="*/ 13 w 46"/>
                <a:gd name="T5" fmla="*/ 41 h 52"/>
                <a:gd name="T6" fmla="*/ 16 w 46"/>
                <a:gd name="T7" fmla="*/ 44 h 52"/>
                <a:gd name="T8" fmla="*/ 22 w 46"/>
                <a:gd name="T9" fmla="*/ 47 h 52"/>
                <a:gd name="T10" fmla="*/ 27 w 46"/>
                <a:gd name="T11" fmla="*/ 44 h 52"/>
                <a:gd name="T12" fmla="*/ 32 w 46"/>
                <a:gd name="T13" fmla="*/ 41 h 52"/>
                <a:gd name="T14" fmla="*/ 35 w 46"/>
                <a:gd name="T15" fmla="*/ 38 h 52"/>
                <a:gd name="T16" fmla="*/ 41 w 46"/>
                <a:gd name="T17" fmla="*/ 35 h 52"/>
                <a:gd name="T18" fmla="*/ 39 w 46"/>
                <a:gd name="T19" fmla="*/ 41 h 52"/>
                <a:gd name="T20" fmla="*/ 32 w 46"/>
                <a:gd name="T21" fmla="*/ 47 h 52"/>
                <a:gd name="T22" fmla="*/ 26 w 46"/>
                <a:gd name="T23" fmla="*/ 49 h 52"/>
                <a:gd name="T24" fmla="*/ 19 w 46"/>
                <a:gd name="T25" fmla="*/ 52 h 52"/>
                <a:gd name="T26" fmla="*/ 13 w 46"/>
                <a:gd name="T27" fmla="*/ 52 h 52"/>
                <a:gd name="T28" fmla="*/ 8 w 46"/>
                <a:gd name="T29" fmla="*/ 49 h 52"/>
                <a:gd name="T30" fmla="*/ 5 w 46"/>
                <a:gd name="T31" fmla="*/ 47 h 52"/>
                <a:gd name="T32" fmla="*/ 3 w 46"/>
                <a:gd name="T33" fmla="*/ 44 h 52"/>
                <a:gd name="T34" fmla="*/ 0 w 46"/>
                <a:gd name="T35" fmla="*/ 41 h 52"/>
                <a:gd name="T36" fmla="*/ 0 w 46"/>
                <a:gd name="T37" fmla="*/ 35 h 52"/>
                <a:gd name="T38" fmla="*/ 0 w 46"/>
                <a:gd name="T39" fmla="*/ 30 h 52"/>
                <a:gd name="T40" fmla="*/ 3 w 46"/>
                <a:gd name="T41" fmla="*/ 24 h 52"/>
                <a:gd name="T42" fmla="*/ 3 w 46"/>
                <a:gd name="T43" fmla="*/ 19 h 52"/>
                <a:gd name="T44" fmla="*/ 5 w 46"/>
                <a:gd name="T45" fmla="*/ 16 h 52"/>
                <a:gd name="T46" fmla="*/ 8 w 46"/>
                <a:gd name="T47" fmla="*/ 11 h 52"/>
                <a:gd name="T48" fmla="*/ 13 w 46"/>
                <a:gd name="T49" fmla="*/ 8 h 52"/>
                <a:gd name="T50" fmla="*/ 19 w 46"/>
                <a:gd name="T51" fmla="*/ 5 h 52"/>
                <a:gd name="T52" fmla="*/ 22 w 46"/>
                <a:gd name="T53" fmla="*/ 2 h 52"/>
                <a:gd name="T54" fmla="*/ 26 w 46"/>
                <a:gd name="T55" fmla="*/ 0 h 52"/>
                <a:gd name="T56" fmla="*/ 30 w 46"/>
                <a:gd name="T57" fmla="*/ 0 h 52"/>
                <a:gd name="T58" fmla="*/ 35 w 46"/>
                <a:gd name="T59" fmla="*/ 0 h 52"/>
                <a:gd name="T60" fmla="*/ 41 w 46"/>
                <a:gd name="T61" fmla="*/ 0 h 52"/>
                <a:gd name="T62" fmla="*/ 43 w 46"/>
                <a:gd name="T63" fmla="*/ 2 h 52"/>
                <a:gd name="T64" fmla="*/ 46 w 46"/>
                <a:gd name="T65" fmla="*/ 5 h 52"/>
                <a:gd name="T66" fmla="*/ 46 w 46"/>
                <a:gd name="T67" fmla="*/ 11 h 52"/>
                <a:gd name="T68" fmla="*/ 43 w 46"/>
                <a:gd name="T69" fmla="*/ 13 h 52"/>
                <a:gd name="T70" fmla="*/ 41 w 46"/>
                <a:gd name="T71" fmla="*/ 16 h 52"/>
                <a:gd name="T72" fmla="*/ 39 w 46"/>
                <a:gd name="T73" fmla="*/ 19 h 52"/>
                <a:gd name="T74" fmla="*/ 32 w 46"/>
                <a:gd name="T75" fmla="*/ 22 h 52"/>
                <a:gd name="T76" fmla="*/ 30 w 46"/>
                <a:gd name="T77" fmla="*/ 24 h 52"/>
                <a:gd name="T78" fmla="*/ 26 w 46"/>
                <a:gd name="T79" fmla="*/ 27 h 52"/>
                <a:gd name="T80" fmla="*/ 19 w 46"/>
                <a:gd name="T81" fmla="*/ 27 h 52"/>
                <a:gd name="T82" fmla="*/ 13 w 46"/>
                <a:gd name="T83" fmla="*/ 30 h 52"/>
                <a:gd name="T84" fmla="*/ 12 w 46"/>
                <a:gd name="T85" fmla="*/ 30 h 52"/>
                <a:gd name="T86" fmla="*/ 13 w 46"/>
                <a:gd name="T87" fmla="*/ 27 h 52"/>
                <a:gd name="T88" fmla="*/ 16 w 46"/>
                <a:gd name="T89" fmla="*/ 24 h 52"/>
                <a:gd name="T90" fmla="*/ 22 w 46"/>
                <a:gd name="T91" fmla="*/ 24 h 52"/>
                <a:gd name="T92" fmla="*/ 27 w 46"/>
                <a:gd name="T93" fmla="*/ 22 h 52"/>
                <a:gd name="T94" fmla="*/ 32 w 46"/>
                <a:gd name="T95" fmla="*/ 19 h 52"/>
                <a:gd name="T96" fmla="*/ 35 w 46"/>
                <a:gd name="T97" fmla="*/ 13 h 52"/>
                <a:gd name="T98" fmla="*/ 39 w 46"/>
                <a:gd name="T99" fmla="*/ 11 h 52"/>
                <a:gd name="T100" fmla="*/ 39 w 46"/>
                <a:gd name="T101" fmla="*/ 5 h 52"/>
                <a:gd name="T102" fmla="*/ 35 w 46"/>
                <a:gd name="T103" fmla="*/ 2 h 52"/>
                <a:gd name="T104" fmla="*/ 30 w 46"/>
                <a:gd name="T105" fmla="*/ 2 h 52"/>
                <a:gd name="T106" fmla="*/ 26 w 46"/>
                <a:gd name="T107" fmla="*/ 2 h 52"/>
                <a:gd name="T108" fmla="*/ 22 w 46"/>
                <a:gd name="T109" fmla="*/ 5 h 52"/>
                <a:gd name="T110" fmla="*/ 19 w 46"/>
                <a:gd name="T111" fmla="*/ 8 h 52"/>
                <a:gd name="T112" fmla="*/ 16 w 46"/>
                <a:gd name="T113" fmla="*/ 11 h 52"/>
                <a:gd name="T114" fmla="*/ 13 w 46"/>
                <a:gd name="T115" fmla="*/ 16 h 52"/>
                <a:gd name="T116" fmla="*/ 12 w 46"/>
                <a:gd name="T117" fmla="*/ 22 h 52"/>
                <a:gd name="T118" fmla="*/ 12 w 46"/>
                <a:gd name="T119" fmla="*/ 27 h 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52"/>
                <a:gd name="T182" fmla="*/ 46 w 46"/>
                <a:gd name="T183" fmla="*/ 52 h 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52">
                  <a:moveTo>
                    <a:pt x="12" y="30"/>
                  </a:moveTo>
                  <a:lnTo>
                    <a:pt x="12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6" y="47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9" y="38"/>
                  </a:lnTo>
                  <a:lnTo>
                    <a:pt x="41" y="35"/>
                  </a:lnTo>
                  <a:lnTo>
                    <a:pt x="41" y="38"/>
                  </a:lnTo>
                  <a:lnTo>
                    <a:pt x="39" y="41"/>
                  </a:lnTo>
                  <a:lnTo>
                    <a:pt x="35" y="44"/>
                  </a:lnTo>
                  <a:lnTo>
                    <a:pt x="32" y="47"/>
                  </a:lnTo>
                  <a:lnTo>
                    <a:pt x="27" y="49"/>
                  </a:lnTo>
                  <a:lnTo>
                    <a:pt x="26" y="49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30"/>
                  </a:lnTo>
                  <a:lnTo>
                    <a:pt x="12" y="30"/>
                  </a:lnTo>
                  <a:close/>
                  <a:moveTo>
                    <a:pt x="12" y="27"/>
                  </a:moveTo>
                  <a:lnTo>
                    <a:pt x="13" y="27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494" name="Freeform 31"/>
          <p:cNvSpPr>
            <a:spLocks/>
          </p:cNvSpPr>
          <p:nvPr/>
        </p:nvSpPr>
        <p:spPr bwMode="auto">
          <a:xfrm>
            <a:off x="698500" y="3675063"/>
            <a:ext cx="46038" cy="122237"/>
          </a:xfrm>
          <a:custGeom>
            <a:avLst/>
            <a:gdLst>
              <a:gd name="T0" fmla="*/ 0 w 29"/>
              <a:gd name="T1" fmla="*/ 2147483647 h 77"/>
              <a:gd name="T2" fmla="*/ 2147483647 w 29"/>
              <a:gd name="T3" fmla="*/ 0 h 77"/>
              <a:gd name="T4" fmla="*/ 2147483647 w 29"/>
              <a:gd name="T5" fmla="*/ 2147483647 h 77"/>
              <a:gd name="T6" fmla="*/ 2147483647 w 29"/>
              <a:gd name="T7" fmla="*/ 2147483647 h 77"/>
              <a:gd name="T8" fmla="*/ 2147483647 w 29"/>
              <a:gd name="T9" fmla="*/ 2147483647 h 77"/>
              <a:gd name="T10" fmla="*/ 2147483647 w 29"/>
              <a:gd name="T11" fmla="*/ 2147483647 h 77"/>
              <a:gd name="T12" fmla="*/ 2147483647 w 29"/>
              <a:gd name="T13" fmla="*/ 2147483647 h 77"/>
              <a:gd name="T14" fmla="*/ 2147483647 w 29"/>
              <a:gd name="T15" fmla="*/ 2147483647 h 77"/>
              <a:gd name="T16" fmla="*/ 2147483647 w 29"/>
              <a:gd name="T17" fmla="*/ 2147483647 h 77"/>
              <a:gd name="T18" fmla="*/ 2147483647 w 29"/>
              <a:gd name="T19" fmla="*/ 2147483647 h 77"/>
              <a:gd name="T20" fmla="*/ 0 w 29"/>
              <a:gd name="T21" fmla="*/ 2147483647 h 77"/>
              <a:gd name="T22" fmla="*/ 2147483647 w 29"/>
              <a:gd name="T23" fmla="*/ 2147483647 h 77"/>
              <a:gd name="T24" fmla="*/ 2147483647 w 29"/>
              <a:gd name="T25" fmla="*/ 2147483647 h 77"/>
              <a:gd name="T26" fmla="*/ 2147483647 w 29"/>
              <a:gd name="T27" fmla="*/ 2147483647 h 77"/>
              <a:gd name="T28" fmla="*/ 2147483647 w 29"/>
              <a:gd name="T29" fmla="*/ 2147483647 h 77"/>
              <a:gd name="T30" fmla="*/ 2147483647 w 29"/>
              <a:gd name="T31" fmla="*/ 2147483647 h 77"/>
              <a:gd name="T32" fmla="*/ 2147483647 w 29"/>
              <a:gd name="T33" fmla="*/ 2147483647 h 77"/>
              <a:gd name="T34" fmla="*/ 2147483647 w 29"/>
              <a:gd name="T35" fmla="*/ 2147483647 h 77"/>
              <a:gd name="T36" fmla="*/ 2147483647 w 29"/>
              <a:gd name="T37" fmla="*/ 2147483647 h 77"/>
              <a:gd name="T38" fmla="*/ 2147483647 w 29"/>
              <a:gd name="T39" fmla="*/ 2147483647 h 77"/>
              <a:gd name="T40" fmla="*/ 2147483647 w 29"/>
              <a:gd name="T41" fmla="*/ 2147483647 h 77"/>
              <a:gd name="T42" fmla="*/ 2147483647 w 29"/>
              <a:gd name="T43" fmla="*/ 2147483647 h 77"/>
              <a:gd name="T44" fmla="*/ 2147483647 w 29"/>
              <a:gd name="T45" fmla="*/ 2147483647 h 77"/>
              <a:gd name="T46" fmla="*/ 2147483647 w 29"/>
              <a:gd name="T47" fmla="*/ 2147483647 h 77"/>
              <a:gd name="T48" fmla="*/ 2147483647 w 29"/>
              <a:gd name="T49" fmla="*/ 2147483647 h 77"/>
              <a:gd name="T50" fmla="*/ 2147483647 w 29"/>
              <a:gd name="T51" fmla="*/ 2147483647 h 77"/>
              <a:gd name="T52" fmla="*/ 2147483647 w 29"/>
              <a:gd name="T53" fmla="*/ 2147483647 h 77"/>
              <a:gd name="T54" fmla="*/ 2147483647 w 29"/>
              <a:gd name="T55" fmla="*/ 2147483647 h 77"/>
              <a:gd name="T56" fmla="*/ 2147483647 w 29"/>
              <a:gd name="T57" fmla="*/ 2147483647 h 77"/>
              <a:gd name="T58" fmla="*/ 2147483647 w 29"/>
              <a:gd name="T59" fmla="*/ 2147483647 h 77"/>
              <a:gd name="T60" fmla="*/ 0 w 29"/>
              <a:gd name="T61" fmla="*/ 2147483647 h 77"/>
              <a:gd name="T62" fmla="*/ 0 w 29"/>
              <a:gd name="T63" fmla="*/ 2147483647 h 7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"/>
              <a:gd name="T97" fmla="*/ 0 h 77"/>
              <a:gd name="T98" fmla="*/ 29 w 29"/>
              <a:gd name="T99" fmla="*/ 77 h 7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" h="77">
                <a:moveTo>
                  <a:pt x="0" y="8"/>
                </a:moveTo>
                <a:lnTo>
                  <a:pt x="19" y="0"/>
                </a:lnTo>
                <a:lnTo>
                  <a:pt x="19" y="63"/>
                </a:lnTo>
                <a:lnTo>
                  <a:pt x="19" y="66"/>
                </a:lnTo>
                <a:lnTo>
                  <a:pt x="19" y="69"/>
                </a:lnTo>
                <a:lnTo>
                  <a:pt x="19" y="71"/>
                </a:lnTo>
                <a:lnTo>
                  <a:pt x="21" y="74"/>
                </a:lnTo>
                <a:lnTo>
                  <a:pt x="24" y="74"/>
                </a:lnTo>
                <a:lnTo>
                  <a:pt x="27" y="77"/>
                </a:lnTo>
                <a:lnTo>
                  <a:pt x="29" y="77"/>
                </a:lnTo>
                <a:lnTo>
                  <a:pt x="0" y="77"/>
                </a:lnTo>
                <a:lnTo>
                  <a:pt x="2" y="77"/>
                </a:lnTo>
                <a:lnTo>
                  <a:pt x="5" y="74"/>
                </a:lnTo>
                <a:lnTo>
                  <a:pt x="8" y="74"/>
                </a:lnTo>
                <a:lnTo>
                  <a:pt x="10" y="74"/>
                </a:lnTo>
                <a:lnTo>
                  <a:pt x="10" y="71"/>
                </a:lnTo>
                <a:lnTo>
                  <a:pt x="10" y="69"/>
                </a:lnTo>
                <a:lnTo>
                  <a:pt x="10" y="66"/>
                </a:lnTo>
                <a:lnTo>
                  <a:pt x="10" y="63"/>
                </a:lnTo>
                <a:lnTo>
                  <a:pt x="10" y="24"/>
                </a:lnTo>
                <a:lnTo>
                  <a:pt x="10" y="22"/>
                </a:lnTo>
                <a:lnTo>
                  <a:pt x="10" y="19"/>
                </a:lnTo>
                <a:lnTo>
                  <a:pt x="10" y="16"/>
                </a:lnTo>
                <a:lnTo>
                  <a:pt x="10" y="13"/>
                </a:lnTo>
                <a:lnTo>
                  <a:pt x="10" y="11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11"/>
                </a:lnTo>
                <a:lnTo>
                  <a:pt x="2" y="11"/>
                </a:lnTo>
                <a:lnTo>
                  <a:pt x="0" y="11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32"/>
          <p:cNvSpPr>
            <a:spLocks/>
          </p:cNvSpPr>
          <p:nvPr/>
        </p:nvSpPr>
        <p:spPr bwMode="auto">
          <a:xfrm>
            <a:off x="1677988" y="3713163"/>
            <a:ext cx="139700" cy="84137"/>
          </a:xfrm>
          <a:custGeom>
            <a:avLst/>
            <a:gdLst>
              <a:gd name="T0" fmla="*/ 2147483647 w 88"/>
              <a:gd name="T1" fmla="*/ 2147483647 h 53"/>
              <a:gd name="T2" fmla="*/ 2147483647 w 88"/>
              <a:gd name="T3" fmla="*/ 2147483647 h 53"/>
              <a:gd name="T4" fmla="*/ 2147483647 w 88"/>
              <a:gd name="T5" fmla="*/ 2147483647 h 53"/>
              <a:gd name="T6" fmla="*/ 2147483647 w 88"/>
              <a:gd name="T7" fmla="*/ 2147483647 h 53"/>
              <a:gd name="T8" fmla="*/ 2147483647 w 88"/>
              <a:gd name="T9" fmla="*/ 0 h 53"/>
              <a:gd name="T10" fmla="*/ 2147483647 w 88"/>
              <a:gd name="T11" fmla="*/ 0 h 53"/>
              <a:gd name="T12" fmla="*/ 2147483647 w 88"/>
              <a:gd name="T13" fmla="*/ 2147483647 h 53"/>
              <a:gd name="T14" fmla="*/ 2147483647 w 88"/>
              <a:gd name="T15" fmla="*/ 2147483647 h 53"/>
              <a:gd name="T16" fmla="*/ 2147483647 w 88"/>
              <a:gd name="T17" fmla="*/ 2147483647 h 53"/>
              <a:gd name="T18" fmla="*/ 2147483647 w 88"/>
              <a:gd name="T19" fmla="*/ 2147483647 h 53"/>
              <a:gd name="T20" fmla="*/ 2147483647 w 88"/>
              <a:gd name="T21" fmla="*/ 2147483647 h 53"/>
              <a:gd name="T22" fmla="*/ 2147483647 w 88"/>
              <a:gd name="T23" fmla="*/ 0 h 53"/>
              <a:gd name="T24" fmla="*/ 2147483647 w 88"/>
              <a:gd name="T25" fmla="*/ 0 h 53"/>
              <a:gd name="T26" fmla="*/ 2147483647 w 88"/>
              <a:gd name="T27" fmla="*/ 2147483647 h 53"/>
              <a:gd name="T28" fmla="*/ 2147483647 w 88"/>
              <a:gd name="T29" fmla="*/ 2147483647 h 53"/>
              <a:gd name="T30" fmla="*/ 2147483647 w 88"/>
              <a:gd name="T31" fmla="*/ 2147483647 h 53"/>
              <a:gd name="T32" fmla="*/ 2147483647 w 88"/>
              <a:gd name="T33" fmla="*/ 2147483647 h 53"/>
              <a:gd name="T34" fmla="*/ 2147483647 w 88"/>
              <a:gd name="T35" fmla="*/ 2147483647 h 53"/>
              <a:gd name="T36" fmla="*/ 2147483647 w 88"/>
              <a:gd name="T37" fmla="*/ 2147483647 h 53"/>
              <a:gd name="T38" fmla="*/ 2147483647 w 88"/>
              <a:gd name="T39" fmla="*/ 2147483647 h 53"/>
              <a:gd name="T40" fmla="*/ 2147483647 w 88"/>
              <a:gd name="T41" fmla="*/ 2147483647 h 53"/>
              <a:gd name="T42" fmla="*/ 2147483647 w 88"/>
              <a:gd name="T43" fmla="*/ 2147483647 h 53"/>
              <a:gd name="T44" fmla="*/ 2147483647 w 88"/>
              <a:gd name="T45" fmla="*/ 2147483647 h 53"/>
              <a:gd name="T46" fmla="*/ 2147483647 w 88"/>
              <a:gd name="T47" fmla="*/ 2147483647 h 53"/>
              <a:gd name="T48" fmla="*/ 2147483647 w 88"/>
              <a:gd name="T49" fmla="*/ 2147483647 h 53"/>
              <a:gd name="T50" fmla="*/ 2147483647 w 88"/>
              <a:gd name="T51" fmla="*/ 2147483647 h 53"/>
              <a:gd name="T52" fmla="*/ 2147483647 w 88"/>
              <a:gd name="T53" fmla="*/ 2147483647 h 53"/>
              <a:gd name="T54" fmla="*/ 2147483647 w 88"/>
              <a:gd name="T55" fmla="*/ 2147483647 h 53"/>
              <a:gd name="T56" fmla="*/ 2147483647 w 88"/>
              <a:gd name="T57" fmla="*/ 2147483647 h 53"/>
              <a:gd name="T58" fmla="*/ 2147483647 w 88"/>
              <a:gd name="T59" fmla="*/ 2147483647 h 53"/>
              <a:gd name="T60" fmla="*/ 2147483647 w 88"/>
              <a:gd name="T61" fmla="*/ 2147483647 h 53"/>
              <a:gd name="T62" fmla="*/ 2147483647 w 88"/>
              <a:gd name="T63" fmla="*/ 2147483647 h 53"/>
              <a:gd name="T64" fmla="*/ 2147483647 w 88"/>
              <a:gd name="T65" fmla="*/ 2147483647 h 53"/>
              <a:gd name="T66" fmla="*/ 2147483647 w 88"/>
              <a:gd name="T67" fmla="*/ 2147483647 h 53"/>
              <a:gd name="T68" fmla="*/ 2147483647 w 88"/>
              <a:gd name="T69" fmla="*/ 2147483647 h 53"/>
              <a:gd name="T70" fmla="*/ 2147483647 w 88"/>
              <a:gd name="T71" fmla="*/ 2147483647 h 53"/>
              <a:gd name="T72" fmla="*/ 2147483647 w 88"/>
              <a:gd name="T73" fmla="*/ 2147483647 h 53"/>
              <a:gd name="T74" fmla="*/ 2147483647 w 88"/>
              <a:gd name="T75" fmla="*/ 2147483647 h 53"/>
              <a:gd name="T76" fmla="*/ 2147483647 w 88"/>
              <a:gd name="T77" fmla="*/ 2147483647 h 53"/>
              <a:gd name="T78" fmla="*/ 2147483647 w 88"/>
              <a:gd name="T79" fmla="*/ 2147483647 h 53"/>
              <a:gd name="T80" fmla="*/ 2147483647 w 88"/>
              <a:gd name="T81" fmla="*/ 2147483647 h 53"/>
              <a:gd name="T82" fmla="*/ 2147483647 w 88"/>
              <a:gd name="T83" fmla="*/ 2147483647 h 53"/>
              <a:gd name="T84" fmla="*/ 2147483647 w 88"/>
              <a:gd name="T85" fmla="*/ 2147483647 h 53"/>
              <a:gd name="T86" fmla="*/ 2147483647 w 88"/>
              <a:gd name="T87" fmla="*/ 2147483647 h 53"/>
              <a:gd name="T88" fmla="*/ 2147483647 w 88"/>
              <a:gd name="T89" fmla="*/ 2147483647 h 53"/>
              <a:gd name="T90" fmla="*/ 2147483647 w 88"/>
              <a:gd name="T91" fmla="*/ 2147483647 h 53"/>
              <a:gd name="T92" fmla="*/ 2147483647 w 88"/>
              <a:gd name="T93" fmla="*/ 2147483647 h 53"/>
              <a:gd name="T94" fmla="*/ 2147483647 w 88"/>
              <a:gd name="T95" fmla="*/ 2147483647 h 53"/>
              <a:gd name="T96" fmla="*/ 2147483647 w 88"/>
              <a:gd name="T97" fmla="*/ 2147483647 h 53"/>
              <a:gd name="T98" fmla="*/ 2147483647 w 88"/>
              <a:gd name="T99" fmla="*/ 2147483647 h 53"/>
              <a:gd name="T100" fmla="*/ 2147483647 w 88"/>
              <a:gd name="T101" fmla="*/ 2147483647 h 53"/>
              <a:gd name="T102" fmla="*/ 0 w 88"/>
              <a:gd name="T103" fmla="*/ 2147483647 h 53"/>
              <a:gd name="T104" fmla="*/ 2147483647 w 88"/>
              <a:gd name="T105" fmla="*/ 2147483647 h 53"/>
              <a:gd name="T106" fmla="*/ 2147483647 w 88"/>
              <a:gd name="T107" fmla="*/ 2147483647 h 53"/>
              <a:gd name="T108" fmla="*/ 2147483647 w 88"/>
              <a:gd name="T109" fmla="*/ 2147483647 h 53"/>
              <a:gd name="T110" fmla="*/ 2147483647 w 88"/>
              <a:gd name="T111" fmla="*/ 2147483647 h 53"/>
              <a:gd name="T112" fmla="*/ 2147483647 w 88"/>
              <a:gd name="T113" fmla="*/ 2147483647 h 53"/>
              <a:gd name="T114" fmla="*/ 2147483647 w 88"/>
              <a:gd name="T115" fmla="*/ 2147483647 h 53"/>
              <a:gd name="T116" fmla="*/ 2147483647 w 88"/>
              <a:gd name="T117" fmla="*/ 2147483647 h 53"/>
              <a:gd name="T118" fmla="*/ 0 w 88"/>
              <a:gd name="T119" fmla="*/ 2147483647 h 53"/>
              <a:gd name="T120" fmla="*/ 2147483647 w 88"/>
              <a:gd name="T121" fmla="*/ 0 h 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"/>
              <a:gd name="T184" fmla="*/ 0 h 53"/>
              <a:gd name="T185" fmla="*/ 88 w 88"/>
              <a:gd name="T186" fmla="*/ 53 h 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" h="53">
                <a:moveTo>
                  <a:pt x="19" y="12"/>
                </a:moveTo>
                <a:lnTo>
                  <a:pt x="19" y="9"/>
                </a:lnTo>
                <a:lnTo>
                  <a:pt x="22" y="9"/>
                </a:lnTo>
                <a:lnTo>
                  <a:pt x="22" y="6"/>
                </a:lnTo>
                <a:lnTo>
                  <a:pt x="25" y="6"/>
                </a:lnTo>
                <a:lnTo>
                  <a:pt x="25" y="3"/>
                </a:lnTo>
                <a:lnTo>
                  <a:pt x="28" y="3"/>
                </a:lnTo>
                <a:lnTo>
                  <a:pt x="30" y="3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41" y="0"/>
                </a:lnTo>
                <a:lnTo>
                  <a:pt x="41" y="3"/>
                </a:lnTo>
                <a:lnTo>
                  <a:pt x="44" y="3"/>
                </a:lnTo>
                <a:lnTo>
                  <a:pt x="47" y="6"/>
                </a:lnTo>
                <a:lnTo>
                  <a:pt x="47" y="9"/>
                </a:lnTo>
                <a:lnTo>
                  <a:pt x="49" y="12"/>
                </a:lnTo>
                <a:lnTo>
                  <a:pt x="52" y="9"/>
                </a:lnTo>
                <a:lnTo>
                  <a:pt x="55" y="6"/>
                </a:lnTo>
                <a:lnTo>
                  <a:pt x="58" y="3"/>
                </a:lnTo>
                <a:lnTo>
                  <a:pt x="60" y="3"/>
                </a:lnTo>
                <a:lnTo>
                  <a:pt x="60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1" y="0"/>
                </a:lnTo>
                <a:lnTo>
                  <a:pt x="71" y="3"/>
                </a:lnTo>
                <a:lnTo>
                  <a:pt x="74" y="3"/>
                </a:lnTo>
                <a:lnTo>
                  <a:pt x="77" y="6"/>
                </a:lnTo>
                <a:lnTo>
                  <a:pt x="77" y="9"/>
                </a:lnTo>
                <a:lnTo>
                  <a:pt x="79" y="9"/>
                </a:lnTo>
                <a:lnTo>
                  <a:pt x="79" y="12"/>
                </a:lnTo>
                <a:lnTo>
                  <a:pt x="79" y="14"/>
                </a:lnTo>
                <a:lnTo>
                  <a:pt x="79" y="17"/>
                </a:lnTo>
                <a:lnTo>
                  <a:pt x="79" y="20"/>
                </a:lnTo>
                <a:lnTo>
                  <a:pt x="79" y="42"/>
                </a:lnTo>
                <a:lnTo>
                  <a:pt x="79" y="45"/>
                </a:lnTo>
                <a:lnTo>
                  <a:pt x="79" y="47"/>
                </a:lnTo>
                <a:lnTo>
                  <a:pt x="79" y="50"/>
                </a:lnTo>
                <a:lnTo>
                  <a:pt x="82" y="50"/>
                </a:lnTo>
                <a:lnTo>
                  <a:pt x="85" y="50"/>
                </a:lnTo>
                <a:lnTo>
                  <a:pt x="85" y="53"/>
                </a:lnTo>
                <a:lnTo>
                  <a:pt x="88" y="53"/>
                </a:lnTo>
                <a:lnTo>
                  <a:pt x="63" y="53"/>
                </a:lnTo>
                <a:lnTo>
                  <a:pt x="66" y="53"/>
                </a:lnTo>
                <a:lnTo>
                  <a:pt x="66" y="50"/>
                </a:lnTo>
                <a:lnTo>
                  <a:pt x="68" y="50"/>
                </a:lnTo>
                <a:lnTo>
                  <a:pt x="71" y="50"/>
                </a:lnTo>
                <a:lnTo>
                  <a:pt x="71" y="47"/>
                </a:lnTo>
                <a:lnTo>
                  <a:pt x="71" y="45"/>
                </a:lnTo>
                <a:lnTo>
                  <a:pt x="71" y="42"/>
                </a:lnTo>
                <a:lnTo>
                  <a:pt x="71" y="20"/>
                </a:lnTo>
                <a:lnTo>
                  <a:pt x="71" y="17"/>
                </a:lnTo>
                <a:lnTo>
                  <a:pt x="71" y="14"/>
                </a:lnTo>
                <a:lnTo>
                  <a:pt x="68" y="12"/>
                </a:lnTo>
                <a:lnTo>
                  <a:pt x="68" y="9"/>
                </a:lnTo>
                <a:lnTo>
                  <a:pt x="66" y="9"/>
                </a:lnTo>
                <a:lnTo>
                  <a:pt x="63" y="9"/>
                </a:lnTo>
                <a:lnTo>
                  <a:pt x="60" y="9"/>
                </a:lnTo>
                <a:lnTo>
                  <a:pt x="58" y="9"/>
                </a:lnTo>
                <a:lnTo>
                  <a:pt x="55" y="9"/>
                </a:lnTo>
                <a:lnTo>
                  <a:pt x="55" y="12"/>
                </a:lnTo>
                <a:lnTo>
                  <a:pt x="52" y="12"/>
                </a:lnTo>
                <a:lnTo>
                  <a:pt x="49" y="14"/>
                </a:lnTo>
                <a:lnTo>
                  <a:pt x="49" y="17"/>
                </a:lnTo>
                <a:lnTo>
                  <a:pt x="49" y="42"/>
                </a:lnTo>
                <a:lnTo>
                  <a:pt x="49" y="45"/>
                </a:lnTo>
                <a:lnTo>
                  <a:pt x="49" y="47"/>
                </a:lnTo>
                <a:lnTo>
                  <a:pt x="49" y="50"/>
                </a:lnTo>
                <a:lnTo>
                  <a:pt x="52" y="50"/>
                </a:lnTo>
                <a:lnTo>
                  <a:pt x="55" y="50"/>
                </a:lnTo>
                <a:lnTo>
                  <a:pt x="55" y="53"/>
                </a:lnTo>
                <a:lnTo>
                  <a:pt x="58" y="53"/>
                </a:lnTo>
                <a:lnTo>
                  <a:pt x="30" y="53"/>
                </a:lnTo>
                <a:lnTo>
                  <a:pt x="33" y="53"/>
                </a:lnTo>
                <a:lnTo>
                  <a:pt x="36" y="53"/>
                </a:lnTo>
                <a:lnTo>
                  <a:pt x="36" y="50"/>
                </a:lnTo>
                <a:lnTo>
                  <a:pt x="39" y="50"/>
                </a:lnTo>
                <a:lnTo>
                  <a:pt x="39" y="47"/>
                </a:lnTo>
                <a:lnTo>
                  <a:pt x="39" y="45"/>
                </a:lnTo>
                <a:lnTo>
                  <a:pt x="41" y="45"/>
                </a:lnTo>
                <a:lnTo>
                  <a:pt x="41" y="42"/>
                </a:lnTo>
                <a:lnTo>
                  <a:pt x="41" y="20"/>
                </a:lnTo>
                <a:lnTo>
                  <a:pt x="39" y="17"/>
                </a:lnTo>
                <a:lnTo>
                  <a:pt x="39" y="14"/>
                </a:lnTo>
                <a:lnTo>
                  <a:pt x="39" y="12"/>
                </a:lnTo>
                <a:lnTo>
                  <a:pt x="36" y="9"/>
                </a:lnTo>
                <a:lnTo>
                  <a:pt x="33" y="9"/>
                </a:lnTo>
                <a:lnTo>
                  <a:pt x="30" y="9"/>
                </a:lnTo>
                <a:lnTo>
                  <a:pt x="28" y="9"/>
                </a:lnTo>
                <a:lnTo>
                  <a:pt x="25" y="9"/>
                </a:lnTo>
                <a:lnTo>
                  <a:pt x="22" y="12"/>
                </a:lnTo>
                <a:lnTo>
                  <a:pt x="19" y="12"/>
                </a:lnTo>
                <a:lnTo>
                  <a:pt x="19" y="14"/>
                </a:lnTo>
                <a:lnTo>
                  <a:pt x="19" y="42"/>
                </a:lnTo>
                <a:lnTo>
                  <a:pt x="19" y="45"/>
                </a:lnTo>
                <a:lnTo>
                  <a:pt x="19" y="47"/>
                </a:lnTo>
                <a:lnTo>
                  <a:pt x="19" y="50"/>
                </a:lnTo>
                <a:lnTo>
                  <a:pt x="22" y="50"/>
                </a:lnTo>
                <a:lnTo>
                  <a:pt x="22" y="53"/>
                </a:lnTo>
                <a:lnTo>
                  <a:pt x="25" y="53"/>
                </a:lnTo>
                <a:lnTo>
                  <a:pt x="28" y="53"/>
                </a:lnTo>
                <a:lnTo>
                  <a:pt x="0" y="53"/>
                </a:lnTo>
                <a:lnTo>
                  <a:pt x="3" y="53"/>
                </a:lnTo>
                <a:lnTo>
                  <a:pt x="6" y="50"/>
                </a:lnTo>
                <a:lnTo>
                  <a:pt x="9" y="50"/>
                </a:lnTo>
                <a:lnTo>
                  <a:pt x="9" y="47"/>
                </a:lnTo>
                <a:lnTo>
                  <a:pt x="9" y="45"/>
                </a:lnTo>
                <a:lnTo>
                  <a:pt x="9" y="42"/>
                </a:lnTo>
                <a:lnTo>
                  <a:pt x="9" y="23"/>
                </a:lnTo>
                <a:lnTo>
                  <a:pt x="9" y="20"/>
                </a:lnTo>
                <a:lnTo>
                  <a:pt x="9" y="17"/>
                </a:lnTo>
                <a:lnTo>
                  <a:pt x="9" y="14"/>
                </a:lnTo>
                <a:lnTo>
                  <a:pt x="9" y="12"/>
                </a:lnTo>
                <a:lnTo>
                  <a:pt x="9" y="9"/>
                </a:lnTo>
                <a:lnTo>
                  <a:pt x="6" y="9"/>
                </a:lnTo>
                <a:lnTo>
                  <a:pt x="3" y="9"/>
                </a:lnTo>
                <a:lnTo>
                  <a:pt x="0" y="9"/>
                </a:lnTo>
                <a:lnTo>
                  <a:pt x="0" y="6"/>
                </a:lnTo>
                <a:lnTo>
                  <a:pt x="17" y="0"/>
                </a:lnTo>
                <a:lnTo>
                  <a:pt x="19" y="0"/>
                </a:lnTo>
                <a:lnTo>
                  <a:pt x="1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33"/>
          <p:cNvSpPr>
            <a:spLocks/>
          </p:cNvSpPr>
          <p:nvPr/>
        </p:nvSpPr>
        <p:spPr bwMode="auto">
          <a:xfrm>
            <a:off x="1820863" y="3779838"/>
            <a:ext cx="65087" cy="100012"/>
          </a:xfrm>
          <a:custGeom>
            <a:avLst/>
            <a:gdLst>
              <a:gd name="T0" fmla="*/ 2147483647 w 41"/>
              <a:gd name="T1" fmla="*/ 2147483647 h 63"/>
              <a:gd name="T2" fmla="*/ 0 w 41"/>
              <a:gd name="T3" fmla="*/ 2147483647 h 63"/>
              <a:gd name="T4" fmla="*/ 2147483647 w 41"/>
              <a:gd name="T5" fmla="*/ 2147483647 h 63"/>
              <a:gd name="T6" fmla="*/ 2147483647 w 41"/>
              <a:gd name="T7" fmla="*/ 2147483647 h 63"/>
              <a:gd name="T8" fmla="*/ 2147483647 w 41"/>
              <a:gd name="T9" fmla="*/ 2147483647 h 63"/>
              <a:gd name="T10" fmla="*/ 2147483647 w 41"/>
              <a:gd name="T11" fmla="*/ 2147483647 h 63"/>
              <a:gd name="T12" fmla="*/ 2147483647 w 41"/>
              <a:gd name="T13" fmla="*/ 2147483647 h 63"/>
              <a:gd name="T14" fmla="*/ 2147483647 w 41"/>
              <a:gd name="T15" fmla="*/ 2147483647 h 63"/>
              <a:gd name="T16" fmla="*/ 2147483647 w 41"/>
              <a:gd name="T17" fmla="*/ 2147483647 h 63"/>
              <a:gd name="T18" fmla="*/ 2147483647 w 41"/>
              <a:gd name="T19" fmla="*/ 2147483647 h 63"/>
              <a:gd name="T20" fmla="*/ 2147483647 w 41"/>
              <a:gd name="T21" fmla="*/ 2147483647 h 63"/>
              <a:gd name="T22" fmla="*/ 2147483647 w 41"/>
              <a:gd name="T23" fmla="*/ 2147483647 h 63"/>
              <a:gd name="T24" fmla="*/ 2147483647 w 41"/>
              <a:gd name="T25" fmla="*/ 2147483647 h 63"/>
              <a:gd name="T26" fmla="*/ 2147483647 w 41"/>
              <a:gd name="T27" fmla="*/ 2147483647 h 63"/>
              <a:gd name="T28" fmla="*/ 2147483647 w 41"/>
              <a:gd name="T29" fmla="*/ 2147483647 h 63"/>
              <a:gd name="T30" fmla="*/ 2147483647 w 41"/>
              <a:gd name="T31" fmla="*/ 2147483647 h 63"/>
              <a:gd name="T32" fmla="*/ 2147483647 w 41"/>
              <a:gd name="T33" fmla="*/ 2147483647 h 63"/>
              <a:gd name="T34" fmla="*/ 2147483647 w 41"/>
              <a:gd name="T35" fmla="*/ 2147483647 h 63"/>
              <a:gd name="T36" fmla="*/ 2147483647 w 41"/>
              <a:gd name="T37" fmla="*/ 2147483647 h 63"/>
              <a:gd name="T38" fmla="*/ 2147483647 w 41"/>
              <a:gd name="T39" fmla="*/ 2147483647 h 63"/>
              <a:gd name="T40" fmla="*/ 2147483647 w 41"/>
              <a:gd name="T41" fmla="*/ 0 h 63"/>
              <a:gd name="T42" fmla="*/ 2147483647 w 41"/>
              <a:gd name="T43" fmla="*/ 2147483647 h 63"/>
              <a:gd name="T44" fmla="*/ 2147483647 w 41"/>
              <a:gd name="T45" fmla="*/ 2147483647 h 63"/>
              <a:gd name="T46" fmla="*/ 2147483647 w 41"/>
              <a:gd name="T47" fmla="*/ 2147483647 h 63"/>
              <a:gd name="T48" fmla="*/ 2147483647 w 41"/>
              <a:gd name="T49" fmla="*/ 2147483647 h 63"/>
              <a:gd name="T50" fmla="*/ 2147483647 w 41"/>
              <a:gd name="T51" fmla="*/ 2147483647 h 63"/>
              <a:gd name="T52" fmla="*/ 2147483647 w 41"/>
              <a:gd name="T53" fmla="*/ 2147483647 h 63"/>
              <a:gd name="T54" fmla="*/ 2147483647 w 41"/>
              <a:gd name="T55" fmla="*/ 2147483647 h 63"/>
              <a:gd name="T56" fmla="*/ 2147483647 w 41"/>
              <a:gd name="T57" fmla="*/ 2147483647 h 63"/>
              <a:gd name="T58" fmla="*/ 2147483647 w 41"/>
              <a:gd name="T59" fmla="*/ 2147483647 h 63"/>
              <a:gd name="T60" fmla="*/ 2147483647 w 41"/>
              <a:gd name="T61" fmla="*/ 2147483647 h 63"/>
              <a:gd name="T62" fmla="*/ 2147483647 w 41"/>
              <a:gd name="T63" fmla="*/ 2147483647 h 63"/>
              <a:gd name="T64" fmla="*/ 2147483647 w 41"/>
              <a:gd name="T65" fmla="*/ 2147483647 h 63"/>
              <a:gd name="T66" fmla="*/ 2147483647 w 41"/>
              <a:gd name="T67" fmla="*/ 2147483647 h 63"/>
              <a:gd name="T68" fmla="*/ 2147483647 w 41"/>
              <a:gd name="T69" fmla="*/ 2147483647 h 63"/>
              <a:gd name="T70" fmla="*/ 2147483647 w 41"/>
              <a:gd name="T71" fmla="*/ 2147483647 h 63"/>
              <a:gd name="T72" fmla="*/ 2147483647 w 41"/>
              <a:gd name="T73" fmla="*/ 2147483647 h 63"/>
              <a:gd name="T74" fmla="*/ 2147483647 w 41"/>
              <a:gd name="T75" fmla="*/ 2147483647 h 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63"/>
              <a:gd name="T116" fmla="*/ 41 w 41"/>
              <a:gd name="T117" fmla="*/ 63 h 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63">
                <a:moveTo>
                  <a:pt x="41" y="52"/>
                </a:moveTo>
                <a:lnTo>
                  <a:pt x="36" y="63"/>
                </a:lnTo>
                <a:lnTo>
                  <a:pt x="0" y="63"/>
                </a:lnTo>
                <a:lnTo>
                  <a:pt x="0" y="61"/>
                </a:lnTo>
                <a:lnTo>
                  <a:pt x="6" y="58"/>
                </a:lnTo>
                <a:lnTo>
                  <a:pt x="8" y="55"/>
                </a:lnTo>
                <a:lnTo>
                  <a:pt x="11" y="52"/>
                </a:lnTo>
                <a:lnTo>
                  <a:pt x="14" y="50"/>
                </a:lnTo>
                <a:lnTo>
                  <a:pt x="17" y="47"/>
                </a:lnTo>
                <a:lnTo>
                  <a:pt x="19" y="44"/>
                </a:lnTo>
                <a:lnTo>
                  <a:pt x="22" y="41"/>
                </a:lnTo>
                <a:lnTo>
                  <a:pt x="22" y="39"/>
                </a:lnTo>
                <a:lnTo>
                  <a:pt x="25" y="36"/>
                </a:lnTo>
                <a:lnTo>
                  <a:pt x="25" y="33"/>
                </a:lnTo>
                <a:lnTo>
                  <a:pt x="27" y="30"/>
                </a:lnTo>
                <a:lnTo>
                  <a:pt x="27" y="28"/>
                </a:lnTo>
                <a:lnTo>
                  <a:pt x="27" y="25"/>
                </a:lnTo>
                <a:lnTo>
                  <a:pt x="30" y="22"/>
                </a:lnTo>
                <a:lnTo>
                  <a:pt x="30" y="19"/>
                </a:lnTo>
                <a:lnTo>
                  <a:pt x="27" y="17"/>
                </a:lnTo>
                <a:lnTo>
                  <a:pt x="27" y="14"/>
                </a:lnTo>
                <a:lnTo>
                  <a:pt x="25" y="11"/>
                </a:lnTo>
                <a:lnTo>
                  <a:pt x="22" y="8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1" y="8"/>
                </a:lnTo>
                <a:lnTo>
                  <a:pt x="11" y="11"/>
                </a:lnTo>
                <a:lnTo>
                  <a:pt x="8" y="11"/>
                </a:lnTo>
                <a:lnTo>
                  <a:pt x="6" y="14"/>
                </a:lnTo>
                <a:lnTo>
                  <a:pt x="6" y="17"/>
                </a:lnTo>
                <a:lnTo>
                  <a:pt x="3" y="19"/>
                </a:lnTo>
                <a:lnTo>
                  <a:pt x="3" y="17"/>
                </a:lnTo>
                <a:lnTo>
                  <a:pt x="3" y="14"/>
                </a:lnTo>
                <a:lnTo>
                  <a:pt x="6" y="11"/>
                </a:lnTo>
                <a:lnTo>
                  <a:pt x="6" y="8"/>
                </a:lnTo>
                <a:lnTo>
                  <a:pt x="6" y="5"/>
                </a:lnTo>
                <a:lnTo>
                  <a:pt x="8" y="5"/>
                </a:lnTo>
                <a:lnTo>
                  <a:pt x="11" y="3"/>
                </a:lnTo>
                <a:lnTo>
                  <a:pt x="14" y="3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5" y="3"/>
                </a:lnTo>
                <a:lnTo>
                  <a:pt x="27" y="3"/>
                </a:lnTo>
                <a:lnTo>
                  <a:pt x="30" y="3"/>
                </a:lnTo>
                <a:lnTo>
                  <a:pt x="30" y="5"/>
                </a:lnTo>
                <a:lnTo>
                  <a:pt x="33" y="5"/>
                </a:lnTo>
                <a:lnTo>
                  <a:pt x="33" y="8"/>
                </a:lnTo>
                <a:lnTo>
                  <a:pt x="36" y="8"/>
                </a:lnTo>
                <a:lnTo>
                  <a:pt x="36" y="11"/>
                </a:lnTo>
                <a:lnTo>
                  <a:pt x="36" y="14"/>
                </a:lnTo>
                <a:lnTo>
                  <a:pt x="36" y="17"/>
                </a:lnTo>
                <a:lnTo>
                  <a:pt x="36" y="19"/>
                </a:lnTo>
                <a:lnTo>
                  <a:pt x="36" y="22"/>
                </a:lnTo>
                <a:lnTo>
                  <a:pt x="36" y="25"/>
                </a:lnTo>
                <a:lnTo>
                  <a:pt x="36" y="28"/>
                </a:lnTo>
                <a:lnTo>
                  <a:pt x="33" y="28"/>
                </a:lnTo>
                <a:lnTo>
                  <a:pt x="33" y="30"/>
                </a:lnTo>
                <a:lnTo>
                  <a:pt x="30" y="33"/>
                </a:lnTo>
                <a:lnTo>
                  <a:pt x="30" y="36"/>
                </a:lnTo>
                <a:lnTo>
                  <a:pt x="27" y="39"/>
                </a:lnTo>
                <a:lnTo>
                  <a:pt x="25" y="39"/>
                </a:lnTo>
                <a:lnTo>
                  <a:pt x="25" y="41"/>
                </a:lnTo>
                <a:lnTo>
                  <a:pt x="22" y="44"/>
                </a:lnTo>
                <a:lnTo>
                  <a:pt x="19" y="47"/>
                </a:lnTo>
                <a:lnTo>
                  <a:pt x="17" y="50"/>
                </a:lnTo>
                <a:lnTo>
                  <a:pt x="14" y="52"/>
                </a:lnTo>
                <a:lnTo>
                  <a:pt x="11" y="55"/>
                </a:lnTo>
                <a:lnTo>
                  <a:pt x="25" y="55"/>
                </a:lnTo>
                <a:lnTo>
                  <a:pt x="27" y="55"/>
                </a:lnTo>
                <a:lnTo>
                  <a:pt x="30" y="55"/>
                </a:lnTo>
                <a:lnTo>
                  <a:pt x="33" y="55"/>
                </a:lnTo>
                <a:lnTo>
                  <a:pt x="36" y="55"/>
                </a:lnTo>
                <a:lnTo>
                  <a:pt x="38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34"/>
          <p:cNvSpPr>
            <a:spLocks/>
          </p:cNvSpPr>
          <p:nvPr/>
        </p:nvSpPr>
        <p:spPr bwMode="auto">
          <a:xfrm>
            <a:off x="1908175" y="3779838"/>
            <a:ext cx="38100" cy="100012"/>
          </a:xfrm>
          <a:custGeom>
            <a:avLst/>
            <a:gdLst>
              <a:gd name="T0" fmla="*/ 0 w 24"/>
              <a:gd name="T1" fmla="*/ 2147483647 h 63"/>
              <a:gd name="T2" fmla="*/ 2147483647 w 24"/>
              <a:gd name="T3" fmla="*/ 0 h 63"/>
              <a:gd name="T4" fmla="*/ 2147483647 w 24"/>
              <a:gd name="T5" fmla="*/ 0 h 63"/>
              <a:gd name="T6" fmla="*/ 2147483647 w 24"/>
              <a:gd name="T7" fmla="*/ 2147483647 h 63"/>
              <a:gd name="T8" fmla="*/ 2147483647 w 24"/>
              <a:gd name="T9" fmla="*/ 2147483647 h 63"/>
              <a:gd name="T10" fmla="*/ 2147483647 w 24"/>
              <a:gd name="T11" fmla="*/ 2147483647 h 63"/>
              <a:gd name="T12" fmla="*/ 2147483647 w 24"/>
              <a:gd name="T13" fmla="*/ 2147483647 h 63"/>
              <a:gd name="T14" fmla="*/ 2147483647 w 24"/>
              <a:gd name="T15" fmla="*/ 2147483647 h 63"/>
              <a:gd name="T16" fmla="*/ 2147483647 w 24"/>
              <a:gd name="T17" fmla="*/ 2147483647 h 63"/>
              <a:gd name="T18" fmla="*/ 2147483647 w 24"/>
              <a:gd name="T19" fmla="*/ 2147483647 h 63"/>
              <a:gd name="T20" fmla="*/ 2147483647 w 24"/>
              <a:gd name="T21" fmla="*/ 2147483647 h 63"/>
              <a:gd name="T22" fmla="*/ 0 w 24"/>
              <a:gd name="T23" fmla="*/ 2147483647 h 63"/>
              <a:gd name="T24" fmla="*/ 0 w 24"/>
              <a:gd name="T25" fmla="*/ 2147483647 h 63"/>
              <a:gd name="T26" fmla="*/ 2147483647 w 24"/>
              <a:gd name="T27" fmla="*/ 2147483647 h 63"/>
              <a:gd name="T28" fmla="*/ 2147483647 w 24"/>
              <a:gd name="T29" fmla="*/ 2147483647 h 63"/>
              <a:gd name="T30" fmla="*/ 2147483647 w 24"/>
              <a:gd name="T31" fmla="*/ 2147483647 h 63"/>
              <a:gd name="T32" fmla="*/ 2147483647 w 24"/>
              <a:gd name="T33" fmla="*/ 2147483647 h 63"/>
              <a:gd name="T34" fmla="*/ 2147483647 w 24"/>
              <a:gd name="T35" fmla="*/ 2147483647 h 63"/>
              <a:gd name="T36" fmla="*/ 2147483647 w 24"/>
              <a:gd name="T37" fmla="*/ 2147483647 h 63"/>
              <a:gd name="T38" fmla="*/ 2147483647 w 24"/>
              <a:gd name="T39" fmla="*/ 2147483647 h 63"/>
              <a:gd name="T40" fmla="*/ 2147483647 w 24"/>
              <a:gd name="T41" fmla="*/ 2147483647 h 63"/>
              <a:gd name="T42" fmla="*/ 2147483647 w 24"/>
              <a:gd name="T43" fmla="*/ 2147483647 h 63"/>
              <a:gd name="T44" fmla="*/ 2147483647 w 24"/>
              <a:gd name="T45" fmla="*/ 2147483647 h 63"/>
              <a:gd name="T46" fmla="*/ 2147483647 w 24"/>
              <a:gd name="T47" fmla="*/ 2147483647 h 63"/>
              <a:gd name="T48" fmla="*/ 2147483647 w 24"/>
              <a:gd name="T49" fmla="*/ 2147483647 h 63"/>
              <a:gd name="T50" fmla="*/ 2147483647 w 24"/>
              <a:gd name="T51" fmla="*/ 2147483647 h 63"/>
              <a:gd name="T52" fmla="*/ 0 w 24"/>
              <a:gd name="T53" fmla="*/ 2147483647 h 63"/>
              <a:gd name="T54" fmla="*/ 0 w 24"/>
              <a:gd name="T55" fmla="*/ 2147483647 h 63"/>
              <a:gd name="T56" fmla="*/ 0 w 24"/>
              <a:gd name="T57" fmla="*/ 2147483647 h 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4"/>
              <a:gd name="T88" fmla="*/ 0 h 63"/>
              <a:gd name="T89" fmla="*/ 24 w 24"/>
              <a:gd name="T90" fmla="*/ 63 h 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4" h="63">
                <a:moveTo>
                  <a:pt x="0" y="8"/>
                </a:moveTo>
                <a:lnTo>
                  <a:pt x="13" y="0"/>
                </a:lnTo>
                <a:lnTo>
                  <a:pt x="16" y="0"/>
                </a:lnTo>
                <a:lnTo>
                  <a:pt x="16" y="52"/>
                </a:lnTo>
                <a:lnTo>
                  <a:pt x="16" y="55"/>
                </a:lnTo>
                <a:lnTo>
                  <a:pt x="16" y="58"/>
                </a:lnTo>
                <a:lnTo>
                  <a:pt x="16" y="61"/>
                </a:lnTo>
                <a:lnTo>
                  <a:pt x="19" y="61"/>
                </a:lnTo>
                <a:lnTo>
                  <a:pt x="21" y="61"/>
                </a:lnTo>
                <a:lnTo>
                  <a:pt x="24" y="61"/>
                </a:lnTo>
                <a:lnTo>
                  <a:pt x="24" y="63"/>
                </a:lnTo>
                <a:lnTo>
                  <a:pt x="0" y="63"/>
                </a:lnTo>
                <a:lnTo>
                  <a:pt x="0" y="61"/>
                </a:lnTo>
                <a:lnTo>
                  <a:pt x="2" y="61"/>
                </a:lnTo>
                <a:lnTo>
                  <a:pt x="5" y="61"/>
                </a:lnTo>
                <a:lnTo>
                  <a:pt x="8" y="61"/>
                </a:lnTo>
                <a:lnTo>
                  <a:pt x="8" y="58"/>
                </a:lnTo>
                <a:lnTo>
                  <a:pt x="8" y="55"/>
                </a:lnTo>
                <a:lnTo>
                  <a:pt x="8" y="52"/>
                </a:lnTo>
                <a:lnTo>
                  <a:pt x="8" y="19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2" y="8"/>
                </a:lnTo>
                <a:lnTo>
                  <a:pt x="0" y="8"/>
                </a:lnTo>
                <a:lnTo>
                  <a:pt x="0" y="11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35"/>
          <p:cNvSpPr>
            <a:spLocks/>
          </p:cNvSpPr>
          <p:nvPr/>
        </p:nvSpPr>
        <p:spPr bwMode="auto">
          <a:xfrm>
            <a:off x="1968500" y="3670300"/>
            <a:ext cx="50800" cy="166688"/>
          </a:xfrm>
          <a:custGeom>
            <a:avLst/>
            <a:gdLst>
              <a:gd name="T0" fmla="*/ 2147483647 w 32"/>
              <a:gd name="T1" fmla="*/ 2147483647 h 105"/>
              <a:gd name="T2" fmla="*/ 2147483647 w 32"/>
              <a:gd name="T3" fmla="*/ 2147483647 h 105"/>
              <a:gd name="T4" fmla="*/ 2147483647 w 32"/>
              <a:gd name="T5" fmla="*/ 2147483647 h 105"/>
              <a:gd name="T6" fmla="*/ 2147483647 w 32"/>
              <a:gd name="T7" fmla="*/ 2147483647 h 105"/>
              <a:gd name="T8" fmla="*/ 2147483647 w 32"/>
              <a:gd name="T9" fmla="*/ 2147483647 h 105"/>
              <a:gd name="T10" fmla="*/ 2147483647 w 32"/>
              <a:gd name="T11" fmla="*/ 2147483647 h 105"/>
              <a:gd name="T12" fmla="*/ 2147483647 w 32"/>
              <a:gd name="T13" fmla="*/ 2147483647 h 105"/>
              <a:gd name="T14" fmla="*/ 2147483647 w 32"/>
              <a:gd name="T15" fmla="*/ 2147483647 h 105"/>
              <a:gd name="T16" fmla="*/ 2147483647 w 32"/>
              <a:gd name="T17" fmla="*/ 2147483647 h 105"/>
              <a:gd name="T18" fmla="*/ 2147483647 w 32"/>
              <a:gd name="T19" fmla="*/ 2147483647 h 105"/>
              <a:gd name="T20" fmla="*/ 0 w 32"/>
              <a:gd name="T21" fmla="*/ 2147483647 h 105"/>
              <a:gd name="T22" fmla="*/ 2147483647 w 32"/>
              <a:gd name="T23" fmla="*/ 2147483647 h 105"/>
              <a:gd name="T24" fmla="*/ 2147483647 w 32"/>
              <a:gd name="T25" fmla="*/ 2147483647 h 105"/>
              <a:gd name="T26" fmla="*/ 2147483647 w 32"/>
              <a:gd name="T27" fmla="*/ 2147483647 h 105"/>
              <a:gd name="T28" fmla="*/ 2147483647 w 32"/>
              <a:gd name="T29" fmla="*/ 2147483647 h 105"/>
              <a:gd name="T30" fmla="*/ 2147483647 w 32"/>
              <a:gd name="T31" fmla="*/ 2147483647 h 105"/>
              <a:gd name="T32" fmla="*/ 2147483647 w 32"/>
              <a:gd name="T33" fmla="*/ 2147483647 h 105"/>
              <a:gd name="T34" fmla="*/ 2147483647 w 32"/>
              <a:gd name="T35" fmla="*/ 2147483647 h 105"/>
              <a:gd name="T36" fmla="*/ 2147483647 w 32"/>
              <a:gd name="T37" fmla="*/ 2147483647 h 105"/>
              <a:gd name="T38" fmla="*/ 2147483647 w 32"/>
              <a:gd name="T39" fmla="*/ 2147483647 h 105"/>
              <a:gd name="T40" fmla="*/ 2147483647 w 32"/>
              <a:gd name="T41" fmla="*/ 2147483647 h 105"/>
              <a:gd name="T42" fmla="*/ 2147483647 w 32"/>
              <a:gd name="T43" fmla="*/ 2147483647 h 105"/>
              <a:gd name="T44" fmla="*/ 2147483647 w 32"/>
              <a:gd name="T45" fmla="*/ 2147483647 h 105"/>
              <a:gd name="T46" fmla="*/ 2147483647 w 32"/>
              <a:gd name="T47" fmla="*/ 2147483647 h 105"/>
              <a:gd name="T48" fmla="*/ 2147483647 w 32"/>
              <a:gd name="T49" fmla="*/ 2147483647 h 105"/>
              <a:gd name="T50" fmla="*/ 2147483647 w 32"/>
              <a:gd name="T51" fmla="*/ 2147483647 h 105"/>
              <a:gd name="T52" fmla="*/ 2147483647 w 32"/>
              <a:gd name="T53" fmla="*/ 2147483647 h 105"/>
              <a:gd name="T54" fmla="*/ 2147483647 w 32"/>
              <a:gd name="T55" fmla="*/ 2147483647 h 105"/>
              <a:gd name="T56" fmla="*/ 2147483647 w 32"/>
              <a:gd name="T57" fmla="*/ 2147483647 h 105"/>
              <a:gd name="T58" fmla="*/ 2147483647 w 32"/>
              <a:gd name="T59" fmla="*/ 2147483647 h 105"/>
              <a:gd name="T60" fmla="*/ 2147483647 w 32"/>
              <a:gd name="T61" fmla="*/ 2147483647 h 105"/>
              <a:gd name="T62" fmla="*/ 2147483647 w 32"/>
              <a:gd name="T63" fmla="*/ 2147483647 h 105"/>
              <a:gd name="T64" fmla="*/ 2147483647 w 32"/>
              <a:gd name="T65" fmla="*/ 2147483647 h 105"/>
              <a:gd name="T66" fmla="*/ 2147483647 w 32"/>
              <a:gd name="T67" fmla="*/ 2147483647 h 105"/>
              <a:gd name="T68" fmla="*/ 2147483647 w 32"/>
              <a:gd name="T69" fmla="*/ 2147483647 h 105"/>
              <a:gd name="T70" fmla="*/ 2147483647 w 32"/>
              <a:gd name="T71" fmla="*/ 2147483647 h 105"/>
              <a:gd name="T72" fmla="*/ 2147483647 w 32"/>
              <a:gd name="T73" fmla="*/ 2147483647 h 105"/>
              <a:gd name="T74" fmla="*/ 2147483647 w 32"/>
              <a:gd name="T75" fmla="*/ 2147483647 h 105"/>
              <a:gd name="T76" fmla="*/ 2147483647 w 32"/>
              <a:gd name="T77" fmla="*/ 2147483647 h 105"/>
              <a:gd name="T78" fmla="*/ 2147483647 w 32"/>
              <a:gd name="T79" fmla="*/ 2147483647 h 1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2"/>
              <a:gd name="T121" fmla="*/ 0 h 105"/>
              <a:gd name="T122" fmla="*/ 32 w 32"/>
              <a:gd name="T123" fmla="*/ 105 h 1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2" h="105">
                <a:moveTo>
                  <a:pt x="32" y="102"/>
                </a:moveTo>
                <a:lnTo>
                  <a:pt x="32" y="105"/>
                </a:lnTo>
                <a:lnTo>
                  <a:pt x="30" y="105"/>
                </a:lnTo>
                <a:lnTo>
                  <a:pt x="27" y="102"/>
                </a:lnTo>
                <a:lnTo>
                  <a:pt x="24" y="102"/>
                </a:lnTo>
                <a:lnTo>
                  <a:pt x="22" y="99"/>
                </a:lnTo>
                <a:lnTo>
                  <a:pt x="19" y="97"/>
                </a:lnTo>
                <a:lnTo>
                  <a:pt x="16" y="94"/>
                </a:lnTo>
                <a:lnTo>
                  <a:pt x="13" y="91"/>
                </a:lnTo>
                <a:lnTo>
                  <a:pt x="13" y="88"/>
                </a:lnTo>
                <a:lnTo>
                  <a:pt x="11" y="86"/>
                </a:lnTo>
                <a:lnTo>
                  <a:pt x="8" y="86"/>
                </a:lnTo>
                <a:lnTo>
                  <a:pt x="8" y="83"/>
                </a:lnTo>
                <a:lnTo>
                  <a:pt x="5" y="80"/>
                </a:lnTo>
                <a:lnTo>
                  <a:pt x="5" y="77"/>
                </a:lnTo>
                <a:lnTo>
                  <a:pt x="5" y="74"/>
                </a:lnTo>
                <a:lnTo>
                  <a:pt x="2" y="72"/>
                </a:lnTo>
                <a:lnTo>
                  <a:pt x="2" y="69"/>
                </a:lnTo>
                <a:lnTo>
                  <a:pt x="2" y="66"/>
                </a:lnTo>
                <a:lnTo>
                  <a:pt x="2" y="63"/>
                </a:lnTo>
                <a:lnTo>
                  <a:pt x="2" y="58"/>
                </a:lnTo>
                <a:lnTo>
                  <a:pt x="0" y="55"/>
                </a:lnTo>
                <a:lnTo>
                  <a:pt x="0" y="52"/>
                </a:lnTo>
                <a:lnTo>
                  <a:pt x="2" y="50"/>
                </a:lnTo>
                <a:lnTo>
                  <a:pt x="2" y="44"/>
                </a:lnTo>
                <a:lnTo>
                  <a:pt x="2" y="41"/>
                </a:lnTo>
                <a:lnTo>
                  <a:pt x="2" y="36"/>
                </a:lnTo>
                <a:lnTo>
                  <a:pt x="5" y="33"/>
                </a:lnTo>
                <a:lnTo>
                  <a:pt x="5" y="27"/>
                </a:lnTo>
                <a:lnTo>
                  <a:pt x="8" y="25"/>
                </a:lnTo>
                <a:lnTo>
                  <a:pt x="11" y="22"/>
                </a:lnTo>
                <a:lnTo>
                  <a:pt x="11" y="19"/>
                </a:lnTo>
                <a:lnTo>
                  <a:pt x="13" y="14"/>
                </a:lnTo>
                <a:lnTo>
                  <a:pt x="16" y="11"/>
                </a:lnTo>
                <a:lnTo>
                  <a:pt x="19" y="8"/>
                </a:lnTo>
                <a:lnTo>
                  <a:pt x="22" y="5"/>
                </a:lnTo>
                <a:lnTo>
                  <a:pt x="24" y="5"/>
                </a:lnTo>
                <a:lnTo>
                  <a:pt x="27" y="3"/>
                </a:lnTo>
                <a:lnTo>
                  <a:pt x="32" y="0"/>
                </a:lnTo>
                <a:lnTo>
                  <a:pt x="32" y="3"/>
                </a:lnTo>
                <a:lnTo>
                  <a:pt x="30" y="5"/>
                </a:lnTo>
                <a:lnTo>
                  <a:pt x="27" y="5"/>
                </a:lnTo>
                <a:lnTo>
                  <a:pt x="24" y="8"/>
                </a:lnTo>
                <a:lnTo>
                  <a:pt x="22" y="11"/>
                </a:lnTo>
                <a:lnTo>
                  <a:pt x="22" y="14"/>
                </a:lnTo>
                <a:lnTo>
                  <a:pt x="19" y="16"/>
                </a:lnTo>
                <a:lnTo>
                  <a:pt x="19" y="19"/>
                </a:lnTo>
                <a:lnTo>
                  <a:pt x="16" y="22"/>
                </a:lnTo>
                <a:lnTo>
                  <a:pt x="16" y="25"/>
                </a:lnTo>
                <a:lnTo>
                  <a:pt x="13" y="27"/>
                </a:lnTo>
                <a:lnTo>
                  <a:pt x="13" y="30"/>
                </a:lnTo>
                <a:lnTo>
                  <a:pt x="13" y="33"/>
                </a:lnTo>
                <a:lnTo>
                  <a:pt x="13" y="36"/>
                </a:lnTo>
                <a:lnTo>
                  <a:pt x="13" y="39"/>
                </a:lnTo>
                <a:lnTo>
                  <a:pt x="13" y="41"/>
                </a:lnTo>
                <a:lnTo>
                  <a:pt x="13" y="44"/>
                </a:lnTo>
                <a:lnTo>
                  <a:pt x="11" y="47"/>
                </a:lnTo>
                <a:lnTo>
                  <a:pt x="11" y="50"/>
                </a:lnTo>
                <a:lnTo>
                  <a:pt x="11" y="52"/>
                </a:lnTo>
                <a:lnTo>
                  <a:pt x="11" y="55"/>
                </a:lnTo>
                <a:lnTo>
                  <a:pt x="11" y="58"/>
                </a:lnTo>
                <a:lnTo>
                  <a:pt x="11" y="61"/>
                </a:lnTo>
                <a:lnTo>
                  <a:pt x="13" y="63"/>
                </a:lnTo>
                <a:lnTo>
                  <a:pt x="13" y="66"/>
                </a:lnTo>
                <a:lnTo>
                  <a:pt x="13" y="69"/>
                </a:lnTo>
                <a:lnTo>
                  <a:pt x="13" y="72"/>
                </a:lnTo>
                <a:lnTo>
                  <a:pt x="13" y="74"/>
                </a:lnTo>
                <a:lnTo>
                  <a:pt x="13" y="77"/>
                </a:lnTo>
                <a:lnTo>
                  <a:pt x="16" y="80"/>
                </a:lnTo>
                <a:lnTo>
                  <a:pt x="16" y="83"/>
                </a:lnTo>
                <a:lnTo>
                  <a:pt x="16" y="86"/>
                </a:lnTo>
                <a:lnTo>
                  <a:pt x="19" y="88"/>
                </a:lnTo>
                <a:lnTo>
                  <a:pt x="19" y="91"/>
                </a:lnTo>
                <a:lnTo>
                  <a:pt x="22" y="91"/>
                </a:lnTo>
                <a:lnTo>
                  <a:pt x="22" y="94"/>
                </a:lnTo>
                <a:lnTo>
                  <a:pt x="24" y="97"/>
                </a:lnTo>
                <a:lnTo>
                  <a:pt x="24" y="99"/>
                </a:lnTo>
                <a:lnTo>
                  <a:pt x="27" y="99"/>
                </a:lnTo>
                <a:lnTo>
                  <a:pt x="30" y="102"/>
                </a:lnTo>
                <a:lnTo>
                  <a:pt x="32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Freeform 36"/>
          <p:cNvSpPr>
            <a:spLocks/>
          </p:cNvSpPr>
          <p:nvPr/>
        </p:nvSpPr>
        <p:spPr bwMode="auto">
          <a:xfrm>
            <a:off x="2024063" y="3717925"/>
            <a:ext cx="87312" cy="79375"/>
          </a:xfrm>
          <a:custGeom>
            <a:avLst/>
            <a:gdLst>
              <a:gd name="T0" fmla="*/ 2147483647 w 55"/>
              <a:gd name="T1" fmla="*/ 0 h 50"/>
              <a:gd name="T2" fmla="*/ 2147483647 w 55"/>
              <a:gd name="T3" fmla="*/ 2147483647 h 50"/>
              <a:gd name="T4" fmla="*/ 2147483647 w 55"/>
              <a:gd name="T5" fmla="*/ 2147483647 h 50"/>
              <a:gd name="T6" fmla="*/ 2147483647 w 55"/>
              <a:gd name="T7" fmla="*/ 2147483647 h 50"/>
              <a:gd name="T8" fmla="*/ 2147483647 w 55"/>
              <a:gd name="T9" fmla="*/ 2147483647 h 50"/>
              <a:gd name="T10" fmla="*/ 2147483647 w 55"/>
              <a:gd name="T11" fmla="*/ 2147483647 h 50"/>
              <a:gd name="T12" fmla="*/ 2147483647 w 55"/>
              <a:gd name="T13" fmla="*/ 2147483647 h 50"/>
              <a:gd name="T14" fmla="*/ 2147483647 w 55"/>
              <a:gd name="T15" fmla="*/ 2147483647 h 50"/>
              <a:gd name="T16" fmla="*/ 2147483647 w 55"/>
              <a:gd name="T17" fmla="*/ 0 h 50"/>
              <a:gd name="T18" fmla="*/ 2147483647 w 55"/>
              <a:gd name="T19" fmla="*/ 0 h 50"/>
              <a:gd name="T20" fmla="*/ 2147483647 w 55"/>
              <a:gd name="T21" fmla="*/ 2147483647 h 50"/>
              <a:gd name="T22" fmla="*/ 2147483647 w 55"/>
              <a:gd name="T23" fmla="*/ 2147483647 h 50"/>
              <a:gd name="T24" fmla="*/ 2147483647 w 55"/>
              <a:gd name="T25" fmla="*/ 2147483647 h 50"/>
              <a:gd name="T26" fmla="*/ 2147483647 w 55"/>
              <a:gd name="T27" fmla="*/ 2147483647 h 50"/>
              <a:gd name="T28" fmla="*/ 2147483647 w 55"/>
              <a:gd name="T29" fmla="*/ 2147483647 h 50"/>
              <a:gd name="T30" fmla="*/ 2147483647 w 55"/>
              <a:gd name="T31" fmla="*/ 2147483647 h 50"/>
              <a:gd name="T32" fmla="*/ 2147483647 w 55"/>
              <a:gd name="T33" fmla="*/ 2147483647 h 50"/>
              <a:gd name="T34" fmla="*/ 2147483647 w 55"/>
              <a:gd name="T35" fmla="*/ 2147483647 h 50"/>
              <a:gd name="T36" fmla="*/ 2147483647 w 55"/>
              <a:gd name="T37" fmla="*/ 2147483647 h 50"/>
              <a:gd name="T38" fmla="*/ 2147483647 w 55"/>
              <a:gd name="T39" fmla="*/ 2147483647 h 50"/>
              <a:gd name="T40" fmla="*/ 2147483647 w 55"/>
              <a:gd name="T41" fmla="*/ 2147483647 h 50"/>
              <a:gd name="T42" fmla="*/ 2147483647 w 55"/>
              <a:gd name="T43" fmla="*/ 2147483647 h 50"/>
              <a:gd name="T44" fmla="*/ 2147483647 w 55"/>
              <a:gd name="T45" fmla="*/ 2147483647 h 50"/>
              <a:gd name="T46" fmla="*/ 2147483647 w 55"/>
              <a:gd name="T47" fmla="*/ 2147483647 h 50"/>
              <a:gd name="T48" fmla="*/ 2147483647 w 55"/>
              <a:gd name="T49" fmla="*/ 2147483647 h 50"/>
              <a:gd name="T50" fmla="*/ 2147483647 w 55"/>
              <a:gd name="T51" fmla="*/ 2147483647 h 50"/>
              <a:gd name="T52" fmla="*/ 2147483647 w 55"/>
              <a:gd name="T53" fmla="*/ 2147483647 h 50"/>
              <a:gd name="T54" fmla="*/ 2147483647 w 55"/>
              <a:gd name="T55" fmla="*/ 2147483647 h 50"/>
              <a:gd name="T56" fmla="*/ 2147483647 w 55"/>
              <a:gd name="T57" fmla="*/ 2147483647 h 50"/>
              <a:gd name="T58" fmla="*/ 2147483647 w 55"/>
              <a:gd name="T59" fmla="*/ 2147483647 h 50"/>
              <a:gd name="T60" fmla="*/ 2147483647 w 55"/>
              <a:gd name="T61" fmla="*/ 2147483647 h 50"/>
              <a:gd name="T62" fmla="*/ 2147483647 w 55"/>
              <a:gd name="T63" fmla="*/ 2147483647 h 50"/>
              <a:gd name="T64" fmla="*/ 0 w 55"/>
              <a:gd name="T65" fmla="*/ 0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0"/>
              <a:gd name="T101" fmla="*/ 55 w 55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0">
                <a:moveTo>
                  <a:pt x="0" y="0"/>
                </a:moveTo>
                <a:lnTo>
                  <a:pt x="25" y="0"/>
                </a:lnTo>
                <a:lnTo>
                  <a:pt x="22" y="0"/>
                </a:lnTo>
                <a:lnTo>
                  <a:pt x="22" y="3"/>
                </a:lnTo>
                <a:lnTo>
                  <a:pt x="19" y="3"/>
                </a:lnTo>
                <a:lnTo>
                  <a:pt x="19" y="6"/>
                </a:lnTo>
                <a:lnTo>
                  <a:pt x="22" y="6"/>
                </a:lnTo>
                <a:lnTo>
                  <a:pt x="22" y="9"/>
                </a:lnTo>
                <a:lnTo>
                  <a:pt x="22" y="11"/>
                </a:lnTo>
                <a:lnTo>
                  <a:pt x="25" y="11"/>
                </a:lnTo>
                <a:lnTo>
                  <a:pt x="27" y="17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6"/>
                </a:lnTo>
                <a:lnTo>
                  <a:pt x="36" y="3"/>
                </a:lnTo>
                <a:lnTo>
                  <a:pt x="33" y="3"/>
                </a:lnTo>
                <a:lnTo>
                  <a:pt x="33" y="0"/>
                </a:lnTo>
                <a:lnTo>
                  <a:pt x="49" y="0"/>
                </a:lnTo>
                <a:lnTo>
                  <a:pt x="46" y="0"/>
                </a:lnTo>
                <a:lnTo>
                  <a:pt x="46" y="3"/>
                </a:lnTo>
                <a:lnTo>
                  <a:pt x="44" y="3"/>
                </a:lnTo>
                <a:lnTo>
                  <a:pt x="41" y="6"/>
                </a:lnTo>
                <a:lnTo>
                  <a:pt x="38" y="9"/>
                </a:lnTo>
                <a:lnTo>
                  <a:pt x="36" y="11"/>
                </a:lnTo>
                <a:lnTo>
                  <a:pt x="30" y="20"/>
                </a:lnTo>
                <a:lnTo>
                  <a:pt x="44" y="39"/>
                </a:lnTo>
                <a:lnTo>
                  <a:pt x="44" y="42"/>
                </a:lnTo>
                <a:lnTo>
                  <a:pt x="46" y="44"/>
                </a:lnTo>
                <a:lnTo>
                  <a:pt x="49" y="47"/>
                </a:lnTo>
                <a:lnTo>
                  <a:pt x="52" y="47"/>
                </a:lnTo>
                <a:lnTo>
                  <a:pt x="52" y="50"/>
                </a:lnTo>
                <a:lnTo>
                  <a:pt x="55" y="50"/>
                </a:lnTo>
                <a:lnTo>
                  <a:pt x="30" y="50"/>
                </a:lnTo>
                <a:lnTo>
                  <a:pt x="33" y="50"/>
                </a:lnTo>
                <a:lnTo>
                  <a:pt x="33" y="47"/>
                </a:lnTo>
                <a:lnTo>
                  <a:pt x="36" y="47"/>
                </a:lnTo>
                <a:lnTo>
                  <a:pt x="36" y="44"/>
                </a:lnTo>
                <a:lnTo>
                  <a:pt x="33" y="42"/>
                </a:lnTo>
                <a:lnTo>
                  <a:pt x="33" y="39"/>
                </a:lnTo>
                <a:lnTo>
                  <a:pt x="25" y="28"/>
                </a:lnTo>
                <a:lnTo>
                  <a:pt x="16" y="39"/>
                </a:lnTo>
                <a:lnTo>
                  <a:pt x="16" y="42"/>
                </a:lnTo>
                <a:lnTo>
                  <a:pt x="14" y="42"/>
                </a:lnTo>
                <a:lnTo>
                  <a:pt x="14" y="44"/>
                </a:lnTo>
                <a:lnTo>
                  <a:pt x="14" y="47"/>
                </a:lnTo>
                <a:lnTo>
                  <a:pt x="16" y="47"/>
                </a:lnTo>
                <a:lnTo>
                  <a:pt x="16" y="50"/>
                </a:lnTo>
                <a:lnTo>
                  <a:pt x="0" y="50"/>
                </a:lnTo>
                <a:lnTo>
                  <a:pt x="3" y="50"/>
                </a:lnTo>
                <a:lnTo>
                  <a:pt x="3" y="47"/>
                </a:lnTo>
                <a:lnTo>
                  <a:pt x="6" y="47"/>
                </a:lnTo>
                <a:lnTo>
                  <a:pt x="6" y="44"/>
                </a:lnTo>
                <a:lnTo>
                  <a:pt x="8" y="44"/>
                </a:lnTo>
                <a:lnTo>
                  <a:pt x="8" y="42"/>
                </a:lnTo>
                <a:lnTo>
                  <a:pt x="11" y="42"/>
                </a:lnTo>
                <a:lnTo>
                  <a:pt x="11" y="39"/>
                </a:lnTo>
                <a:lnTo>
                  <a:pt x="22" y="25"/>
                </a:lnTo>
                <a:lnTo>
                  <a:pt x="14" y="11"/>
                </a:lnTo>
                <a:lnTo>
                  <a:pt x="11" y="9"/>
                </a:lnTo>
                <a:lnTo>
                  <a:pt x="8" y="6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37"/>
          <p:cNvSpPr>
            <a:spLocks/>
          </p:cNvSpPr>
          <p:nvPr/>
        </p:nvSpPr>
        <p:spPr bwMode="auto">
          <a:xfrm>
            <a:off x="2114550" y="3779838"/>
            <a:ext cx="65088" cy="100012"/>
          </a:xfrm>
          <a:custGeom>
            <a:avLst/>
            <a:gdLst>
              <a:gd name="T0" fmla="*/ 2147483647 w 41"/>
              <a:gd name="T1" fmla="*/ 2147483647 h 63"/>
              <a:gd name="T2" fmla="*/ 0 w 41"/>
              <a:gd name="T3" fmla="*/ 2147483647 h 63"/>
              <a:gd name="T4" fmla="*/ 2147483647 w 41"/>
              <a:gd name="T5" fmla="*/ 2147483647 h 63"/>
              <a:gd name="T6" fmla="*/ 2147483647 w 41"/>
              <a:gd name="T7" fmla="*/ 2147483647 h 63"/>
              <a:gd name="T8" fmla="*/ 2147483647 w 41"/>
              <a:gd name="T9" fmla="*/ 2147483647 h 63"/>
              <a:gd name="T10" fmla="*/ 2147483647 w 41"/>
              <a:gd name="T11" fmla="*/ 2147483647 h 63"/>
              <a:gd name="T12" fmla="*/ 2147483647 w 41"/>
              <a:gd name="T13" fmla="*/ 2147483647 h 63"/>
              <a:gd name="T14" fmla="*/ 2147483647 w 41"/>
              <a:gd name="T15" fmla="*/ 2147483647 h 63"/>
              <a:gd name="T16" fmla="*/ 2147483647 w 41"/>
              <a:gd name="T17" fmla="*/ 2147483647 h 63"/>
              <a:gd name="T18" fmla="*/ 2147483647 w 41"/>
              <a:gd name="T19" fmla="*/ 2147483647 h 63"/>
              <a:gd name="T20" fmla="*/ 2147483647 w 41"/>
              <a:gd name="T21" fmla="*/ 2147483647 h 63"/>
              <a:gd name="T22" fmla="*/ 2147483647 w 41"/>
              <a:gd name="T23" fmla="*/ 2147483647 h 63"/>
              <a:gd name="T24" fmla="*/ 2147483647 w 41"/>
              <a:gd name="T25" fmla="*/ 2147483647 h 63"/>
              <a:gd name="T26" fmla="*/ 2147483647 w 41"/>
              <a:gd name="T27" fmla="*/ 2147483647 h 63"/>
              <a:gd name="T28" fmla="*/ 2147483647 w 41"/>
              <a:gd name="T29" fmla="*/ 2147483647 h 63"/>
              <a:gd name="T30" fmla="*/ 2147483647 w 41"/>
              <a:gd name="T31" fmla="*/ 2147483647 h 63"/>
              <a:gd name="T32" fmla="*/ 2147483647 w 41"/>
              <a:gd name="T33" fmla="*/ 2147483647 h 63"/>
              <a:gd name="T34" fmla="*/ 2147483647 w 41"/>
              <a:gd name="T35" fmla="*/ 2147483647 h 63"/>
              <a:gd name="T36" fmla="*/ 2147483647 w 41"/>
              <a:gd name="T37" fmla="*/ 2147483647 h 63"/>
              <a:gd name="T38" fmla="*/ 2147483647 w 41"/>
              <a:gd name="T39" fmla="*/ 2147483647 h 63"/>
              <a:gd name="T40" fmla="*/ 2147483647 w 41"/>
              <a:gd name="T41" fmla="*/ 2147483647 h 63"/>
              <a:gd name="T42" fmla="*/ 2147483647 w 41"/>
              <a:gd name="T43" fmla="*/ 0 h 63"/>
              <a:gd name="T44" fmla="*/ 2147483647 w 41"/>
              <a:gd name="T45" fmla="*/ 2147483647 h 63"/>
              <a:gd name="T46" fmla="*/ 2147483647 w 41"/>
              <a:gd name="T47" fmla="*/ 2147483647 h 63"/>
              <a:gd name="T48" fmla="*/ 2147483647 w 41"/>
              <a:gd name="T49" fmla="*/ 2147483647 h 63"/>
              <a:gd name="T50" fmla="*/ 2147483647 w 41"/>
              <a:gd name="T51" fmla="*/ 2147483647 h 63"/>
              <a:gd name="T52" fmla="*/ 2147483647 w 41"/>
              <a:gd name="T53" fmla="*/ 2147483647 h 63"/>
              <a:gd name="T54" fmla="*/ 2147483647 w 41"/>
              <a:gd name="T55" fmla="*/ 2147483647 h 63"/>
              <a:gd name="T56" fmla="*/ 2147483647 w 41"/>
              <a:gd name="T57" fmla="*/ 2147483647 h 63"/>
              <a:gd name="T58" fmla="*/ 2147483647 w 41"/>
              <a:gd name="T59" fmla="*/ 2147483647 h 63"/>
              <a:gd name="T60" fmla="*/ 2147483647 w 41"/>
              <a:gd name="T61" fmla="*/ 2147483647 h 63"/>
              <a:gd name="T62" fmla="*/ 2147483647 w 41"/>
              <a:gd name="T63" fmla="*/ 2147483647 h 63"/>
              <a:gd name="T64" fmla="*/ 2147483647 w 41"/>
              <a:gd name="T65" fmla="*/ 2147483647 h 63"/>
              <a:gd name="T66" fmla="*/ 2147483647 w 41"/>
              <a:gd name="T67" fmla="*/ 2147483647 h 63"/>
              <a:gd name="T68" fmla="*/ 2147483647 w 41"/>
              <a:gd name="T69" fmla="*/ 2147483647 h 63"/>
              <a:gd name="T70" fmla="*/ 2147483647 w 41"/>
              <a:gd name="T71" fmla="*/ 2147483647 h 63"/>
              <a:gd name="T72" fmla="*/ 2147483647 w 41"/>
              <a:gd name="T73" fmla="*/ 2147483647 h 63"/>
              <a:gd name="T74" fmla="*/ 2147483647 w 41"/>
              <a:gd name="T75" fmla="*/ 2147483647 h 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63"/>
              <a:gd name="T116" fmla="*/ 41 w 41"/>
              <a:gd name="T117" fmla="*/ 63 h 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63">
                <a:moveTo>
                  <a:pt x="41" y="52"/>
                </a:moveTo>
                <a:lnTo>
                  <a:pt x="36" y="63"/>
                </a:lnTo>
                <a:lnTo>
                  <a:pt x="0" y="63"/>
                </a:lnTo>
                <a:lnTo>
                  <a:pt x="0" y="61"/>
                </a:lnTo>
                <a:lnTo>
                  <a:pt x="3" y="58"/>
                </a:lnTo>
                <a:lnTo>
                  <a:pt x="8" y="55"/>
                </a:lnTo>
                <a:lnTo>
                  <a:pt x="11" y="52"/>
                </a:lnTo>
                <a:lnTo>
                  <a:pt x="14" y="50"/>
                </a:lnTo>
                <a:lnTo>
                  <a:pt x="17" y="47"/>
                </a:lnTo>
                <a:lnTo>
                  <a:pt x="19" y="44"/>
                </a:lnTo>
                <a:lnTo>
                  <a:pt x="19" y="41"/>
                </a:lnTo>
                <a:lnTo>
                  <a:pt x="22" y="39"/>
                </a:lnTo>
                <a:lnTo>
                  <a:pt x="25" y="36"/>
                </a:lnTo>
                <a:lnTo>
                  <a:pt x="25" y="33"/>
                </a:lnTo>
                <a:lnTo>
                  <a:pt x="28" y="30"/>
                </a:lnTo>
                <a:lnTo>
                  <a:pt x="28" y="28"/>
                </a:lnTo>
                <a:lnTo>
                  <a:pt x="28" y="25"/>
                </a:lnTo>
                <a:lnTo>
                  <a:pt x="28" y="22"/>
                </a:lnTo>
                <a:lnTo>
                  <a:pt x="28" y="19"/>
                </a:lnTo>
                <a:lnTo>
                  <a:pt x="28" y="17"/>
                </a:lnTo>
                <a:lnTo>
                  <a:pt x="28" y="14"/>
                </a:lnTo>
                <a:lnTo>
                  <a:pt x="25" y="14"/>
                </a:lnTo>
                <a:lnTo>
                  <a:pt x="25" y="11"/>
                </a:lnTo>
                <a:lnTo>
                  <a:pt x="22" y="11"/>
                </a:lnTo>
                <a:lnTo>
                  <a:pt x="22" y="8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1" y="8"/>
                </a:lnTo>
                <a:lnTo>
                  <a:pt x="8" y="11"/>
                </a:lnTo>
                <a:lnTo>
                  <a:pt x="6" y="14"/>
                </a:lnTo>
                <a:lnTo>
                  <a:pt x="6" y="17"/>
                </a:lnTo>
                <a:lnTo>
                  <a:pt x="3" y="17"/>
                </a:lnTo>
                <a:lnTo>
                  <a:pt x="3" y="19"/>
                </a:lnTo>
                <a:lnTo>
                  <a:pt x="3" y="17"/>
                </a:lnTo>
                <a:lnTo>
                  <a:pt x="3" y="14"/>
                </a:lnTo>
                <a:lnTo>
                  <a:pt x="3" y="11"/>
                </a:lnTo>
                <a:lnTo>
                  <a:pt x="6" y="8"/>
                </a:lnTo>
                <a:lnTo>
                  <a:pt x="6" y="5"/>
                </a:lnTo>
                <a:lnTo>
                  <a:pt x="8" y="5"/>
                </a:lnTo>
                <a:lnTo>
                  <a:pt x="11" y="3"/>
                </a:lnTo>
                <a:lnTo>
                  <a:pt x="14" y="3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5" y="3"/>
                </a:lnTo>
                <a:lnTo>
                  <a:pt x="28" y="3"/>
                </a:lnTo>
                <a:lnTo>
                  <a:pt x="30" y="5"/>
                </a:lnTo>
                <a:lnTo>
                  <a:pt x="33" y="8"/>
                </a:lnTo>
                <a:lnTo>
                  <a:pt x="36" y="8"/>
                </a:lnTo>
                <a:lnTo>
                  <a:pt x="36" y="11"/>
                </a:lnTo>
                <a:lnTo>
                  <a:pt x="36" y="14"/>
                </a:lnTo>
                <a:lnTo>
                  <a:pt x="36" y="17"/>
                </a:lnTo>
                <a:lnTo>
                  <a:pt x="36" y="19"/>
                </a:lnTo>
                <a:lnTo>
                  <a:pt x="36" y="22"/>
                </a:lnTo>
                <a:lnTo>
                  <a:pt x="36" y="25"/>
                </a:lnTo>
                <a:lnTo>
                  <a:pt x="33" y="28"/>
                </a:lnTo>
                <a:lnTo>
                  <a:pt x="33" y="30"/>
                </a:lnTo>
                <a:lnTo>
                  <a:pt x="30" y="33"/>
                </a:lnTo>
                <a:lnTo>
                  <a:pt x="28" y="36"/>
                </a:lnTo>
                <a:lnTo>
                  <a:pt x="28" y="39"/>
                </a:lnTo>
                <a:lnTo>
                  <a:pt x="25" y="39"/>
                </a:lnTo>
                <a:lnTo>
                  <a:pt x="25" y="41"/>
                </a:lnTo>
                <a:lnTo>
                  <a:pt x="22" y="44"/>
                </a:lnTo>
                <a:lnTo>
                  <a:pt x="19" y="47"/>
                </a:lnTo>
                <a:lnTo>
                  <a:pt x="17" y="50"/>
                </a:lnTo>
                <a:lnTo>
                  <a:pt x="14" y="52"/>
                </a:lnTo>
                <a:lnTo>
                  <a:pt x="11" y="55"/>
                </a:lnTo>
                <a:lnTo>
                  <a:pt x="8" y="55"/>
                </a:lnTo>
                <a:lnTo>
                  <a:pt x="25" y="55"/>
                </a:lnTo>
                <a:lnTo>
                  <a:pt x="28" y="55"/>
                </a:lnTo>
                <a:lnTo>
                  <a:pt x="30" y="55"/>
                </a:lnTo>
                <a:lnTo>
                  <a:pt x="33" y="55"/>
                </a:lnTo>
                <a:lnTo>
                  <a:pt x="36" y="55"/>
                </a:lnTo>
                <a:lnTo>
                  <a:pt x="36" y="52"/>
                </a:lnTo>
                <a:lnTo>
                  <a:pt x="38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8"/>
          <p:cNvSpPr>
            <a:spLocks/>
          </p:cNvSpPr>
          <p:nvPr/>
        </p:nvSpPr>
        <p:spPr bwMode="auto">
          <a:xfrm>
            <a:off x="2189163" y="3670300"/>
            <a:ext cx="47625" cy="166688"/>
          </a:xfrm>
          <a:custGeom>
            <a:avLst/>
            <a:gdLst>
              <a:gd name="T0" fmla="*/ 0 w 30"/>
              <a:gd name="T1" fmla="*/ 0 h 105"/>
              <a:gd name="T2" fmla="*/ 2147483647 w 30"/>
              <a:gd name="T3" fmla="*/ 2147483647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2147483647 h 105"/>
              <a:gd name="T32" fmla="*/ 2147483647 w 30"/>
              <a:gd name="T33" fmla="*/ 2147483647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0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2147483647 w 30"/>
              <a:gd name="T53" fmla="*/ 2147483647 h 105"/>
              <a:gd name="T54" fmla="*/ 2147483647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0 w 30"/>
              <a:gd name="T81" fmla="*/ 2147483647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"/>
              <a:gd name="T124" fmla="*/ 0 h 105"/>
              <a:gd name="T125" fmla="*/ 30 w 30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" h="105">
                <a:moveTo>
                  <a:pt x="0" y="3"/>
                </a:moveTo>
                <a:lnTo>
                  <a:pt x="0" y="0"/>
                </a:lnTo>
                <a:lnTo>
                  <a:pt x="2" y="3"/>
                </a:lnTo>
                <a:lnTo>
                  <a:pt x="5" y="3"/>
                </a:lnTo>
                <a:lnTo>
                  <a:pt x="5" y="5"/>
                </a:lnTo>
                <a:lnTo>
                  <a:pt x="8" y="5"/>
                </a:lnTo>
                <a:lnTo>
                  <a:pt x="8" y="8"/>
                </a:lnTo>
                <a:lnTo>
                  <a:pt x="10" y="8"/>
                </a:lnTo>
                <a:lnTo>
                  <a:pt x="13" y="8"/>
                </a:lnTo>
                <a:lnTo>
                  <a:pt x="13" y="11"/>
                </a:lnTo>
                <a:lnTo>
                  <a:pt x="16" y="14"/>
                </a:lnTo>
                <a:lnTo>
                  <a:pt x="19" y="16"/>
                </a:lnTo>
                <a:lnTo>
                  <a:pt x="21" y="19"/>
                </a:lnTo>
                <a:lnTo>
                  <a:pt x="21" y="22"/>
                </a:lnTo>
                <a:lnTo>
                  <a:pt x="24" y="25"/>
                </a:lnTo>
                <a:lnTo>
                  <a:pt x="24" y="27"/>
                </a:lnTo>
                <a:lnTo>
                  <a:pt x="27" y="30"/>
                </a:lnTo>
                <a:lnTo>
                  <a:pt x="27" y="33"/>
                </a:lnTo>
                <a:lnTo>
                  <a:pt x="27" y="36"/>
                </a:lnTo>
                <a:lnTo>
                  <a:pt x="30" y="39"/>
                </a:lnTo>
                <a:lnTo>
                  <a:pt x="30" y="41"/>
                </a:lnTo>
                <a:lnTo>
                  <a:pt x="30" y="44"/>
                </a:lnTo>
                <a:lnTo>
                  <a:pt x="30" y="47"/>
                </a:lnTo>
                <a:lnTo>
                  <a:pt x="30" y="50"/>
                </a:lnTo>
                <a:lnTo>
                  <a:pt x="30" y="52"/>
                </a:lnTo>
                <a:lnTo>
                  <a:pt x="30" y="58"/>
                </a:lnTo>
                <a:lnTo>
                  <a:pt x="30" y="61"/>
                </a:lnTo>
                <a:lnTo>
                  <a:pt x="30" y="66"/>
                </a:lnTo>
                <a:lnTo>
                  <a:pt x="27" y="69"/>
                </a:lnTo>
                <a:lnTo>
                  <a:pt x="27" y="74"/>
                </a:lnTo>
                <a:lnTo>
                  <a:pt x="27" y="77"/>
                </a:lnTo>
                <a:lnTo>
                  <a:pt x="24" y="80"/>
                </a:lnTo>
                <a:lnTo>
                  <a:pt x="21" y="86"/>
                </a:lnTo>
                <a:lnTo>
                  <a:pt x="19" y="88"/>
                </a:lnTo>
                <a:lnTo>
                  <a:pt x="16" y="91"/>
                </a:lnTo>
                <a:lnTo>
                  <a:pt x="16" y="94"/>
                </a:lnTo>
                <a:lnTo>
                  <a:pt x="13" y="97"/>
                </a:lnTo>
                <a:lnTo>
                  <a:pt x="10" y="99"/>
                </a:lnTo>
                <a:lnTo>
                  <a:pt x="5" y="102"/>
                </a:lnTo>
                <a:lnTo>
                  <a:pt x="2" y="105"/>
                </a:lnTo>
                <a:lnTo>
                  <a:pt x="0" y="105"/>
                </a:lnTo>
                <a:lnTo>
                  <a:pt x="0" y="102"/>
                </a:lnTo>
                <a:lnTo>
                  <a:pt x="2" y="102"/>
                </a:lnTo>
                <a:lnTo>
                  <a:pt x="5" y="99"/>
                </a:lnTo>
                <a:lnTo>
                  <a:pt x="8" y="97"/>
                </a:lnTo>
                <a:lnTo>
                  <a:pt x="10" y="94"/>
                </a:lnTo>
                <a:lnTo>
                  <a:pt x="13" y="91"/>
                </a:lnTo>
                <a:lnTo>
                  <a:pt x="13" y="88"/>
                </a:lnTo>
                <a:lnTo>
                  <a:pt x="16" y="86"/>
                </a:lnTo>
                <a:lnTo>
                  <a:pt x="16" y="83"/>
                </a:lnTo>
                <a:lnTo>
                  <a:pt x="16" y="80"/>
                </a:lnTo>
                <a:lnTo>
                  <a:pt x="16" y="77"/>
                </a:lnTo>
                <a:lnTo>
                  <a:pt x="19" y="77"/>
                </a:lnTo>
                <a:lnTo>
                  <a:pt x="19" y="74"/>
                </a:lnTo>
                <a:lnTo>
                  <a:pt x="19" y="72"/>
                </a:lnTo>
                <a:lnTo>
                  <a:pt x="19" y="69"/>
                </a:lnTo>
                <a:lnTo>
                  <a:pt x="19" y="66"/>
                </a:lnTo>
                <a:lnTo>
                  <a:pt x="19" y="63"/>
                </a:lnTo>
                <a:lnTo>
                  <a:pt x="19" y="61"/>
                </a:lnTo>
                <a:lnTo>
                  <a:pt x="19" y="58"/>
                </a:lnTo>
                <a:lnTo>
                  <a:pt x="19" y="55"/>
                </a:lnTo>
                <a:lnTo>
                  <a:pt x="19" y="52"/>
                </a:lnTo>
                <a:lnTo>
                  <a:pt x="19" y="50"/>
                </a:lnTo>
                <a:lnTo>
                  <a:pt x="19" y="47"/>
                </a:lnTo>
                <a:lnTo>
                  <a:pt x="19" y="44"/>
                </a:lnTo>
                <a:lnTo>
                  <a:pt x="19" y="41"/>
                </a:lnTo>
                <a:lnTo>
                  <a:pt x="19" y="39"/>
                </a:lnTo>
                <a:lnTo>
                  <a:pt x="19" y="36"/>
                </a:lnTo>
                <a:lnTo>
                  <a:pt x="19" y="33"/>
                </a:lnTo>
                <a:lnTo>
                  <a:pt x="19" y="30"/>
                </a:lnTo>
                <a:lnTo>
                  <a:pt x="16" y="30"/>
                </a:lnTo>
                <a:lnTo>
                  <a:pt x="16" y="27"/>
                </a:lnTo>
                <a:lnTo>
                  <a:pt x="16" y="25"/>
                </a:lnTo>
                <a:lnTo>
                  <a:pt x="16" y="22"/>
                </a:lnTo>
                <a:lnTo>
                  <a:pt x="13" y="19"/>
                </a:lnTo>
                <a:lnTo>
                  <a:pt x="13" y="16"/>
                </a:lnTo>
                <a:lnTo>
                  <a:pt x="10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9"/>
          <p:cNvSpPr>
            <a:spLocks/>
          </p:cNvSpPr>
          <p:nvPr/>
        </p:nvSpPr>
        <p:spPr bwMode="auto">
          <a:xfrm>
            <a:off x="2874963" y="3713163"/>
            <a:ext cx="138112" cy="84137"/>
          </a:xfrm>
          <a:custGeom>
            <a:avLst/>
            <a:gdLst>
              <a:gd name="T0" fmla="*/ 2147483647 w 87"/>
              <a:gd name="T1" fmla="*/ 2147483647 h 53"/>
              <a:gd name="T2" fmla="*/ 2147483647 w 87"/>
              <a:gd name="T3" fmla="*/ 2147483647 h 53"/>
              <a:gd name="T4" fmla="*/ 2147483647 w 87"/>
              <a:gd name="T5" fmla="*/ 2147483647 h 53"/>
              <a:gd name="T6" fmla="*/ 2147483647 w 87"/>
              <a:gd name="T7" fmla="*/ 0 h 53"/>
              <a:gd name="T8" fmla="*/ 2147483647 w 87"/>
              <a:gd name="T9" fmla="*/ 0 h 53"/>
              <a:gd name="T10" fmla="*/ 2147483647 w 87"/>
              <a:gd name="T11" fmla="*/ 2147483647 h 53"/>
              <a:gd name="T12" fmla="*/ 2147483647 w 87"/>
              <a:gd name="T13" fmla="*/ 2147483647 h 53"/>
              <a:gd name="T14" fmla="*/ 2147483647 w 87"/>
              <a:gd name="T15" fmla="*/ 2147483647 h 53"/>
              <a:gd name="T16" fmla="*/ 2147483647 w 87"/>
              <a:gd name="T17" fmla="*/ 2147483647 h 53"/>
              <a:gd name="T18" fmla="*/ 2147483647 w 87"/>
              <a:gd name="T19" fmla="*/ 2147483647 h 53"/>
              <a:gd name="T20" fmla="*/ 2147483647 w 87"/>
              <a:gd name="T21" fmla="*/ 0 h 53"/>
              <a:gd name="T22" fmla="*/ 2147483647 w 87"/>
              <a:gd name="T23" fmla="*/ 0 h 53"/>
              <a:gd name="T24" fmla="*/ 2147483647 w 87"/>
              <a:gd name="T25" fmla="*/ 0 h 53"/>
              <a:gd name="T26" fmla="*/ 2147483647 w 87"/>
              <a:gd name="T27" fmla="*/ 2147483647 h 53"/>
              <a:gd name="T28" fmla="*/ 2147483647 w 87"/>
              <a:gd name="T29" fmla="*/ 2147483647 h 53"/>
              <a:gd name="T30" fmla="*/ 2147483647 w 87"/>
              <a:gd name="T31" fmla="*/ 2147483647 h 53"/>
              <a:gd name="T32" fmla="*/ 2147483647 w 87"/>
              <a:gd name="T33" fmla="*/ 2147483647 h 53"/>
              <a:gd name="T34" fmla="*/ 2147483647 w 87"/>
              <a:gd name="T35" fmla="*/ 2147483647 h 53"/>
              <a:gd name="T36" fmla="*/ 2147483647 w 87"/>
              <a:gd name="T37" fmla="*/ 2147483647 h 53"/>
              <a:gd name="T38" fmla="*/ 2147483647 w 87"/>
              <a:gd name="T39" fmla="*/ 2147483647 h 53"/>
              <a:gd name="T40" fmla="*/ 2147483647 w 87"/>
              <a:gd name="T41" fmla="*/ 2147483647 h 53"/>
              <a:gd name="T42" fmla="*/ 2147483647 w 87"/>
              <a:gd name="T43" fmla="*/ 2147483647 h 53"/>
              <a:gd name="T44" fmla="*/ 2147483647 w 87"/>
              <a:gd name="T45" fmla="*/ 2147483647 h 53"/>
              <a:gd name="T46" fmla="*/ 2147483647 w 87"/>
              <a:gd name="T47" fmla="*/ 2147483647 h 53"/>
              <a:gd name="T48" fmla="*/ 2147483647 w 87"/>
              <a:gd name="T49" fmla="*/ 2147483647 h 53"/>
              <a:gd name="T50" fmla="*/ 2147483647 w 87"/>
              <a:gd name="T51" fmla="*/ 2147483647 h 53"/>
              <a:gd name="T52" fmla="*/ 2147483647 w 87"/>
              <a:gd name="T53" fmla="*/ 2147483647 h 53"/>
              <a:gd name="T54" fmla="*/ 2147483647 w 87"/>
              <a:gd name="T55" fmla="*/ 2147483647 h 53"/>
              <a:gd name="T56" fmla="*/ 2147483647 w 87"/>
              <a:gd name="T57" fmla="*/ 2147483647 h 53"/>
              <a:gd name="T58" fmla="*/ 2147483647 w 87"/>
              <a:gd name="T59" fmla="*/ 2147483647 h 53"/>
              <a:gd name="T60" fmla="*/ 2147483647 w 87"/>
              <a:gd name="T61" fmla="*/ 2147483647 h 53"/>
              <a:gd name="T62" fmla="*/ 2147483647 w 87"/>
              <a:gd name="T63" fmla="*/ 2147483647 h 53"/>
              <a:gd name="T64" fmla="*/ 2147483647 w 87"/>
              <a:gd name="T65" fmla="*/ 2147483647 h 53"/>
              <a:gd name="T66" fmla="*/ 2147483647 w 87"/>
              <a:gd name="T67" fmla="*/ 2147483647 h 53"/>
              <a:gd name="T68" fmla="*/ 2147483647 w 87"/>
              <a:gd name="T69" fmla="*/ 2147483647 h 53"/>
              <a:gd name="T70" fmla="*/ 2147483647 w 87"/>
              <a:gd name="T71" fmla="*/ 2147483647 h 53"/>
              <a:gd name="T72" fmla="*/ 2147483647 w 87"/>
              <a:gd name="T73" fmla="*/ 2147483647 h 53"/>
              <a:gd name="T74" fmla="*/ 2147483647 w 87"/>
              <a:gd name="T75" fmla="*/ 2147483647 h 53"/>
              <a:gd name="T76" fmla="*/ 2147483647 w 87"/>
              <a:gd name="T77" fmla="*/ 2147483647 h 53"/>
              <a:gd name="T78" fmla="*/ 2147483647 w 87"/>
              <a:gd name="T79" fmla="*/ 2147483647 h 53"/>
              <a:gd name="T80" fmla="*/ 2147483647 w 87"/>
              <a:gd name="T81" fmla="*/ 2147483647 h 53"/>
              <a:gd name="T82" fmla="*/ 2147483647 w 87"/>
              <a:gd name="T83" fmla="*/ 2147483647 h 53"/>
              <a:gd name="T84" fmla="*/ 2147483647 w 87"/>
              <a:gd name="T85" fmla="*/ 2147483647 h 53"/>
              <a:gd name="T86" fmla="*/ 2147483647 w 87"/>
              <a:gd name="T87" fmla="*/ 2147483647 h 53"/>
              <a:gd name="T88" fmla="*/ 2147483647 w 87"/>
              <a:gd name="T89" fmla="*/ 2147483647 h 53"/>
              <a:gd name="T90" fmla="*/ 2147483647 w 87"/>
              <a:gd name="T91" fmla="*/ 2147483647 h 53"/>
              <a:gd name="T92" fmla="*/ 2147483647 w 87"/>
              <a:gd name="T93" fmla="*/ 2147483647 h 53"/>
              <a:gd name="T94" fmla="*/ 2147483647 w 87"/>
              <a:gd name="T95" fmla="*/ 2147483647 h 53"/>
              <a:gd name="T96" fmla="*/ 2147483647 w 87"/>
              <a:gd name="T97" fmla="*/ 2147483647 h 53"/>
              <a:gd name="T98" fmla="*/ 2147483647 w 87"/>
              <a:gd name="T99" fmla="*/ 2147483647 h 53"/>
              <a:gd name="T100" fmla="*/ 2147483647 w 87"/>
              <a:gd name="T101" fmla="*/ 2147483647 h 53"/>
              <a:gd name="T102" fmla="*/ 0 w 87"/>
              <a:gd name="T103" fmla="*/ 2147483647 h 53"/>
              <a:gd name="T104" fmla="*/ 2147483647 w 87"/>
              <a:gd name="T105" fmla="*/ 2147483647 h 53"/>
              <a:gd name="T106" fmla="*/ 2147483647 w 87"/>
              <a:gd name="T107" fmla="*/ 2147483647 h 53"/>
              <a:gd name="T108" fmla="*/ 2147483647 w 87"/>
              <a:gd name="T109" fmla="*/ 2147483647 h 53"/>
              <a:gd name="T110" fmla="*/ 2147483647 w 87"/>
              <a:gd name="T111" fmla="*/ 2147483647 h 53"/>
              <a:gd name="T112" fmla="*/ 2147483647 w 87"/>
              <a:gd name="T113" fmla="*/ 2147483647 h 53"/>
              <a:gd name="T114" fmla="*/ 2147483647 w 87"/>
              <a:gd name="T115" fmla="*/ 2147483647 h 53"/>
              <a:gd name="T116" fmla="*/ 2147483647 w 87"/>
              <a:gd name="T117" fmla="*/ 2147483647 h 53"/>
              <a:gd name="T118" fmla="*/ 0 w 87"/>
              <a:gd name="T119" fmla="*/ 2147483647 h 53"/>
              <a:gd name="T120" fmla="*/ 2147483647 w 87"/>
              <a:gd name="T121" fmla="*/ 0 h 53"/>
              <a:gd name="T122" fmla="*/ 2147483647 w 87"/>
              <a:gd name="T123" fmla="*/ 2147483647 h 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"/>
              <a:gd name="T187" fmla="*/ 0 h 53"/>
              <a:gd name="T188" fmla="*/ 87 w 87"/>
              <a:gd name="T189" fmla="*/ 53 h 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" h="53">
                <a:moveTo>
                  <a:pt x="19" y="12"/>
                </a:moveTo>
                <a:lnTo>
                  <a:pt x="22" y="9"/>
                </a:lnTo>
                <a:lnTo>
                  <a:pt x="22" y="6"/>
                </a:lnTo>
                <a:lnTo>
                  <a:pt x="25" y="6"/>
                </a:lnTo>
                <a:lnTo>
                  <a:pt x="28" y="3"/>
                </a:lnTo>
                <a:lnTo>
                  <a:pt x="30" y="3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1" y="0"/>
                </a:lnTo>
                <a:lnTo>
                  <a:pt x="41" y="3"/>
                </a:lnTo>
                <a:lnTo>
                  <a:pt x="44" y="3"/>
                </a:lnTo>
                <a:lnTo>
                  <a:pt x="47" y="6"/>
                </a:lnTo>
                <a:lnTo>
                  <a:pt x="47" y="9"/>
                </a:lnTo>
                <a:lnTo>
                  <a:pt x="49" y="9"/>
                </a:lnTo>
                <a:lnTo>
                  <a:pt x="49" y="12"/>
                </a:lnTo>
                <a:lnTo>
                  <a:pt x="52" y="9"/>
                </a:lnTo>
                <a:lnTo>
                  <a:pt x="55" y="6"/>
                </a:lnTo>
                <a:lnTo>
                  <a:pt x="58" y="3"/>
                </a:lnTo>
                <a:lnTo>
                  <a:pt x="60" y="3"/>
                </a:lnTo>
                <a:lnTo>
                  <a:pt x="60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1" y="0"/>
                </a:lnTo>
                <a:lnTo>
                  <a:pt x="71" y="3"/>
                </a:lnTo>
                <a:lnTo>
                  <a:pt x="74" y="3"/>
                </a:lnTo>
                <a:lnTo>
                  <a:pt x="77" y="3"/>
                </a:lnTo>
                <a:lnTo>
                  <a:pt x="77" y="6"/>
                </a:lnTo>
                <a:lnTo>
                  <a:pt x="77" y="9"/>
                </a:lnTo>
                <a:lnTo>
                  <a:pt x="78" y="9"/>
                </a:lnTo>
                <a:lnTo>
                  <a:pt x="78" y="12"/>
                </a:lnTo>
                <a:lnTo>
                  <a:pt x="78" y="14"/>
                </a:lnTo>
                <a:lnTo>
                  <a:pt x="78" y="17"/>
                </a:lnTo>
                <a:lnTo>
                  <a:pt x="78" y="20"/>
                </a:lnTo>
                <a:lnTo>
                  <a:pt x="78" y="42"/>
                </a:lnTo>
                <a:lnTo>
                  <a:pt x="78" y="45"/>
                </a:lnTo>
                <a:lnTo>
                  <a:pt x="78" y="47"/>
                </a:lnTo>
                <a:lnTo>
                  <a:pt x="82" y="47"/>
                </a:lnTo>
                <a:lnTo>
                  <a:pt x="82" y="50"/>
                </a:lnTo>
                <a:lnTo>
                  <a:pt x="85" y="50"/>
                </a:lnTo>
                <a:lnTo>
                  <a:pt x="85" y="53"/>
                </a:lnTo>
                <a:lnTo>
                  <a:pt x="87" y="53"/>
                </a:lnTo>
                <a:lnTo>
                  <a:pt x="63" y="53"/>
                </a:lnTo>
                <a:lnTo>
                  <a:pt x="66" y="53"/>
                </a:lnTo>
                <a:lnTo>
                  <a:pt x="66" y="50"/>
                </a:lnTo>
                <a:lnTo>
                  <a:pt x="68" y="50"/>
                </a:lnTo>
                <a:lnTo>
                  <a:pt x="71" y="50"/>
                </a:lnTo>
                <a:lnTo>
                  <a:pt x="71" y="47"/>
                </a:lnTo>
                <a:lnTo>
                  <a:pt x="71" y="45"/>
                </a:lnTo>
                <a:lnTo>
                  <a:pt x="71" y="42"/>
                </a:lnTo>
                <a:lnTo>
                  <a:pt x="71" y="20"/>
                </a:lnTo>
                <a:lnTo>
                  <a:pt x="71" y="17"/>
                </a:lnTo>
                <a:lnTo>
                  <a:pt x="71" y="14"/>
                </a:lnTo>
                <a:lnTo>
                  <a:pt x="71" y="12"/>
                </a:lnTo>
                <a:lnTo>
                  <a:pt x="68" y="12"/>
                </a:lnTo>
                <a:lnTo>
                  <a:pt x="68" y="9"/>
                </a:lnTo>
                <a:lnTo>
                  <a:pt x="66" y="9"/>
                </a:lnTo>
                <a:lnTo>
                  <a:pt x="63" y="9"/>
                </a:lnTo>
                <a:lnTo>
                  <a:pt x="60" y="9"/>
                </a:lnTo>
                <a:lnTo>
                  <a:pt x="58" y="9"/>
                </a:lnTo>
                <a:lnTo>
                  <a:pt x="55" y="9"/>
                </a:lnTo>
                <a:lnTo>
                  <a:pt x="55" y="12"/>
                </a:lnTo>
                <a:lnTo>
                  <a:pt x="52" y="12"/>
                </a:lnTo>
                <a:lnTo>
                  <a:pt x="49" y="14"/>
                </a:lnTo>
                <a:lnTo>
                  <a:pt x="49" y="17"/>
                </a:lnTo>
                <a:lnTo>
                  <a:pt x="49" y="42"/>
                </a:lnTo>
                <a:lnTo>
                  <a:pt x="49" y="45"/>
                </a:lnTo>
                <a:lnTo>
                  <a:pt x="49" y="47"/>
                </a:lnTo>
                <a:lnTo>
                  <a:pt x="49" y="50"/>
                </a:lnTo>
                <a:lnTo>
                  <a:pt x="52" y="50"/>
                </a:lnTo>
                <a:lnTo>
                  <a:pt x="55" y="50"/>
                </a:lnTo>
                <a:lnTo>
                  <a:pt x="55" y="53"/>
                </a:lnTo>
                <a:lnTo>
                  <a:pt x="58" y="53"/>
                </a:lnTo>
                <a:lnTo>
                  <a:pt x="33" y="53"/>
                </a:lnTo>
                <a:lnTo>
                  <a:pt x="36" y="53"/>
                </a:lnTo>
                <a:lnTo>
                  <a:pt x="36" y="50"/>
                </a:lnTo>
                <a:lnTo>
                  <a:pt x="38" y="50"/>
                </a:lnTo>
                <a:lnTo>
                  <a:pt x="38" y="47"/>
                </a:lnTo>
                <a:lnTo>
                  <a:pt x="41" y="47"/>
                </a:lnTo>
                <a:lnTo>
                  <a:pt x="41" y="45"/>
                </a:lnTo>
                <a:lnTo>
                  <a:pt x="41" y="42"/>
                </a:lnTo>
                <a:lnTo>
                  <a:pt x="41" y="20"/>
                </a:lnTo>
                <a:lnTo>
                  <a:pt x="41" y="17"/>
                </a:lnTo>
                <a:lnTo>
                  <a:pt x="38" y="14"/>
                </a:lnTo>
                <a:lnTo>
                  <a:pt x="38" y="12"/>
                </a:lnTo>
                <a:lnTo>
                  <a:pt x="36" y="9"/>
                </a:lnTo>
                <a:lnTo>
                  <a:pt x="33" y="9"/>
                </a:lnTo>
                <a:lnTo>
                  <a:pt x="30" y="9"/>
                </a:lnTo>
                <a:lnTo>
                  <a:pt x="28" y="9"/>
                </a:lnTo>
                <a:lnTo>
                  <a:pt x="25" y="9"/>
                </a:lnTo>
                <a:lnTo>
                  <a:pt x="22" y="12"/>
                </a:lnTo>
                <a:lnTo>
                  <a:pt x="19" y="12"/>
                </a:lnTo>
                <a:lnTo>
                  <a:pt x="19" y="14"/>
                </a:lnTo>
                <a:lnTo>
                  <a:pt x="19" y="42"/>
                </a:lnTo>
                <a:lnTo>
                  <a:pt x="19" y="45"/>
                </a:lnTo>
                <a:lnTo>
                  <a:pt x="19" y="47"/>
                </a:lnTo>
                <a:lnTo>
                  <a:pt x="19" y="50"/>
                </a:lnTo>
                <a:lnTo>
                  <a:pt x="22" y="50"/>
                </a:lnTo>
                <a:lnTo>
                  <a:pt x="22" y="53"/>
                </a:lnTo>
                <a:lnTo>
                  <a:pt x="25" y="53"/>
                </a:lnTo>
                <a:lnTo>
                  <a:pt x="28" y="53"/>
                </a:lnTo>
                <a:lnTo>
                  <a:pt x="0" y="53"/>
                </a:lnTo>
                <a:lnTo>
                  <a:pt x="3" y="53"/>
                </a:lnTo>
                <a:lnTo>
                  <a:pt x="6" y="53"/>
                </a:lnTo>
                <a:lnTo>
                  <a:pt x="6" y="50"/>
                </a:lnTo>
                <a:lnTo>
                  <a:pt x="9" y="50"/>
                </a:lnTo>
                <a:lnTo>
                  <a:pt x="9" y="47"/>
                </a:lnTo>
                <a:lnTo>
                  <a:pt x="9" y="45"/>
                </a:lnTo>
                <a:lnTo>
                  <a:pt x="9" y="42"/>
                </a:lnTo>
                <a:lnTo>
                  <a:pt x="9" y="23"/>
                </a:lnTo>
                <a:lnTo>
                  <a:pt x="9" y="20"/>
                </a:lnTo>
                <a:lnTo>
                  <a:pt x="9" y="17"/>
                </a:lnTo>
                <a:lnTo>
                  <a:pt x="9" y="14"/>
                </a:lnTo>
                <a:lnTo>
                  <a:pt x="9" y="12"/>
                </a:lnTo>
                <a:lnTo>
                  <a:pt x="9" y="9"/>
                </a:lnTo>
                <a:lnTo>
                  <a:pt x="6" y="9"/>
                </a:lnTo>
                <a:lnTo>
                  <a:pt x="3" y="9"/>
                </a:lnTo>
                <a:lnTo>
                  <a:pt x="0" y="9"/>
                </a:lnTo>
                <a:lnTo>
                  <a:pt x="0" y="6"/>
                </a:lnTo>
                <a:lnTo>
                  <a:pt x="17" y="0"/>
                </a:lnTo>
                <a:lnTo>
                  <a:pt x="19" y="0"/>
                </a:lnTo>
                <a:lnTo>
                  <a:pt x="1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40"/>
          <p:cNvSpPr>
            <a:spLocks/>
          </p:cNvSpPr>
          <p:nvPr/>
        </p:nvSpPr>
        <p:spPr bwMode="auto">
          <a:xfrm>
            <a:off x="3017838" y="3779838"/>
            <a:ext cx="65087" cy="100012"/>
          </a:xfrm>
          <a:custGeom>
            <a:avLst/>
            <a:gdLst>
              <a:gd name="T0" fmla="*/ 2147483647 w 41"/>
              <a:gd name="T1" fmla="*/ 2147483647 h 63"/>
              <a:gd name="T2" fmla="*/ 0 w 41"/>
              <a:gd name="T3" fmla="*/ 2147483647 h 63"/>
              <a:gd name="T4" fmla="*/ 2147483647 w 41"/>
              <a:gd name="T5" fmla="*/ 2147483647 h 63"/>
              <a:gd name="T6" fmla="*/ 2147483647 w 41"/>
              <a:gd name="T7" fmla="*/ 2147483647 h 63"/>
              <a:gd name="T8" fmla="*/ 2147483647 w 41"/>
              <a:gd name="T9" fmla="*/ 2147483647 h 63"/>
              <a:gd name="T10" fmla="*/ 2147483647 w 41"/>
              <a:gd name="T11" fmla="*/ 2147483647 h 63"/>
              <a:gd name="T12" fmla="*/ 2147483647 w 41"/>
              <a:gd name="T13" fmla="*/ 2147483647 h 63"/>
              <a:gd name="T14" fmla="*/ 2147483647 w 41"/>
              <a:gd name="T15" fmla="*/ 2147483647 h 63"/>
              <a:gd name="T16" fmla="*/ 2147483647 w 41"/>
              <a:gd name="T17" fmla="*/ 2147483647 h 63"/>
              <a:gd name="T18" fmla="*/ 2147483647 w 41"/>
              <a:gd name="T19" fmla="*/ 2147483647 h 63"/>
              <a:gd name="T20" fmla="*/ 2147483647 w 41"/>
              <a:gd name="T21" fmla="*/ 2147483647 h 63"/>
              <a:gd name="T22" fmla="*/ 2147483647 w 41"/>
              <a:gd name="T23" fmla="*/ 2147483647 h 63"/>
              <a:gd name="T24" fmla="*/ 2147483647 w 41"/>
              <a:gd name="T25" fmla="*/ 2147483647 h 63"/>
              <a:gd name="T26" fmla="*/ 2147483647 w 41"/>
              <a:gd name="T27" fmla="*/ 2147483647 h 63"/>
              <a:gd name="T28" fmla="*/ 2147483647 w 41"/>
              <a:gd name="T29" fmla="*/ 2147483647 h 63"/>
              <a:gd name="T30" fmla="*/ 2147483647 w 41"/>
              <a:gd name="T31" fmla="*/ 2147483647 h 63"/>
              <a:gd name="T32" fmla="*/ 2147483647 w 41"/>
              <a:gd name="T33" fmla="*/ 2147483647 h 63"/>
              <a:gd name="T34" fmla="*/ 2147483647 w 41"/>
              <a:gd name="T35" fmla="*/ 2147483647 h 63"/>
              <a:gd name="T36" fmla="*/ 2147483647 w 41"/>
              <a:gd name="T37" fmla="*/ 2147483647 h 63"/>
              <a:gd name="T38" fmla="*/ 2147483647 w 41"/>
              <a:gd name="T39" fmla="*/ 2147483647 h 63"/>
              <a:gd name="T40" fmla="*/ 2147483647 w 41"/>
              <a:gd name="T41" fmla="*/ 2147483647 h 63"/>
              <a:gd name="T42" fmla="*/ 2147483647 w 41"/>
              <a:gd name="T43" fmla="*/ 2147483647 h 63"/>
              <a:gd name="T44" fmla="*/ 2147483647 w 41"/>
              <a:gd name="T45" fmla="*/ 0 h 63"/>
              <a:gd name="T46" fmla="*/ 2147483647 w 41"/>
              <a:gd name="T47" fmla="*/ 2147483647 h 63"/>
              <a:gd name="T48" fmla="*/ 2147483647 w 41"/>
              <a:gd name="T49" fmla="*/ 2147483647 h 63"/>
              <a:gd name="T50" fmla="*/ 2147483647 w 41"/>
              <a:gd name="T51" fmla="*/ 2147483647 h 63"/>
              <a:gd name="T52" fmla="*/ 2147483647 w 41"/>
              <a:gd name="T53" fmla="*/ 2147483647 h 63"/>
              <a:gd name="T54" fmla="*/ 2147483647 w 41"/>
              <a:gd name="T55" fmla="*/ 2147483647 h 63"/>
              <a:gd name="T56" fmla="*/ 2147483647 w 41"/>
              <a:gd name="T57" fmla="*/ 2147483647 h 63"/>
              <a:gd name="T58" fmla="*/ 2147483647 w 41"/>
              <a:gd name="T59" fmla="*/ 2147483647 h 63"/>
              <a:gd name="T60" fmla="*/ 2147483647 w 41"/>
              <a:gd name="T61" fmla="*/ 2147483647 h 63"/>
              <a:gd name="T62" fmla="*/ 2147483647 w 41"/>
              <a:gd name="T63" fmla="*/ 2147483647 h 63"/>
              <a:gd name="T64" fmla="*/ 2147483647 w 41"/>
              <a:gd name="T65" fmla="*/ 2147483647 h 63"/>
              <a:gd name="T66" fmla="*/ 2147483647 w 41"/>
              <a:gd name="T67" fmla="*/ 2147483647 h 63"/>
              <a:gd name="T68" fmla="*/ 2147483647 w 41"/>
              <a:gd name="T69" fmla="*/ 2147483647 h 63"/>
              <a:gd name="T70" fmla="*/ 2147483647 w 41"/>
              <a:gd name="T71" fmla="*/ 2147483647 h 63"/>
              <a:gd name="T72" fmla="*/ 2147483647 w 41"/>
              <a:gd name="T73" fmla="*/ 2147483647 h 63"/>
              <a:gd name="T74" fmla="*/ 2147483647 w 41"/>
              <a:gd name="T75" fmla="*/ 2147483647 h 63"/>
              <a:gd name="T76" fmla="*/ 2147483647 w 41"/>
              <a:gd name="T77" fmla="*/ 2147483647 h 6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63"/>
              <a:gd name="T119" fmla="*/ 41 w 41"/>
              <a:gd name="T120" fmla="*/ 63 h 6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63">
                <a:moveTo>
                  <a:pt x="41" y="52"/>
                </a:moveTo>
                <a:lnTo>
                  <a:pt x="36" y="63"/>
                </a:lnTo>
                <a:lnTo>
                  <a:pt x="0" y="63"/>
                </a:lnTo>
                <a:lnTo>
                  <a:pt x="0" y="61"/>
                </a:lnTo>
                <a:lnTo>
                  <a:pt x="2" y="58"/>
                </a:lnTo>
                <a:lnTo>
                  <a:pt x="8" y="55"/>
                </a:lnTo>
                <a:lnTo>
                  <a:pt x="11" y="52"/>
                </a:lnTo>
                <a:lnTo>
                  <a:pt x="14" y="50"/>
                </a:lnTo>
                <a:lnTo>
                  <a:pt x="15" y="47"/>
                </a:lnTo>
                <a:lnTo>
                  <a:pt x="19" y="44"/>
                </a:lnTo>
                <a:lnTo>
                  <a:pt x="19" y="41"/>
                </a:lnTo>
                <a:lnTo>
                  <a:pt x="22" y="39"/>
                </a:lnTo>
                <a:lnTo>
                  <a:pt x="25" y="36"/>
                </a:lnTo>
                <a:lnTo>
                  <a:pt x="25" y="33"/>
                </a:lnTo>
                <a:lnTo>
                  <a:pt x="25" y="30"/>
                </a:lnTo>
                <a:lnTo>
                  <a:pt x="27" y="30"/>
                </a:lnTo>
                <a:lnTo>
                  <a:pt x="27" y="28"/>
                </a:lnTo>
                <a:lnTo>
                  <a:pt x="27" y="25"/>
                </a:lnTo>
                <a:lnTo>
                  <a:pt x="27" y="22"/>
                </a:lnTo>
                <a:lnTo>
                  <a:pt x="27" y="19"/>
                </a:lnTo>
                <a:lnTo>
                  <a:pt x="27" y="17"/>
                </a:lnTo>
                <a:lnTo>
                  <a:pt x="27" y="14"/>
                </a:lnTo>
                <a:lnTo>
                  <a:pt x="25" y="14"/>
                </a:lnTo>
                <a:lnTo>
                  <a:pt x="25" y="11"/>
                </a:lnTo>
                <a:lnTo>
                  <a:pt x="22" y="11"/>
                </a:lnTo>
                <a:lnTo>
                  <a:pt x="22" y="8"/>
                </a:lnTo>
                <a:lnTo>
                  <a:pt x="19" y="8"/>
                </a:lnTo>
                <a:lnTo>
                  <a:pt x="15" y="8"/>
                </a:lnTo>
                <a:lnTo>
                  <a:pt x="14" y="8"/>
                </a:lnTo>
                <a:lnTo>
                  <a:pt x="11" y="8"/>
                </a:lnTo>
                <a:lnTo>
                  <a:pt x="8" y="11"/>
                </a:lnTo>
                <a:lnTo>
                  <a:pt x="6" y="11"/>
                </a:lnTo>
                <a:lnTo>
                  <a:pt x="6" y="14"/>
                </a:lnTo>
                <a:lnTo>
                  <a:pt x="6" y="17"/>
                </a:lnTo>
                <a:lnTo>
                  <a:pt x="2" y="17"/>
                </a:lnTo>
                <a:lnTo>
                  <a:pt x="2" y="19"/>
                </a:lnTo>
                <a:lnTo>
                  <a:pt x="2" y="17"/>
                </a:lnTo>
                <a:lnTo>
                  <a:pt x="2" y="14"/>
                </a:lnTo>
                <a:lnTo>
                  <a:pt x="2" y="11"/>
                </a:lnTo>
                <a:lnTo>
                  <a:pt x="6" y="8"/>
                </a:lnTo>
                <a:lnTo>
                  <a:pt x="6" y="5"/>
                </a:lnTo>
                <a:lnTo>
                  <a:pt x="8" y="5"/>
                </a:lnTo>
                <a:lnTo>
                  <a:pt x="11" y="3"/>
                </a:lnTo>
                <a:lnTo>
                  <a:pt x="14" y="3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5" y="3"/>
                </a:lnTo>
                <a:lnTo>
                  <a:pt x="27" y="3"/>
                </a:lnTo>
                <a:lnTo>
                  <a:pt x="29" y="5"/>
                </a:lnTo>
                <a:lnTo>
                  <a:pt x="33" y="8"/>
                </a:lnTo>
                <a:lnTo>
                  <a:pt x="36" y="11"/>
                </a:lnTo>
                <a:lnTo>
                  <a:pt x="36" y="14"/>
                </a:lnTo>
                <a:lnTo>
                  <a:pt x="36" y="17"/>
                </a:lnTo>
                <a:lnTo>
                  <a:pt x="36" y="19"/>
                </a:lnTo>
                <a:lnTo>
                  <a:pt x="36" y="22"/>
                </a:lnTo>
                <a:lnTo>
                  <a:pt x="36" y="25"/>
                </a:lnTo>
                <a:lnTo>
                  <a:pt x="33" y="28"/>
                </a:lnTo>
                <a:lnTo>
                  <a:pt x="33" y="30"/>
                </a:lnTo>
                <a:lnTo>
                  <a:pt x="29" y="33"/>
                </a:lnTo>
                <a:lnTo>
                  <a:pt x="27" y="36"/>
                </a:lnTo>
                <a:lnTo>
                  <a:pt x="27" y="39"/>
                </a:lnTo>
                <a:lnTo>
                  <a:pt x="25" y="39"/>
                </a:lnTo>
                <a:lnTo>
                  <a:pt x="22" y="41"/>
                </a:lnTo>
                <a:lnTo>
                  <a:pt x="22" y="44"/>
                </a:lnTo>
                <a:lnTo>
                  <a:pt x="19" y="47"/>
                </a:lnTo>
                <a:lnTo>
                  <a:pt x="15" y="50"/>
                </a:lnTo>
                <a:lnTo>
                  <a:pt x="14" y="52"/>
                </a:lnTo>
                <a:lnTo>
                  <a:pt x="11" y="55"/>
                </a:lnTo>
                <a:lnTo>
                  <a:pt x="8" y="55"/>
                </a:lnTo>
                <a:lnTo>
                  <a:pt x="25" y="55"/>
                </a:lnTo>
                <a:lnTo>
                  <a:pt x="27" y="55"/>
                </a:lnTo>
                <a:lnTo>
                  <a:pt x="29" y="55"/>
                </a:lnTo>
                <a:lnTo>
                  <a:pt x="33" y="55"/>
                </a:lnTo>
                <a:lnTo>
                  <a:pt x="36" y="55"/>
                </a:lnTo>
                <a:lnTo>
                  <a:pt x="36" y="52"/>
                </a:lnTo>
                <a:lnTo>
                  <a:pt x="38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Freeform 41"/>
          <p:cNvSpPr>
            <a:spLocks/>
          </p:cNvSpPr>
          <p:nvPr/>
        </p:nvSpPr>
        <p:spPr bwMode="auto">
          <a:xfrm>
            <a:off x="3090863" y="3779838"/>
            <a:ext cx="58737" cy="100012"/>
          </a:xfrm>
          <a:custGeom>
            <a:avLst/>
            <a:gdLst>
              <a:gd name="T0" fmla="*/ 2147483647 w 37"/>
              <a:gd name="T1" fmla="*/ 2147483647 h 63"/>
              <a:gd name="T2" fmla="*/ 0 w 37"/>
              <a:gd name="T3" fmla="*/ 2147483647 h 63"/>
              <a:gd name="T4" fmla="*/ 2147483647 w 37"/>
              <a:gd name="T5" fmla="*/ 2147483647 h 63"/>
              <a:gd name="T6" fmla="*/ 2147483647 w 37"/>
              <a:gd name="T7" fmla="*/ 2147483647 h 63"/>
              <a:gd name="T8" fmla="*/ 2147483647 w 37"/>
              <a:gd name="T9" fmla="*/ 2147483647 h 63"/>
              <a:gd name="T10" fmla="*/ 2147483647 w 37"/>
              <a:gd name="T11" fmla="*/ 2147483647 h 63"/>
              <a:gd name="T12" fmla="*/ 2147483647 w 37"/>
              <a:gd name="T13" fmla="*/ 2147483647 h 63"/>
              <a:gd name="T14" fmla="*/ 2147483647 w 37"/>
              <a:gd name="T15" fmla="*/ 2147483647 h 63"/>
              <a:gd name="T16" fmla="*/ 2147483647 w 37"/>
              <a:gd name="T17" fmla="*/ 2147483647 h 63"/>
              <a:gd name="T18" fmla="*/ 2147483647 w 37"/>
              <a:gd name="T19" fmla="*/ 2147483647 h 63"/>
              <a:gd name="T20" fmla="*/ 2147483647 w 37"/>
              <a:gd name="T21" fmla="*/ 2147483647 h 63"/>
              <a:gd name="T22" fmla="*/ 2147483647 w 37"/>
              <a:gd name="T23" fmla="*/ 2147483647 h 63"/>
              <a:gd name="T24" fmla="*/ 2147483647 w 37"/>
              <a:gd name="T25" fmla="*/ 2147483647 h 63"/>
              <a:gd name="T26" fmla="*/ 2147483647 w 37"/>
              <a:gd name="T27" fmla="*/ 2147483647 h 63"/>
              <a:gd name="T28" fmla="*/ 2147483647 w 37"/>
              <a:gd name="T29" fmla="*/ 2147483647 h 63"/>
              <a:gd name="T30" fmla="*/ 2147483647 w 37"/>
              <a:gd name="T31" fmla="*/ 2147483647 h 63"/>
              <a:gd name="T32" fmla="*/ 2147483647 w 37"/>
              <a:gd name="T33" fmla="*/ 2147483647 h 63"/>
              <a:gd name="T34" fmla="*/ 0 w 37"/>
              <a:gd name="T35" fmla="*/ 2147483647 h 63"/>
              <a:gd name="T36" fmla="*/ 2147483647 w 37"/>
              <a:gd name="T37" fmla="*/ 2147483647 h 63"/>
              <a:gd name="T38" fmla="*/ 2147483647 w 37"/>
              <a:gd name="T39" fmla="*/ 2147483647 h 63"/>
              <a:gd name="T40" fmla="*/ 2147483647 w 37"/>
              <a:gd name="T41" fmla="*/ 2147483647 h 63"/>
              <a:gd name="T42" fmla="*/ 2147483647 w 37"/>
              <a:gd name="T43" fmla="*/ 2147483647 h 63"/>
              <a:gd name="T44" fmla="*/ 2147483647 w 37"/>
              <a:gd name="T45" fmla="*/ 2147483647 h 63"/>
              <a:gd name="T46" fmla="*/ 2147483647 w 37"/>
              <a:gd name="T47" fmla="*/ 0 h 63"/>
              <a:gd name="T48" fmla="*/ 2147483647 w 37"/>
              <a:gd name="T49" fmla="*/ 0 h 63"/>
              <a:gd name="T50" fmla="*/ 2147483647 w 37"/>
              <a:gd name="T51" fmla="*/ 2147483647 h 63"/>
              <a:gd name="T52" fmla="*/ 2147483647 w 37"/>
              <a:gd name="T53" fmla="*/ 2147483647 h 63"/>
              <a:gd name="T54" fmla="*/ 2147483647 w 37"/>
              <a:gd name="T55" fmla="*/ 2147483647 h 63"/>
              <a:gd name="T56" fmla="*/ 2147483647 w 37"/>
              <a:gd name="T57" fmla="*/ 2147483647 h 63"/>
              <a:gd name="T58" fmla="*/ 2147483647 w 37"/>
              <a:gd name="T59" fmla="*/ 2147483647 h 63"/>
              <a:gd name="T60" fmla="*/ 2147483647 w 37"/>
              <a:gd name="T61" fmla="*/ 2147483647 h 63"/>
              <a:gd name="T62" fmla="*/ 2147483647 w 37"/>
              <a:gd name="T63" fmla="*/ 2147483647 h 63"/>
              <a:gd name="T64" fmla="*/ 2147483647 w 37"/>
              <a:gd name="T65" fmla="*/ 2147483647 h 63"/>
              <a:gd name="T66" fmla="*/ 2147483647 w 37"/>
              <a:gd name="T67" fmla="*/ 2147483647 h 63"/>
              <a:gd name="T68" fmla="*/ 2147483647 w 37"/>
              <a:gd name="T69" fmla="*/ 2147483647 h 63"/>
              <a:gd name="T70" fmla="*/ 2147483647 w 37"/>
              <a:gd name="T71" fmla="*/ 2147483647 h 63"/>
              <a:gd name="T72" fmla="*/ 2147483647 w 37"/>
              <a:gd name="T73" fmla="*/ 2147483647 h 63"/>
              <a:gd name="T74" fmla="*/ 2147483647 w 37"/>
              <a:gd name="T75" fmla="*/ 2147483647 h 63"/>
              <a:gd name="T76" fmla="*/ 2147483647 w 37"/>
              <a:gd name="T77" fmla="*/ 2147483647 h 63"/>
              <a:gd name="T78" fmla="*/ 2147483647 w 37"/>
              <a:gd name="T79" fmla="*/ 2147483647 h 63"/>
              <a:gd name="T80" fmla="*/ 2147483647 w 37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7"/>
              <a:gd name="T124" fmla="*/ 0 h 63"/>
              <a:gd name="T125" fmla="*/ 37 w 37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7" h="63">
                <a:moveTo>
                  <a:pt x="37" y="52"/>
                </a:moveTo>
                <a:lnTo>
                  <a:pt x="36" y="63"/>
                </a:lnTo>
                <a:lnTo>
                  <a:pt x="0" y="63"/>
                </a:lnTo>
                <a:lnTo>
                  <a:pt x="0" y="61"/>
                </a:lnTo>
                <a:lnTo>
                  <a:pt x="3" y="58"/>
                </a:lnTo>
                <a:lnTo>
                  <a:pt x="6" y="55"/>
                </a:lnTo>
                <a:lnTo>
                  <a:pt x="10" y="52"/>
                </a:lnTo>
                <a:lnTo>
                  <a:pt x="14" y="50"/>
                </a:lnTo>
                <a:lnTo>
                  <a:pt x="17" y="47"/>
                </a:lnTo>
                <a:lnTo>
                  <a:pt x="17" y="44"/>
                </a:lnTo>
                <a:lnTo>
                  <a:pt x="19" y="41"/>
                </a:lnTo>
                <a:lnTo>
                  <a:pt x="22" y="39"/>
                </a:lnTo>
                <a:lnTo>
                  <a:pt x="22" y="36"/>
                </a:lnTo>
                <a:lnTo>
                  <a:pt x="24" y="33"/>
                </a:lnTo>
                <a:lnTo>
                  <a:pt x="24" y="30"/>
                </a:lnTo>
                <a:lnTo>
                  <a:pt x="28" y="30"/>
                </a:lnTo>
                <a:lnTo>
                  <a:pt x="28" y="28"/>
                </a:lnTo>
                <a:lnTo>
                  <a:pt x="28" y="25"/>
                </a:lnTo>
                <a:lnTo>
                  <a:pt x="28" y="22"/>
                </a:lnTo>
                <a:lnTo>
                  <a:pt x="28" y="19"/>
                </a:lnTo>
                <a:lnTo>
                  <a:pt x="28" y="17"/>
                </a:lnTo>
                <a:lnTo>
                  <a:pt x="28" y="14"/>
                </a:lnTo>
                <a:lnTo>
                  <a:pt x="24" y="14"/>
                </a:lnTo>
                <a:lnTo>
                  <a:pt x="24" y="11"/>
                </a:lnTo>
                <a:lnTo>
                  <a:pt x="22" y="11"/>
                </a:lnTo>
                <a:lnTo>
                  <a:pt x="22" y="8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0" y="8"/>
                </a:lnTo>
                <a:lnTo>
                  <a:pt x="9" y="11"/>
                </a:lnTo>
                <a:lnTo>
                  <a:pt x="6" y="11"/>
                </a:lnTo>
                <a:lnTo>
                  <a:pt x="6" y="14"/>
                </a:lnTo>
                <a:lnTo>
                  <a:pt x="3" y="17"/>
                </a:lnTo>
                <a:lnTo>
                  <a:pt x="3" y="19"/>
                </a:lnTo>
                <a:lnTo>
                  <a:pt x="0" y="19"/>
                </a:lnTo>
                <a:lnTo>
                  <a:pt x="3" y="17"/>
                </a:lnTo>
                <a:lnTo>
                  <a:pt x="3" y="14"/>
                </a:lnTo>
                <a:lnTo>
                  <a:pt x="3" y="11"/>
                </a:lnTo>
                <a:lnTo>
                  <a:pt x="3" y="8"/>
                </a:lnTo>
                <a:lnTo>
                  <a:pt x="6" y="8"/>
                </a:lnTo>
                <a:lnTo>
                  <a:pt x="6" y="5"/>
                </a:lnTo>
                <a:lnTo>
                  <a:pt x="9" y="5"/>
                </a:lnTo>
                <a:lnTo>
                  <a:pt x="9" y="3"/>
                </a:lnTo>
                <a:lnTo>
                  <a:pt x="10" y="3"/>
                </a:lnTo>
                <a:lnTo>
                  <a:pt x="14" y="3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3"/>
                </a:lnTo>
                <a:lnTo>
                  <a:pt x="28" y="3"/>
                </a:lnTo>
                <a:lnTo>
                  <a:pt x="30" y="5"/>
                </a:lnTo>
                <a:lnTo>
                  <a:pt x="33" y="8"/>
                </a:lnTo>
                <a:lnTo>
                  <a:pt x="36" y="11"/>
                </a:lnTo>
                <a:lnTo>
                  <a:pt x="36" y="14"/>
                </a:lnTo>
                <a:lnTo>
                  <a:pt x="36" y="17"/>
                </a:lnTo>
                <a:lnTo>
                  <a:pt x="36" y="19"/>
                </a:lnTo>
                <a:lnTo>
                  <a:pt x="36" y="22"/>
                </a:lnTo>
                <a:lnTo>
                  <a:pt x="36" y="25"/>
                </a:lnTo>
                <a:lnTo>
                  <a:pt x="33" y="25"/>
                </a:lnTo>
                <a:lnTo>
                  <a:pt x="33" y="28"/>
                </a:lnTo>
                <a:lnTo>
                  <a:pt x="33" y="30"/>
                </a:lnTo>
                <a:lnTo>
                  <a:pt x="30" y="33"/>
                </a:lnTo>
                <a:lnTo>
                  <a:pt x="28" y="36"/>
                </a:lnTo>
                <a:lnTo>
                  <a:pt x="28" y="39"/>
                </a:lnTo>
                <a:lnTo>
                  <a:pt x="24" y="39"/>
                </a:lnTo>
                <a:lnTo>
                  <a:pt x="22" y="41"/>
                </a:lnTo>
                <a:lnTo>
                  <a:pt x="19" y="44"/>
                </a:lnTo>
                <a:lnTo>
                  <a:pt x="17" y="47"/>
                </a:lnTo>
                <a:lnTo>
                  <a:pt x="17" y="50"/>
                </a:lnTo>
                <a:lnTo>
                  <a:pt x="14" y="52"/>
                </a:lnTo>
                <a:lnTo>
                  <a:pt x="10" y="52"/>
                </a:lnTo>
                <a:lnTo>
                  <a:pt x="10" y="55"/>
                </a:lnTo>
                <a:lnTo>
                  <a:pt x="9" y="55"/>
                </a:lnTo>
                <a:lnTo>
                  <a:pt x="24" y="55"/>
                </a:lnTo>
                <a:lnTo>
                  <a:pt x="28" y="55"/>
                </a:lnTo>
                <a:lnTo>
                  <a:pt x="30" y="55"/>
                </a:lnTo>
                <a:lnTo>
                  <a:pt x="33" y="55"/>
                </a:lnTo>
                <a:lnTo>
                  <a:pt x="36" y="55"/>
                </a:lnTo>
                <a:lnTo>
                  <a:pt x="36" y="52"/>
                </a:lnTo>
                <a:lnTo>
                  <a:pt x="37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Freeform 42"/>
          <p:cNvSpPr>
            <a:spLocks/>
          </p:cNvSpPr>
          <p:nvPr/>
        </p:nvSpPr>
        <p:spPr bwMode="auto">
          <a:xfrm>
            <a:off x="3165475" y="3670300"/>
            <a:ext cx="49213" cy="166688"/>
          </a:xfrm>
          <a:custGeom>
            <a:avLst/>
            <a:gdLst>
              <a:gd name="T0" fmla="*/ 2147483647 w 31"/>
              <a:gd name="T1" fmla="*/ 2147483647 h 105"/>
              <a:gd name="T2" fmla="*/ 2147483647 w 31"/>
              <a:gd name="T3" fmla="*/ 2147483647 h 105"/>
              <a:gd name="T4" fmla="*/ 2147483647 w 31"/>
              <a:gd name="T5" fmla="*/ 2147483647 h 105"/>
              <a:gd name="T6" fmla="*/ 2147483647 w 31"/>
              <a:gd name="T7" fmla="*/ 2147483647 h 105"/>
              <a:gd name="T8" fmla="*/ 2147483647 w 31"/>
              <a:gd name="T9" fmla="*/ 2147483647 h 105"/>
              <a:gd name="T10" fmla="*/ 2147483647 w 31"/>
              <a:gd name="T11" fmla="*/ 2147483647 h 105"/>
              <a:gd name="T12" fmla="*/ 2147483647 w 31"/>
              <a:gd name="T13" fmla="*/ 2147483647 h 105"/>
              <a:gd name="T14" fmla="*/ 2147483647 w 31"/>
              <a:gd name="T15" fmla="*/ 2147483647 h 105"/>
              <a:gd name="T16" fmla="*/ 2147483647 w 31"/>
              <a:gd name="T17" fmla="*/ 2147483647 h 105"/>
              <a:gd name="T18" fmla="*/ 2147483647 w 31"/>
              <a:gd name="T19" fmla="*/ 2147483647 h 105"/>
              <a:gd name="T20" fmla="*/ 0 w 31"/>
              <a:gd name="T21" fmla="*/ 2147483647 h 105"/>
              <a:gd name="T22" fmla="*/ 0 w 31"/>
              <a:gd name="T23" fmla="*/ 2147483647 h 105"/>
              <a:gd name="T24" fmla="*/ 0 w 31"/>
              <a:gd name="T25" fmla="*/ 2147483647 h 105"/>
              <a:gd name="T26" fmla="*/ 2147483647 w 31"/>
              <a:gd name="T27" fmla="*/ 2147483647 h 105"/>
              <a:gd name="T28" fmla="*/ 2147483647 w 31"/>
              <a:gd name="T29" fmla="*/ 2147483647 h 105"/>
              <a:gd name="T30" fmla="*/ 2147483647 w 31"/>
              <a:gd name="T31" fmla="*/ 2147483647 h 105"/>
              <a:gd name="T32" fmla="*/ 2147483647 w 31"/>
              <a:gd name="T33" fmla="*/ 2147483647 h 105"/>
              <a:gd name="T34" fmla="*/ 2147483647 w 31"/>
              <a:gd name="T35" fmla="*/ 2147483647 h 105"/>
              <a:gd name="T36" fmla="*/ 2147483647 w 31"/>
              <a:gd name="T37" fmla="*/ 2147483647 h 105"/>
              <a:gd name="T38" fmla="*/ 2147483647 w 31"/>
              <a:gd name="T39" fmla="*/ 2147483647 h 105"/>
              <a:gd name="T40" fmla="*/ 2147483647 w 31"/>
              <a:gd name="T41" fmla="*/ 2147483647 h 105"/>
              <a:gd name="T42" fmla="*/ 2147483647 w 31"/>
              <a:gd name="T43" fmla="*/ 2147483647 h 105"/>
              <a:gd name="T44" fmla="*/ 2147483647 w 31"/>
              <a:gd name="T45" fmla="*/ 2147483647 h 105"/>
              <a:gd name="T46" fmla="*/ 2147483647 w 31"/>
              <a:gd name="T47" fmla="*/ 2147483647 h 105"/>
              <a:gd name="T48" fmla="*/ 2147483647 w 31"/>
              <a:gd name="T49" fmla="*/ 2147483647 h 105"/>
              <a:gd name="T50" fmla="*/ 2147483647 w 31"/>
              <a:gd name="T51" fmla="*/ 2147483647 h 105"/>
              <a:gd name="T52" fmla="*/ 2147483647 w 31"/>
              <a:gd name="T53" fmla="*/ 2147483647 h 105"/>
              <a:gd name="T54" fmla="*/ 2147483647 w 31"/>
              <a:gd name="T55" fmla="*/ 2147483647 h 105"/>
              <a:gd name="T56" fmla="*/ 2147483647 w 31"/>
              <a:gd name="T57" fmla="*/ 2147483647 h 105"/>
              <a:gd name="T58" fmla="*/ 2147483647 w 31"/>
              <a:gd name="T59" fmla="*/ 2147483647 h 105"/>
              <a:gd name="T60" fmla="*/ 2147483647 w 31"/>
              <a:gd name="T61" fmla="*/ 2147483647 h 105"/>
              <a:gd name="T62" fmla="*/ 2147483647 w 31"/>
              <a:gd name="T63" fmla="*/ 2147483647 h 105"/>
              <a:gd name="T64" fmla="*/ 2147483647 w 31"/>
              <a:gd name="T65" fmla="*/ 2147483647 h 105"/>
              <a:gd name="T66" fmla="*/ 2147483647 w 31"/>
              <a:gd name="T67" fmla="*/ 2147483647 h 105"/>
              <a:gd name="T68" fmla="*/ 2147483647 w 31"/>
              <a:gd name="T69" fmla="*/ 2147483647 h 105"/>
              <a:gd name="T70" fmla="*/ 2147483647 w 31"/>
              <a:gd name="T71" fmla="*/ 2147483647 h 105"/>
              <a:gd name="T72" fmla="*/ 2147483647 w 31"/>
              <a:gd name="T73" fmla="*/ 2147483647 h 105"/>
              <a:gd name="T74" fmla="*/ 2147483647 w 31"/>
              <a:gd name="T75" fmla="*/ 2147483647 h 105"/>
              <a:gd name="T76" fmla="*/ 2147483647 w 31"/>
              <a:gd name="T77" fmla="*/ 2147483647 h 105"/>
              <a:gd name="T78" fmla="*/ 2147483647 w 31"/>
              <a:gd name="T79" fmla="*/ 2147483647 h 105"/>
              <a:gd name="T80" fmla="*/ 2147483647 w 31"/>
              <a:gd name="T81" fmla="*/ 2147483647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"/>
              <a:gd name="T124" fmla="*/ 0 h 105"/>
              <a:gd name="T125" fmla="*/ 31 w 31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" h="105">
                <a:moveTo>
                  <a:pt x="31" y="102"/>
                </a:moveTo>
                <a:lnTo>
                  <a:pt x="31" y="105"/>
                </a:lnTo>
                <a:lnTo>
                  <a:pt x="30" y="105"/>
                </a:lnTo>
                <a:lnTo>
                  <a:pt x="27" y="102"/>
                </a:lnTo>
                <a:lnTo>
                  <a:pt x="24" y="102"/>
                </a:lnTo>
                <a:lnTo>
                  <a:pt x="21" y="99"/>
                </a:lnTo>
                <a:lnTo>
                  <a:pt x="17" y="99"/>
                </a:lnTo>
                <a:lnTo>
                  <a:pt x="17" y="97"/>
                </a:lnTo>
                <a:lnTo>
                  <a:pt x="16" y="97"/>
                </a:lnTo>
                <a:lnTo>
                  <a:pt x="16" y="94"/>
                </a:lnTo>
                <a:lnTo>
                  <a:pt x="13" y="91"/>
                </a:lnTo>
                <a:lnTo>
                  <a:pt x="11" y="88"/>
                </a:lnTo>
                <a:lnTo>
                  <a:pt x="11" y="86"/>
                </a:lnTo>
                <a:lnTo>
                  <a:pt x="8" y="86"/>
                </a:lnTo>
                <a:lnTo>
                  <a:pt x="8" y="83"/>
                </a:lnTo>
                <a:lnTo>
                  <a:pt x="4" y="80"/>
                </a:lnTo>
                <a:lnTo>
                  <a:pt x="4" y="77"/>
                </a:lnTo>
                <a:lnTo>
                  <a:pt x="2" y="74"/>
                </a:lnTo>
                <a:lnTo>
                  <a:pt x="2" y="72"/>
                </a:lnTo>
                <a:lnTo>
                  <a:pt x="2" y="69"/>
                </a:lnTo>
                <a:lnTo>
                  <a:pt x="2" y="66"/>
                </a:lnTo>
                <a:lnTo>
                  <a:pt x="0" y="63"/>
                </a:lnTo>
                <a:lnTo>
                  <a:pt x="0" y="58"/>
                </a:lnTo>
                <a:lnTo>
                  <a:pt x="0" y="55"/>
                </a:lnTo>
                <a:lnTo>
                  <a:pt x="0" y="52"/>
                </a:lnTo>
                <a:lnTo>
                  <a:pt x="0" y="50"/>
                </a:lnTo>
                <a:lnTo>
                  <a:pt x="0" y="44"/>
                </a:lnTo>
                <a:lnTo>
                  <a:pt x="2" y="41"/>
                </a:lnTo>
                <a:lnTo>
                  <a:pt x="2" y="36"/>
                </a:lnTo>
                <a:lnTo>
                  <a:pt x="2" y="33"/>
                </a:lnTo>
                <a:lnTo>
                  <a:pt x="4" y="27"/>
                </a:lnTo>
                <a:lnTo>
                  <a:pt x="8" y="25"/>
                </a:lnTo>
                <a:lnTo>
                  <a:pt x="8" y="22"/>
                </a:lnTo>
                <a:lnTo>
                  <a:pt x="11" y="19"/>
                </a:lnTo>
                <a:lnTo>
                  <a:pt x="13" y="14"/>
                </a:lnTo>
                <a:lnTo>
                  <a:pt x="16" y="11"/>
                </a:lnTo>
                <a:lnTo>
                  <a:pt x="17" y="8"/>
                </a:lnTo>
                <a:lnTo>
                  <a:pt x="21" y="5"/>
                </a:lnTo>
                <a:lnTo>
                  <a:pt x="24" y="5"/>
                </a:lnTo>
                <a:lnTo>
                  <a:pt x="27" y="3"/>
                </a:lnTo>
                <a:lnTo>
                  <a:pt x="31" y="0"/>
                </a:lnTo>
                <a:lnTo>
                  <a:pt x="31" y="3"/>
                </a:lnTo>
                <a:lnTo>
                  <a:pt x="30" y="5"/>
                </a:lnTo>
                <a:lnTo>
                  <a:pt x="27" y="5"/>
                </a:lnTo>
                <a:lnTo>
                  <a:pt x="24" y="8"/>
                </a:lnTo>
                <a:lnTo>
                  <a:pt x="21" y="11"/>
                </a:lnTo>
                <a:lnTo>
                  <a:pt x="17" y="14"/>
                </a:lnTo>
                <a:lnTo>
                  <a:pt x="17" y="16"/>
                </a:lnTo>
                <a:lnTo>
                  <a:pt x="16" y="19"/>
                </a:lnTo>
                <a:lnTo>
                  <a:pt x="16" y="22"/>
                </a:lnTo>
                <a:lnTo>
                  <a:pt x="16" y="25"/>
                </a:lnTo>
                <a:lnTo>
                  <a:pt x="13" y="25"/>
                </a:lnTo>
                <a:lnTo>
                  <a:pt x="13" y="27"/>
                </a:lnTo>
                <a:lnTo>
                  <a:pt x="13" y="30"/>
                </a:lnTo>
                <a:lnTo>
                  <a:pt x="13" y="33"/>
                </a:lnTo>
                <a:lnTo>
                  <a:pt x="13" y="36"/>
                </a:lnTo>
                <a:lnTo>
                  <a:pt x="13" y="39"/>
                </a:lnTo>
                <a:lnTo>
                  <a:pt x="11" y="41"/>
                </a:lnTo>
                <a:lnTo>
                  <a:pt x="11" y="44"/>
                </a:lnTo>
                <a:lnTo>
                  <a:pt x="11" y="47"/>
                </a:lnTo>
                <a:lnTo>
                  <a:pt x="11" y="50"/>
                </a:lnTo>
                <a:lnTo>
                  <a:pt x="11" y="52"/>
                </a:lnTo>
                <a:lnTo>
                  <a:pt x="11" y="55"/>
                </a:lnTo>
                <a:lnTo>
                  <a:pt x="11" y="58"/>
                </a:lnTo>
                <a:lnTo>
                  <a:pt x="11" y="61"/>
                </a:lnTo>
                <a:lnTo>
                  <a:pt x="11" y="63"/>
                </a:lnTo>
                <a:lnTo>
                  <a:pt x="11" y="66"/>
                </a:lnTo>
                <a:lnTo>
                  <a:pt x="13" y="69"/>
                </a:lnTo>
                <a:lnTo>
                  <a:pt x="13" y="72"/>
                </a:lnTo>
                <a:lnTo>
                  <a:pt x="13" y="74"/>
                </a:lnTo>
                <a:lnTo>
                  <a:pt x="13" y="77"/>
                </a:lnTo>
                <a:lnTo>
                  <a:pt x="13" y="80"/>
                </a:lnTo>
                <a:lnTo>
                  <a:pt x="16" y="83"/>
                </a:lnTo>
                <a:lnTo>
                  <a:pt x="16" y="86"/>
                </a:lnTo>
                <a:lnTo>
                  <a:pt x="16" y="88"/>
                </a:lnTo>
                <a:lnTo>
                  <a:pt x="17" y="88"/>
                </a:lnTo>
                <a:lnTo>
                  <a:pt x="17" y="91"/>
                </a:lnTo>
                <a:lnTo>
                  <a:pt x="21" y="94"/>
                </a:lnTo>
                <a:lnTo>
                  <a:pt x="24" y="97"/>
                </a:lnTo>
                <a:lnTo>
                  <a:pt x="24" y="99"/>
                </a:lnTo>
                <a:lnTo>
                  <a:pt x="27" y="99"/>
                </a:lnTo>
                <a:lnTo>
                  <a:pt x="30" y="102"/>
                </a:lnTo>
                <a:lnTo>
                  <a:pt x="31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Freeform 43"/>
          <p:cNvSpPr>
            <a:spLocks/>
          </p:cNvSpPr>
          <p:nvPr/>
        </p:nvSpPr>
        <p:spPr bwMode="auto">
          <a:xfrm>
            <a:off x="3221038" y="3717925"/>
            <a:ext cx="87312" cy="79375"/>
          </a:xfrm>
          <a:custGeom>
            <a:avLst/>
            <a:gdLst>
              <a:gd name="T0" fmla="*/ 2147483647 w 55"/>
              <a:gd name="T1" fmla="*/ 0 h 50"/>
              <a:gd name="T2" fmla="*/ 2147483647 w 55"/>
              <a:gd name="T3" fmla="*/ 2147483647 h 50"/>
              <a:gd name="T4" fmla="*/ 2147483647 w 55"/>
              <a:gd name="T5" fmla="*/ 2147483647 h 50"/>
              <a:gd name="T6" fmla="*/ 2147483647 w 55"/>
              <a:gd name="T7" fmla="*/ 2147483647 h 50"/>
              <a:gd name="T8" fmla="*/ 2147483647 w 55"/>
              <a:gd name="T9" fmla="*/ 2147483647 h 50"/>
              <a:gd name="T10" fmla="*/ 2147483647 w 55"/>
              <a:gd name="T11" fmla="*/ 2147483647 h 50"/>
              <a:gd name="T12" fmla="*/ 2147483647 w 55"/>
              <a:gd name="T13" fmla="*/ 2147483647 h 50"/>
              <a:gd name="T14" fmla="*/ 2147483647 w 55"/>
              <a:gd name="T15" fmla="*/ 2147483647 h 50"/>
              <a:gd name="T16" fmla="*/ 2147483647 w 55"/>
              <a:gd name="T17" fmla="*/ 0 h 50"/>
              <a:gd name="T18" fmla="*/ 2147483647 w 55"/>
              <a:gd name="T19" fmla="*/ 2147483647 h 50"/>
              <a:gd name="T20" fmla="*/ 2147483647 w 55"/>
              <a:gd name="T21" fmla="*/ 2147483647 h 50"/>
              <a:gd name="T22" fmla="*/ 2147483647 w 55"/>
              <a:gd name="T23" fmla="*/ 2147483647 h 50"/>
              <a:gd name="T24" fmla="*/ 2147483647 w 55"/>
              <a:gd name="T25" fmla="*/ 2147483647 h 50"/>
              <a:gd name="T26" fmla="*/ 2147483647 w 55"/>
              <a:gd name="T27" fmla="*/ 2147483647 h 50"/>
              <a:gd name="T28" fmla="*/ 2147483647 w 55"/>
              <a:gd name="T29" fmla="*/ 2147483647 h 50"/>
              <a:gd name="T30" fmla="*/ 2147483647 w 55"/>
              <a:gd name="T31" fmla="*/ 2147483647 h 50"/>
              <a:gd name="T32" fmla="*/ 2147483647 w 55"/>
              <a:gd name="T33" fmla="*/ 2147483647 h 50"/>
              <a:gd name="T34" fmla="*/ 2147483647 w 55"/>
              <a:gd name="T35" fmla="*/ 2147483647 h 50"/>
              <a:gd name="T36" fmla="*/ 2147483647 w 55"/>
              <a:gd name="T37" fmla="*/ 2147483647 h 50"/>
              <a:gd name="T38" fmla="*/ 2147483647 w 55"/>
              <a:gd name="T39" fmla="*/ 2147483647 h 50"/>
              <a:gd name="T40" fmla="*/ 2147483647 w 55"/>
              <a:gd name="T41" fmla="*/ 2147483647 h 50"/>
              <a:gd name="T42" fmla="*/ 2147483647 w 55"/>
              <a:gd name="T43" fmla="*/ 2147483647 h 50"/>
              <a:gd name="T44" fmla="*/ 2147483647 w 55"/>
              <a:gd name="T45" fmla="*/ 2147483647 h 50"/>
              <a:gd name="T46" fmla="*/ 0 w 55"/>
              <a:gd name="T47" fmla="*/ 2147483647 h 50"/>
              <a:gd name="T48" fmla="*/ 2147483647 w 55"/>
              <a:gd name="T49" fmla="*/ 2147483647 h 50"/>
              <a:gd name="T50" fmla="*/ 2147483647 w 55"/>
              <a:gd name="T51" fmla="*/ 2147483647 h 50"/>
              <a:gd name="T52" fmla="*/ 2147483647 w 55"/>
              <a:gd name="T53" fmla="*/ 2147483647 h 50"/>
              <a:gd name="T54" fmla="*/ 2147483647 w 55"/>
              <a:gd name="T55" fmla="*/ 2147483647 h 50"/>
              <a:gd name="T56" fmla="*/ 2147483647 w 55"/>
              <a:gd name="T57" fmla="*/ 2147483647 h 50"/>
              <a:gd name="T58" fmla="*/ 2147483647 w 55"/>
              <a:gd name="T59" fmla="*/ 2147483647 h 50"/>
              <a:gd name="T60" fmla="*/ 2147483647 w 55"/>
              <a:gd name="T61" fmla="*/ 2147483647 h 50"/>
              <a:gd name="T62" fmla="*/ 2147483647 w 55"/>
              <a:gd name="T63" fmla="*/ 2147483647 h 50"/>
              <a:gd name="T64" fmla="*/ 0 w 55"/>
              <a:gd name="T65" fmla="*/ 0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0"/>
              <a:gd name="T101" fmla="*/ 55 w 55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0">
                <a:moveTo>
                  <a:pt x="0" y="0"/>
                </a:moveTo>
                <a:lnTo>
                  <a:pt x="23" y="0"/>
                </a:lnTo>
                <a:lnTo>
                  <a:pt x="22" y="0"/>
                </a:lnTo>
                <a:lnTo>
                  <a:pt x="22" y="3"/>
                </a:lnTo>
                <a:lnTo>
                  <a:pt x="19" y="3"/>
                </a:lnTo>
                <a:lnTo>
                  <a:pt x="19" y="6"/>
                </a:lnTo>
                <a:lnTo>
                  <a:pt x="22" y="6"/>
                </a:lnTo>
                <a:lnTo>
                  <a:pt x="22" y="9"/>
                </a:lnTo>
                <a:lnTo>
                  <a:pt x="23" y="11"/>
                </a:lnTo>
                <a:lnTo>
                  <a:pt x="27" y="17"/>
                </a:lnTo>
                <a:lnTo>
                  <a:pt x="33" y="11"/>
                </a:lnTo>
                <a:lnTo>
                  <a:pt x="33" y="9"/>
                </a:lnTo>
                <a:lnTo>
                  <a:pt x="35" y="9"/>
                </a:lnTo>
                <a:lnTo>
                  <a:pt x="35" y="6"/>
                </a:lnTo>
                <a:lnTo>
                  <a:pt x="35" y="3"/>
                </a:lnTo>
                <a:lnTo>
                  <a:pt x="33" y="3"/>
                </a:lnTo>
                <a:lnTo>
                  <a:pt x="33" y="0"/>
                </a:lnTo>
                <a:lnTo>
                  <a:pt x="49" y="0"/>
                </a:lnTo>
                <a:lnTo>
                  <a:pt x="46" y="3"/>
                </a:lnTo>
                <a:lnTo>
                  <a:pt x="44" y="3"/>
                </a:lnTo>
                <a:lnTo>
                  <a:pt x="41" y="6"/>
                </a:lnTo>
                <a:lnTo>
                  <a:pt x="37" y="9"/>
                </a:lnTo>
                <a:lnTo>
                  <a:pt x="37" y="11"/>
                </a:lnTo>
                <a:lnTo>
                  <a:pt x="30" y="20"/>
                </a:lnTo>
                <a:lnTo>
                  <a:pt x="44" y="39"/>
                </a:lnTo>
                <a:lnTo>
                  <a:pt x="44" y="42"/>
                </a:lnTo>
                <a:lnTo>
                  <a:pt x="46" y="44"/>
                </a:lnTo>
                <a:lnTo>
                  <a:pt x="49" y="47"/>
                </a:lnTo>
                <a:lnTo>
                  <a:pt x="50" y="47"/>
                </a:lnTo>
                <a:lnTo>
                  <a:pt x="50" y="50"/>
                </a:lnTo>
                <a:lnTo>
                  <a:pt x="55" y="50"/>
                </a:lnTo>
                <a:lnTo>
                  <a:pt x="30" y="50"/>
                </a:lnTo>
                <a:lnTo>
                  <a:pt x="33" y="50"/>
                </a:lnTo>
                <a:lnTo>
                  <a:pt x="33" y="47"/>
                </a:lnTo>
                <a:lnTo>
                  <a:pt x="35" y="47"/>
                </a:lnTo>
                <a:lnTo>
                  <a:pt x="35" y="44"/>
                </a:lnTo>
                <a:lnTo>
                  <a:pt x="35" y="42"/>
                </a:lnTo>
                <a:lnTo>
                  <a:pt x="33" y="42"/>
                </a:lnTo>
                <a:lnTo>
                  <a:pt x="33" y="39"/>
                </a:lnTo>
                <a:lnTo>
                  <a:pt x="23" y="28"/>
                </a:lnTo>
                <a:lnTo>
                  <a:pt x="16" y="39"/>
                </a:lnTo>
                <a:lnTo>
                  <a:pt x="16" y="42"/>
                </a:lnTo>
                <a:lnTo>
                  <a:pt x="14" y="42"/>
                </a:lnTo>
                <a:lnTo>
                  <a:pt x="14" y="44"/>
                </a:lnTo>
                <a:lnTo>
                  <a:pt x="14" y="47"/>
                </a:lnTo>
                <a:lnTo>
                  <a:pt x="16" y="47"/>
                </a:lnTo>
                <a:lnTo>
                  <a:pt x="16" y="50"/>
                </a:lnTo>
                <a:lnTo>
                  <a:pt x="0" y="50"/>
                </a:lnTo>
                <a:lnTo>
                  <a:pt x="3" y="50"/>
                </a:lnTo>
                <a:lnTo>
                  <a:pt x="3" y="47"/>
                </a:lnTo>
                <a:lnTo>
                  <a:pt x="6" y="47"/>
                </a:lnTo>
                <a:lnTo>
                  <a:pt x="6" y="44"/>
                </a:lnTo>
                <a:lnTo>
                  <a:pt x="8" y="44"/>
                </a:lnTo>
                <a:lnTo>
                  <a:pt x="8" y="42"/>
                </a:lnTo>
                <a:lnTo>
                  <a:pt x="10" y="42"/>
                </a:lnTo>
                <a:lnTo>
                  <a:pt x="10" y="39"/>
                </a:lnTo>
                <a:lnTo>
                  <a:pt x="22" y="25"/>
                </a:lnTo>
                <a:lnTo>
                  <a:pt x="14" y="11"/>
                </a:lnTo>
                <a:lnTo>
                  <a:pt x="10" y="9"/>
                </a:lnTo>
                <a:lnTo>
                  <a:pt x="10" y="6"/>
                </a:lnTo>
                <a:lnTo>
                  <a:pt x="8" y="6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Freeform 44"/>
          <p:cNvSpPr>
            <a:spLocks/>
          </p:cNvSpPr>
          <p:nvPr/>
        </p:nvSpPr>
        <p:spPr bwMode="auto">
          <a:xfrm>
            <a:off x="3311525" y="3779838"/>
            <a:ext cx="65088" cy="100012"/>
          </a:xfrm>
          <a:custGeom>
            <a:avLst/>
            <a:gdLst>
              <a:gd name="T0" fmla="*/ 2147483647 w 41"/>
              <a:gd name="T1" fmla="*/ 2147483647 h 63"/>
              <a:gd name="T2" fmla="*/ 0 w 41"/>
              <a:gd name="T3" fmla="*/ 2147483647 h 63"/>
              <a:gd name="T4" fmla="*/ 2147483647 w 41"/>
              <a:gd name="T5" fmla="*/ 2147483647 h 63"/>
              <a:gd name="T6" fmla="*/ 2147483647 w 41"/>
              <a:gd name="T7" fmla="*/ 2147483647 h 63"/>
              <a:gd name="T8" fmla="*/ 2147483647 w 41"/>
              <a:gd name="T9" fmla="*/ 2147483647 h 63"/>
              <a:gd name="T10" fmla="*/ 2147483647 w 41"/>
              <a:gd name="T11" fmla="*/ 2147483647 h 63"/>
              <a:gd name="T12" fmla="*/ 2147483647 w 41"/>
              <a:gd name="T13" fmla="*/ 2147483647 h 63"/>
              <a:gd name="T14" fmla="*/ 2147483647 w 41"/>
              <a:gd name="T15" fmla="*/ 2147483647 h 63"/>
              <a:gd name="T16" fmla="*/ 2147483647 w 41"/>
              <a:gd name="T17" fmla="*/ 2147483647 h 63"/>
              <a:gd name="T18" fmla="*/ 2147483647 w 41"/>
              <a:gd name="T19" fmla="*/ 2147483647 h 63"/>
              <a:gd name="T20" fmla="*/ 2147483647 w 41"/>
              <a:gd name="T21" fmla="*/ 2147483647 h 63"/>
              <a:gd name="T22" fmla="*/ 2147483647 w 41"/>
              <a:gd name="T23" fmla="*/ 2147483647 h 63"/>
              <a:gd name="T24" fmla="*/ 2147483647 w 41"/>
              <a:gd name="T25" fmla="*/ 2147483647 h 63"/>
              <a:gd name="T26" fmla="*/ 2147483647 w 41"/>
              <a:gd name="T27" fmla="*/ 2147483647 h 63"/>
              <a:gd name="T28" fmla="*/ 2147483647 w 41"/>
              <a:gd name="T29" fmla="*/ 2147483647 h 63"/>
              <a:gd name="T30" fmla="*/ 2147483647 w 41"/>
              <a:gd name="T31" fmla="*/ 2147483647 h 63"/>
              <a:gd name="T32" fmla="*/ 2147483647 w 41"/>
              <a:gd name="T33" fmla="*/ 2147483647 h 63"/>
              <a:gd name="T34" fmla="*/ 2147483647 w 41"/>
              <a:gd name="T35" fmla="*/ 2147483647 h 63"/>
              <a:gd name="T36" fmla="*/ 2147483647 w 41"/>
              <a:gd name="T37" fmla="*/ 2147483647 h 63"/>
              <a:gd name="T38" fmla="*/ 2147483647 w 41"/>
              <a:gd name="T39" fmla="*/ 2147483647 h 63"/>
              <a:gd name="T40" fmla="*/ 2147483647 w 41"/>
              <a:gd name="T41" fmla="*/ 0 h 63"/>
              <a:gd name="T42" fmla="*/ 2147483647 w 41"/>
              <a:gd name="T43" fmla="*/ 0 h 63"/>
              <a:gd name="T44" fmla="*/ 2147483647 w 41"/>
              <a:gd name="T45" fmla="*/ 2147483647 h 63"/>
              <a:gd name="T46" fmla="*/ 2147483647 w 41"/>
              <a:gd name="T47" fmla="*/ 2147483647 h 63"/>
              <a:gd name="T48" fmla="*/ 2147483647 w 41"/>
              <a:gd name="T49" fmla="*/ 2147483647 h 63"/>
              <a:gd name="T50" fmla="*/ 2147483647 w 41"/>
              <a:gd name="T51" fmla="*/ 2147483647 h 63"/>
              <a:gd name="T52" fmla="*/ 2147483647 w 41"/>
              <a:gd name="T53" fmla="*/ 2147483647 h 63"/>
              <a:gd name="T54" fmla="*/ 2147483647 w 41"/>
              <a:gd name="T55" fmla="*/ 2147483647 h 63"/>
              <a:gd name="T56" fmla="*/ 2147483647 w 41"/>
              <a:gd name="T57" fmla="*/ 2147483647 h 63"/>
              <a:gd name="T58" fmla="*/ 2147483647 w 41"/>
              <a:gd name="T59" fmla="*/ 2147483647 h 63"/>
              <a:gd name="T60" fmla="*/ 2147483647 w 41"/>
              <a:gd name="T61" fmla="*/ 2147483647 h 63"/>
              <a:gd name="T62" fmla="*/ 2147483647 w 41"/>
              <a:gd name="T63" fmla="*/ 2147483647 h 63"/>
              <a:gd name="T64" fmla="*/ 2147483647 w 41"/>
              <a:gd name="T65" fmla="*/ 2147483647 h 63"/>
              <a:gd name="T66" fmla="*/ 2147483647 w 41"/>
              <a:gd name="T67" fmla="*/ 2147483647 h 63"/>
              <a:gd name="T68" fmla="*/ 2147483647 w 41"/>
              <a:gd name="T69" fmla="*/ 2147483647 h 63"/>
              <a:gd name="T70" fmla="*/ 2147483647 w 41"/>
              <a:gd name="T71" fmla="*/ 2147483647 h 63"/>
              <a:gd name="T72" fmla="*/ 2147483647 w 41"/>
              <a:gd name="T73" fmla="*/ 2147483647 h 63"/>
              <a:gd name="T74" fmla="*/ 2147483647 w 41"/>
              <a:gd name="T75" fmla="*/ 2147483647 h 63"/>
              <a:gd name="T76" fmla="*/ 2147483647 w 41"/>
              <a:gd name="T77" fmla="*/ 2147483647 h 6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63"/>
              <a:gd name="T119" fmla="*/ 41 w 41"/>
              <a:gd name="T120" fmla="*/ 63 h 6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63">
                <a:moveTo>
                  <a:pt x="41" y="52"/>
                </a:moveTo>
                <a:lnTo>
                  <a:pt x="34" y="63"/>
                </a:lnTo>
                <a:lnTo>
                  <a:pt x="0" y="63"/>
                </a:lnTo>
                <a:lnTo>
                  <a:pt x="0" y="61"/>
                </a:lnTo>
                <a:lnTo>
                  <a:pt x="3" y="58"/>
                </a:lnTo>
                <a:lnTo>
                  <a:pt x="7" y="55"/>
                </a:lnTo>
                <a:lnTo>
                  <a:pt x="11" y="52"/>
                </a:lnTo>
                <a:lnTo>
                  <a:pt x="14" y="50"/>
                </a:lnTo>
                <a:lnTo>
                  <a:pt x="17" y="47"/>
                </a:lnTo>
                <a:lnTo>
                  <a:pt x="19" y="44"/>
                </a:lnTo>
                <a:lnTo>
                  <a:pt x="21" y="41"/>
                </a:lnTo>
                <a:lnTo>
                  <a:pt x="21" y="39"/>
                </a:lnTo>
                <a:lnTo>
                  <a:pt x="25" y="36"/>
                </a:lnTo>
                <a:lnTo>
                  <a:pt x="25" y="33"/>
                </a:lnTo>
                <a:lnTo>
                  <a:pt x="27" y="30"/>
                </a:lnTo>
                <a:lnTo>
                  <a:pt x="27" y="28"/>
                </a:lnTo>
                <a:lnTo>
                  <a:pt x="27" y="25"/>
                </a:lnTo>
                <a:lnTo>
                  <a:pt x="30" y="22"/>
                </a:lnTo>
                <a:lnTo>
                  <a:pt x="30" y="19"/>
                </a:lnTo>
                <a:lnTo>
                  <a:pt x="27" y="19"/>
                </a:lnTo>
                <a:lnTo>
                  <a:pt x="27" y="17"/>
                </a:lnTo>
                <a:lnTo>
                  <a:pt x="27" y="14"/>
                </a:lnTo>
                <a:lnTo>
                  <a:pt x="25" y="11"/>
                </a:lnTo>
                <a:lnTo>
                  <a:pt x="21" y="8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1" y="8"/>
                </a:lnTo>
                <a:lnTo>
                  <a:pt x="11" y="11"/>
                </a:lnTo>
                <a:lnTo>
                  <a:pt x="7" y="11"/>
                </a:lnTo>
                <a:lnTo>
                  <a:pt x="6" y="14"/>
                </a:lnTo>
                <a:lnTo>
                  <a:pt x="6" y="17"/>
                </a:lnTo>
                <a:lnTo>
                  <a:pt x="3" y="19"/>
                </a:lnTo>
                <a:lnTo>
                  <a:pt x="3" y="17"/>
                </a:lnTo>
                <a:lnTo>
                  <a:pt x="3" y="14"/>
                </a:lnTo>
                <a:lnTo>
                  <a:pt x="3" y="11"/>
                </a:lnTo>
                <a:lnTo>
                  <a:pt x="6" y="8"/>
                </a:lnTo>
                <a:lnTo>
                  <a:pt x="6" y="5"/>
                </a:lnTo>
                <a:lnTo>
                  <a:pt x="7" y="5"/>
                </a:lnTo>
                <a:lnTo>
                  <a:pt x="11" y="3"/>
                </a:lnTo>
                <a:lnTo>
                  <a:pt x="14" y="3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5" y="3"/>
                </a:lnTo>
                <a:lnTo>
                  <a:pt x="27" y="3"/>
                </a:lnTo>
                <a:lnTo>
                  <a:pt x="30" y="3"/>
                </a:lnTo>
                <a:lnTo>
                  <a:pt x="30" y="5"/>
                </a:lnTo>
                <a:lnTo>
                  <a:pt x="33" y="5"/>
                </a:lnTo>
                <a:lnTo>
                  <a:pt x="33" y="8"/>
                </a:lnTo>
                <a:lnTo>
                  <a:pt x="34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34" y="19"/>
                </a:lnTo>
                <a:lnTo>
                  <a:pt x="34" y="22"/>
                </a:lnTo>
                <a:lnTo>
                  <a:pt x="34" y="25"/>
                </a:lnTo>
                <a:lnTo>
                  <a:pt x="34" y="28"/>
                </a:lnTo>
                <a:lnTo>
                  <a:pt x="33" y="28"/>
                </a:lnTo>
                <a:lnTo>
                  <a:pt x="33" y="30"/>
                </a:lnTo>
                <a:lnTo>
                  <a:pt x="30" y="33"/>
                </a:lnTo>
                <a:lnTo>
                  <a:pt x="27" y="36"/>
                </a:lnTo>
                <a:lnTo>
                  <a:pt x="27" y="39"/>
                </a:lnTo>
                <a:lnTo>
                  <a:pt x="25" y="39"/>
                </a:lnTo>
                <a:lnTo>
                  <a:pt x="25" y="41"/>
                </a:lnTo>
                <a:lnTo>
                  <a:pt x="21" y="44"/>
                </a:lnTo>
                <a:lnTo>
                  <a:pt x="19" y="47"/>
                </a:lnTo>
                <a:lnTo>
                  <a:pt x="17" y="50"/>
                </a:lnTo>
                <a:lnTo>
                  <a:pt x="14" y="52"/>
                </a:lnTo>
                <a:lnTo>
                  <a:pt x="11" y="55"/>
                </a:lnTo>
                <a:lnTo>
                  <a:pt x="25" y="55"/>
                </a:lnTo>
                <a:lnTo>
                  <a:pt x="27" y="55"/>
                </a:lnTo>
                <a:lnTo>
                  <a:pt x="30" y="55"/>
                </a:lnTo>
                <a:lnTo>
                  <a:pt x="33" y="55"/>
                </a:lnTo>
                <a:lnTo>
                  <a:pt x="34" y="55"/>
                </a:lnTo>
                <a:lnTo>
                  <a:pt x="34" y="52"/>
                </a:lnTo>
                <a:lnTo>
                  <a:pt x="38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45"/>
          <p:cNvSpPr>
            <a:spLocks/>
          </p:cNvSpPr>
          <p:nvPr/>
        </p:nvSpPr>
        <p:spPr bwMode="auto">
          <a:xfrm>
            <a:off x="3386138" y="3670300"/>
            <a:ext cx="44450" cy="166688"/>
          </a:xfrm>
          <a:custGeom>
            <a:avLst/>
            <a:gdLst>
              <a:gd name="T0" fmla="*/ 0 w 28"/>
              <a:gd name="T1" fmla="*/ 0 h 105"/>
              <a:gd name="T2" fmla="*/ 2147483647 w 28"/>
              <a:gd name="T3" fmla="*/ 2147483647 h 105"/>
              <a:gd name="T4" fmla="*/ 2147483647 w 28"/>
              <a:gd name="T5" fmla="*/ 2147483647 h 105"/>
              <a:gd name="T6" fmla="*/ 2147483647 w 28"/>
              <a:gd name="T7" fmla="*/ 2147483647 h 105"/>
              <a:gd name="T8" fmla="*/ 2147483647 w 28"/>
              <a:gd name="T9" fmla="*/ 2147483647 h 105"/>
              <a:gd name="T10" fmla="*/ 2147483647 w 28"/>
              <a:gd name="T11" fmla="*/ 2147483647 h 105"/>
              <a:gd name="T12" fmla="*/ 2147483647 w 28"/>
              <a:gd name="T13" fmla="*/ 2147483647 h 105"/>
              <a:gd name="T14" fmla="*/ 2147483647 w 28"/>
              <a:gd name="T15" fmla="*/ 2147483647 h 105"/>
              <a:gd name="T16" fmla="*/ 2147483647 w 28"/>
              <a:gd name="T17" fmla="*/ 2147483647 h 105"/>
              <a:gd name="T18" fmla="*/ 2147483647 w 28"/>
              <a:gd name="T19" fmla="*/ 2147483647 h 105"/>
              <a:gd name="T20" fmla="*/ 2147483647 w 28"/>
              <a:gd name="T21" fmla="*/ 2147483647 h 105"/>
              <a:gd name="T22" fmla="*/ 2147483647 w 28"/>
              <a:gd name="T23" fmla="*/ 2147483647 h 105"/>
              <a:gd name="T24" fmla="*/ 2147483647 w 28"/>
              <a:gd name="T25" fmla="*/ 2147483647 h 105"/>
              <a:gd name="T26" fmla="*/ 2147483647 w 28"/>
              <a:gd name="T27" fmla="*/ 2147483647 h 105"/>
              <a:gd name="T28" fmla="*/ 2147483647 w 28"/>
              <a:gd name="T29" fmla="*/ 2147483647 h 105"/>
              <a:gd name="T30" fmla="*/ 2147483647 w 28"/>
              <a:gd name="T31" fmla="*/ 2147483647 h 105"/>
              <a:gd name="T32" fmla="*/ 2147483647 w 28"/>
              <a:gd name="T33" fmla="*/ 2147483647 h 105"/>
              <a:gd name="T34" fmla="*/ 2147483647 w 28"/>
              <a:gd name="T35" fmla="*/ 2147483647 h 105"/>
              <a:gd name="T36" fmla="*/ 2147483647 w 28"/>
              <a:gd name="T37" fmla="*/ 2147483647 h 105"/>
              <a:gd name="T38" fmla="*/ 0 w 28"/>
              <a:gd name="T39" fmla="*/ 2147483647 h 105"/>
              <a:gd name="T40" fmla="*/ 2147483647 w 28"/>
              <a:gd name="T41" fmla="*/ 2147483647 h 105"/>
              <a:gd name="T42" fmla="*/ 2147483647 w 28"/>
              <a:gd name="T43" fmla="*/ 2147483647 h 105"/>
              <a:gd name="T44" fmla="*/ 2147483647 w 28"/>
              <a:gd name="T45" fmla="*/ 2147483647 h 105"/>
              <a:gd name="T46" fmla="*/ 2147483647 w 28"/>
              <a:gd name="T47" fmla="*/ 2147483647 h 105"/>
              <a:gd name="T48" fmla="*/ 2147483647 w 28"/>
              <a:gd name="T49" fmla="*/ 2147483647 h 105"/>
              <a:gd name="T50" fmla="*/ 2147483647 w 28"/>
              <a:gd name="T51" fmla="*/ 2147483647 h 105"/>
              <a:gd name="T52" fmla="*/ 2147483647 w 28"/>
              <a:gd name="T53" fmla="*/ 2147483647 h 105"/>
              <a:gd name="T54" fmla="*/ 2147483647 w 28"/>
              <a:gd name="T55" fmla="*/ 2147483647 h 105"/>
              <a:gd name="T56" fmla="*/ 2147483647 w 28"/>
              <a:gd name="T57" fmla="*/ 2147483647 h 105"/>
              <a:gd name="T58" fmla="*/ 2147483647 w 28"/>
              <a:gd name="T59" fmla="*/ 2147483647 h 105"/>
              <a:gd name="T60" fmla="*/ 2147483647 w 28"/>
              <a:gd name="T61" fmla="*/ 2147483647 h 105"/>
              <a:gd name="T62" fmla="*/ 2147483647 w 28"/>
              <a:gd name="T63" fmla="*/ 2147483647 h 105"/>
              <a:gd name="T64" fmla="*/ 2147483647 w 28"/>
              <a:gd name="T65" fmla="*/ 2147483647 h 105"/>
              <a:gd name="T66" fmla="*/ 2147483647 w 28"/>
              <a:gd name="T67" fmla="*/ 2147483647 h 105"/>
              <a:gd name="T68" fmla="*/ 2147483647 w 28"/>
              <a:gd name="T69" fmla="*/ 2147483647 h 105"/>
              <a:gd name="T70" fmla="*/ 2147483647 w 28"/>
              <a:gd name="T71" fmla="*/ 2147483647 h 105"/>
              <a:gd name="T72" fmla="*/ 2147483647 w 28"/>
              <a:gd name="T73" fmla="*/ 2147483647 h 105"/>
              <a:gd name="T74" fmla="*/ 2147483647 w 28"/>
              <a:gd name="T75" fmla="*/ 2147483647 h 105"/>
              <a:gd name="T76" fmla="*/ 2147483647 w 28"/>
              <a:gd name="T77" fmla="*/ 2147483647 h 105"/>
              <a:gd name="T78" fmla="*/ 2147483647 w 28"/>
              <a:gd name="T79" fmla="*/ 2147483647 h 105"/>
              <a:gd name="T80" fmla="*/ 0 w 28"/>
              <a:gd name="T81" fmla="*/ 2147483647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"/>
              <a:gd name="T124" fmla="*/ 0 h 105"/>
              <a:gd name="T125" fmla="*/ 28 w 28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" h="105">
                <a:moveTo>
                  <a:pt x="0" y="3"/>
                </a:moveTo>
                <a:lnTo>
                  <a:pt x="0" y="0"/>
                </a:lnTo>
                <a:lnTo>
                  <a:pt x="1" y="3"/>
                </a:lnTo>
                <a:lnTo>
                  <a:pt x="5" y="3"/>
                </a:lnTo>
                <a:lnTo>
                  <a:pt x="5" y="5"/>
                </a:lnTo>
                <a:lnTo>
                  <a:pt x="8" y="5"/>
                </a:lnTo>
                <a:lnTo>
                  <a:pt x="10" y="8"/>
                </a:lnTo>
                <a:lnTo>
                  <a:pt x="13" y="8"/>
                </a:lnTo>
                <a:lnTo>
                  <a:pt x="13" y="11"/>
                </a:lnTo>
                <a:lnTo>
                  <a:pt x="14" y="14"/>
                </a:lnTo>
                <a:lnTo>
                  <a:pt x="19" y="16"/>
                </a:lnTo>
                <a:lnTo>
                  <a:pt x="21" y="19"/>
                </a:lnTo>
                <a:lnTo>
                  <a:pt x="21" y="22"/>
                </a:lnTo>
                <a:lnTo>
                  <a:pt x="24" y="25"/>
                </a:lnTo>
                <a:lnTo>
                  <a:pt x="24" y="27"/>
                </a:lnTo>
                <a:lnTo>
                  <a:pt x="27" y="30"/>
                </a:lnTo>
                <a:lnTo>
                  <a:pt x="27" y="33"/>
                </a:lnTo>
                <a:lnTo>
                  <a:pt x="27" y="36"/>
                </a:lnTo>
                <a:lnTo>
                  <a:pt x="28" y="39"/>
                </a:lnTo>
                <a:lnTo>
                  <a:pt x="28" y="41"/>
                </a:lnTo>
                <a:lnTo>
                  <a:pt x="28" y="44"/>
                </a:lnTo>
                <a:lnTo>
                  <a:pt x="28" y="47"/>
                </a:lnTo>
                <a:lnTo>
                  <a:pt x="28" y="50"/>
                </a:lnTo>
                <a:lnTo>
                  <a:pt x="28" y="52"/>
                </a:lnTo>
                <a:lnTo>
                  <a:pt x="28" y="58"/>
                </a:lnTo>
                <a:lnTo>
                  <a:pt x="28" y="61"/>
                </a:lnTo>
                <a:lnTo>
                  <a:pt x="28" y="66"/>
                </a:lnTo>
                <a:lnTo>
                  <a:pt x="28" y="69"/>
                </a:lnTo>
                <a:lnTo>
                  <a:pt x="27" y="74"/>
                </a:lnTo>
                <a:lnTo>
                  <a:pt x="27" y="77"/>
                </a:lnTo>
                <a:lnTo>
                  <a:pt x="24" y="80"/>
                </a:lnTo>
                <a:lnTo>
                  <a:pt x="21" y="86"/>
                </a:lnTo>
                <a:lnTo>
                  <a:pt x="19" y="88"/>
                </a:lnTo>
                <a:lnTo>
                  <a:pt x="19" y="91"/>
                </a:lnTo>
                <a:lnTo>
                  <a:pt x="14" y="94"/>
                </a:lnTo>
                <a:lnTo>
                  <a:pt x="13" y="97"/>
                </a:lnTo>
                <a:lnTo>
                  <a:pt x="10" y="99"/>
                </a:lnTo>
                <a:lnTo>
                  <a:pt x="8" y="102"/>
                </a:lnTo>
                <a:lnTo>
                  <a:pt x="1" y="105"/>
                </a:lnTo>
                <a:lnTo>
                  <a:pt x="0" y="105"/>
                </a:lnTo>
                <a:lnTo>
                  <a:pt x="0" y="102"/>
                </a:lnTo>
                <a:lnTo>
                  <a:pt x="1" y="102"/>
                </a:lnTo>
                <a:lnTo>
                  <a:pt x="5" y="99"/>
                </a:lnTo>
                <a:lnTo>
                  <a:pt x="8" y="97"/>
                </a:lnTo>
                <a:lnTo>
                  <a:pt x="10" y="94"/>
                </a:lnTo>
                <a:lnTo>
                  <a:pt x="13" y="91"/>
                </a:lnTo>
                <a:lnTo>
                  <a:pt x="13" y="88"/>
                </a:lnTo>
                <a:lnTo>
                  <a:pt x="14" y="86"/>
                </a:lnTo>
                <a:lnTo>
                  <a:pt x="14" y="83"/>
                </a:lnTo>
                <a:lnTo>
                  <a:pt x="14" y="80"/>
                </a:lnTo>
                <a:lnTo>
                  <a:pt x="14" y="77"/>
                </a:lnTo>
                <a:lnTo>
                  <a:pt x="19" y="77"/>
                </a:lnTo>
                <a:lnTo>
                  <a:pt x="19" y="74"/>
                </a:lnTo>
                <a:lnTo>
                  <a:pt x="19" y="72"/>
                </a:lnTo>
                <a:lnTo>
                  <a:pt x="19" y="69"/>
                </a:lnTo>
                <a:lnTo>
                  <a:pt x="19" y="66"/>
                </a:lnTo>
                <a:lnTo>
                  <a:pt x="19" y="63"/>
                </a:lnTo>
                <a:lnTo>
                  <a:pt x="19" y="61"/>
                </a:lnTo>
                <a:lnTo>
                  <a:pt x="19" y="58"/>
                </a:lnTo>
                <a:lnTo>
                  <a:pt x="19" y="55"/>
                </a:lnTo>
                <a:lnTo>
                  <a:pt x="19" y="52"/>
                </a:lnTo>
                <a:lnTo>
                  <a:pt x="19" y="50"/>
                </a:lnTo>
                <a:lnTo>
                  <a:pt x="19" y="47"/>
                </a:lnTo>
                <a:lnTo>
                  <a:pt x="19" y="44"/>
                </a:lnTo>
                <a:lnTo>
                  <a:pt x="19" y="41"/>
                </a:lnTo>
                <a:lnTo>
                  <a:pt x="19" y="39"/>
                </a:lnTo>
                <a:lnTo>
                  <a:pt x="19" y="36"/>
                </a:lnTo>
                <a:lnTo>
                  <a:pt x="19" y="33"/>
                </a:lnTo>
                <a:lnTo>
                  <a:pt x="19" y="30"/>
                </a:lnTo>
                <a:lnTo>
                  <a:pt x="14" y="30"/>
                </a:lnTo>
                <a:lnTo>
                  <a:pt x="14" y="27"/>
                </a:lnTo>
                <a:lnTo>
                  <a:pt x="14" y="25"/>
                </a:lnTo>
                <a:lnTo>
                  <a:pt x="14" y="22"/>
                </a:lnTo>
                <a:lnTo>
                  <a:pt x="13" y="19"/>
                </a:lnTo>
                <a:lnTo>
                  <a:pt x="13" y="16"/>
                </a:lnTo>
                <a:lnTo>
                  <a:pt x="10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5"/>
                </a:lnTo>
                <a:lnTo>
                  <a:pt x="1" y="5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46"/>
          <p:cNvSpPr>
            <a:spLocks/>
          </p:cNvSpPr>
          <p:nvPr/>
        </p:nvSpPr>
        <p:spPr bwMode="auto">
          <a:xfrm>
            <a:off x="1682750" y="4402138"/>
            <a:ext cx="47625" cy="106362"/>
          </a:xfrm>
          <a:custGeom>
            <a:avLst/>
            <a:gdLst>
              <a:gd name="T0" fmla="*/ 2147483647 w 30"/>
              <a:gd name="T1" fmla="*/ 0 h 67"/>
              <a:gd name="T2" fmla="*/ 2147483647 w 30"/>
              <a:gd name="T3" fmla="*/ 2147483647 h 67"/>
              <a:gd name="T4" fmla="*/ 2147483647 w 30"/>
              <a:gd name="T5" fmla="*/ 2147483647 h 67"/>
              <a:gd name="T6" fmla="*/ 2147483647 w 30"/>
              <a:gd name="T7" fmla="*/ 2147483647 h 67"/>
              <a:gd name="T8" fmla="*/ 2147483647 w 30"/>
              <a:gd name="T9" fmla="*/ 2147483647 h 67"/>
              <a:gd name="T10" fmla="*/ 2147483647 w 30"/>
              <a:gd name="T11" fmla="*/ 2147483647 h 67"/>
              <a:gd name="T12" fmla="*/ 2147483647 w 30"/>
              <a:gd name="T13" fmla="*/ 2147483647 h 67"/>
              <a:gd name="T14" fmla="*/ 2147483647 w 30"/>
              <a:gd name="T15" fmla="*/ 2147483647 h 67"/>
              <a:gd name="T16" fmla="*/ 2147483647 w 30"/>
              <a:gd name="T17" fmla="*/ 2147483647 h 67"/>
              <a:gd name="T18" fmla="*/ 2147483647 w 30"/>
              <a:gd name="T19" fmla="*/ 2147483647 h 67"/>
              <a:gd name="T20" fmla="*/ 2147483647 w 30"/>
              <a:gd name="T21" fmla="*/ 2147483647 h 67"/>
              <a:gd name="T22" fmla="*/ 2147483647 w 30"/>
              <a:gd name="T23" fmla="*/ 2147483647 h 67"/>
              <a:gd name="T24" fmla="*/ 2147483647 w 30"/>
              <a:gd name="T25" fmla="*/ 2147483647 h 67"/>
              <a:gd name="T26" fmla="*/ 2147483647 w 30"/>
              <a:gd name="T27" fmla="*/ 2147483647 h 67"/>
              <a:gd name="T28" fmla="*/ 2147483647 w 30"/>
              <a:gd name="T29" fmla="*/ 2147483647 h 67"/>
              <a:gd name="T30" fmla="*/ 2147483647 w 30"/>
              <a:gd name="T31" fmla="*/ 2147483647 h 67"/>
              <a:gd name="T32" fmla="*/ 2147483647 w 30"/>
              <a:gd name="T33" fmla="*/ 2147483647 h 67"/>
              <a:gd name="T34" fmla="*/ 2147483647 w 30"/>
              <a:gd name="T35" fmla="*/ 2147483647 h 67"/>
              <a:gd name="T36" fmla="*/ 2147483647 w 30"/>
              <a:gd name="T37" fmla="*/ 2147483647 h 67"/>
              <a:gd name="T38" fmla="*/ 2147483647 w 30"/>
              <a:gd name="T39" fmla="*/ 2147483647 h 67"/>
              <a:gd name="T40" fmla="*/ 2147483647 w 30"/>
              <a:gd name="T41" fmla="*/ 2147483647 h 67"/>
              <a:gd name="T42" fmla="*/ 2147483647 w 30"/>
              <a:gd name="T43" fmla="*/ 2147483647 h 67"/>
              <a:gd name="T44" fmla="*/ 2147483647 w 30"/>
              <a:gd name="T45" fmla="*/ 2147483647 h 67"/>
              <a:gd name="T46" fmla="*/ 2147483647 w 30"/>
              <a:gd name="T47" fmla="*/ 2147483647 h 67"/>
              <a:gd name="T48" fmla="*/ 2147483647 w 30"/>
              <a:gd name="T49" fmla="*/ 2147483647 h 67"/>
              <a:gd name="T50" fmla="*/ 2147483647 w 30"/>
              <a:gd name="T51" fmla="*/ 2147483647 h 67"/>
              <a:gd name="T52" fmla="*/ 0 w 30"/>
              <a:gd name="T53" fmla="*/ 2147483647 h 67"/>
              <a:gd name="T54" fmla="*/ 0 w 30"/>
              <a:gd name="T55" fmla="*/ 2147483647 h 67"/>
              <a:gd name="T56" fmla="*/ 2147483647 w 30"/>
              <a:gd name="T57" fmla="*/ 2147483647 h 67"/>
              <a:gd name="T58" fmla="*/ 2147483647 w 30"/>
              <a:gd name="T59" fmla="*/ 2147483647 h 67"/>
              <a:gd name="T60" fmla="*/ 2147483647 w 30"/>
              <a:gd name="T61" fmla="*/ 2147483647 h 67"/>
              <a:gd name="T62" fmla="*/ 2147483647 w 30"/>
              <a:gd name="T63" fmla="*/ 2147483647 h 67"/>
              <a:gd name="T64" fmla="*/ 2147483647 w 30"/>
              <a:gd name="T65" fmla="*/ 2147483647 h 67"/>
              <a:gd name="T66" fmla="*/ 2147483647 w 30"/>
              <a:gd name="T67" fmla="*/ 2147483647 h 67"/>
              <a:gd name="T68" fmla="*/ 2147483647 w 30"/>
              <a:gd name="T69" fmla="*/ 2147483647 h 67"/>
              <a:gd name="T70" fmla="*/ 2147483647 w 30"/>
              <a:gd name="T71" fmla="*/ 2147483647 h 67"/>
              <a:gd name="T72" fmla="*/ 2147483647 w 30"/>
              <a:gd name="T73" fmla="*/ 2147483647 h 67"/>
              <a:gd name="T74" fmla="*/ 2147483647 w 30"/>
              <a:gd name="T75" fmla="*/ 2147483647 h 67"/>
              <a:gd name="T76" fmla="*/ 2147483647 w 30"/>
              <a:gd name="T77" fmla="*/ 2147483647 h 67"/>
              <a:gd name="T78" fmla="*/ 2147483647 w 30"/>
              <a:gd name="T79" fmla="*/ 2147483647 h 67"/>
              <a:gd name="T80" fmla="*/ 2147483647 w 30"/>
              <a:gd name="T81" fmla="*/ 2147483647 h 67"/>
              <a:gd name="T82" fmla="*/ 2147483647 w 30"/>
              <a:gd name="T83" fmla="*/ 2147483647 h 67"/>
              <a:gd name="T84" fmla="*/ 2147483647 w 30"/>
              <a:gd name="T85" fmla="*/ 2147483647 h 67"/>
              <a:gd name="T86" fmla="*/ 2147483647 w 30"/>
              <a:gd name="T87" fmla="*/ 0 h 67"/>
              <a:gd name="T88" fmla="*/ 2147483647 w 30"/>
              <a:gd name="T89" fmla="*/ 0 h 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"/>
              <a:gd name="T136" fmla="*/ 0 h 67"/>
              <a:gd name="T137" fmla="*/ 30 w 30"/>
              <a:gd name="T138" fmla="*/ 67 h 6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" h="67">
                <a:moveTo>
                  <a:pt x="27" y="0"/>
                </a:moveTo>
                <a:lnTo>
                  <a:pt x="22" y="14"/>
                </a:lnTo>
                <a:lnTo>
                  <a:pt x="30" y="14"/>
                </a:lnTo>
                <a:lnTo>
                  <a:pt x="30" y="20"/>
                </a:lnTo>
                <a:lnTo>
                  <a:pt x="22" y="20"/>
                </a:lnTo>
                <a:lnTo>
                  <a:pt x="11" y="53"/>
                </a:lnTo>
                <a:lnTo>
                  <a:pt x="11" y="56"/>
                </a:lnTo>
                <a:lnTo>
                  <a:pt x="11" y="58"/>
                </a:lnTo>
                <a:lnTo>
                  <a:pt x="11" y="61"/>
                </a:lnTo>
                <a:lnTo>
                  <a:pt x="14" y="61"/>
                </a:lnTo>
                <a:lnTo>
                  <a:pt x="14" y="58"/>
                </a:lnTo>
                <a:lnTo>
                  <a:pt x="16" y="58"/>
                </a:lnTo>
                <a:lnTo>
                  <a:pt x="16" y="56"/>
                </a:lnTo>
                <a:lnTo>
                  <a:pt x="19" y="56"/>
                </a:lnTo>
                <a:lnTo>
                  <a:pt x="19" y="53"/>
                </a:lnTo>
                <a:lnTo>
                  <a:pt x="22" y="53"/>
                </a:lnTo>
                <a:lnTo>
                  <a:pt x="22" y="56"/>
                </a:lnTo>
                <a:lnTo>
                  <a:pt x="19" y="58"/>
                </a:lnTo>
                <a:lnTo>
                  <a:pt x="16" y="61"/>
                </a:lnTo>
                <a:lnTo>
                  <a:pt x="14" y="64"/>
                </a:lnTo>
                <a:lnTo>
                  <a:pt x="11" y="64"/>
                </a:lnTo>
                <a:lnTo>
                  <a:pt x="11" y="67"/>
                </a:lnTo>
                <a:lnTo>
                  <a:pt x="8" y="67"/>
                </a:lnTo>
                <a:lnTo>
                  <a:pt x="6" y="67"/>
                </a:lnTo>
                <a:lnTo>
                  <a:pt x="3" y="67"/>
                </a:lnTo>
                <a:lnTo>
                  <a:pt x="3" y="64"/>
                </a:lnTo>
                <a:lnTo>
                  <a:pt x="0" y="61"/>
                </a:lnTo>
                <a:lnTo>
                  <a:pt x="0" y="58"/>
                </a:lnTo>
                <a:lnTo>
                  <a:pt x="3" y="58"/>
                </a:lnTo>
                <a:lnTo>
                  <a:pt x="3" y="56"/>
                </a:lnTo>
                <a:lnTo>
                  <a:pt x="3" y="53"/>
                </a:lnTo>
                <a:lnTo>
                  <a:pt x="11" y="20"/>
                </a:lnTo>
                <a:lnTo>
                  <a:pt x="3" y="20"/>
                </a:lnTo>
                <a:lnTo>
                  <a:pt x="6" y="17"/>
                </a:lnTo>
                <a:lnTo>
                  <a:pt x="8" y="17"/>
                </a:lnTo>
                <a:lnTo>
                  <a:pt x="8" y="14"/>
                </a:lnTo>
                <a:lnTo>
                  <a:pt x="11" y="14"/>
                </a:lnTo>
                <a:lnTo>
                  <a:pt x="14" y="14"/>
                </a:lnTo>
                <a:lnTo>
                  <a:pt x="14" y="11"/>
                </a:lnTo>
                <a:lnTo>
                  <a:pt x="16" y="11"/>
                </a:lnTo>
                <a:lnTo>
                  <a:pt x="16" y="9"/>
                </a:lnTo>
                <a:lnTo>
                  <a:pt x="19" y="6"/>
                </a:lnTo>
                <a:lnTo>
                  <a:pt x="22" y="3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Freeform 47"/>
          <p:cNvSpPr>
            <a:spLocks/>
          </p:cNvSpPr>
          <p:nvPr/>
        </p:nvSpPr>
        <p:spPr bwMode="auto">
          <a:xfrm>
            <a:off x="1730375" y="4424363"/>
            <a:ext cx="69850" cy="79375"/>
          </a:xfrm>
          <a:custGeom>
            <a:avLst/>
            <a:gdLst>
              <a:gd name="T0" fmla="*/ 2147483647 w 44"/>
              <a:gd name="T1" fmla="*/ 2147483647 h 50"/>
              <a:gd name="T2" fmla="*/ 2147483647 w 44"/>
              <a:gd name="T3" fmla="*/ 0 h 50"/>
              <a:gd name="T4" fmla="*/ 2147483647 w 44"/>
              <a:gd name="T5" fmla="*/ 2147483647 h 50"/>
              <a:gd name="T6" fmla="*/ 2147483647 w 44"/>
              <a:gd name="T7" fmla="*/ 2147483647 h 50"/>
              <a:gd name="T8" fmla="*/ 2147483647 w 44"/>
              <a:gd name="T9" fmla="*/ 2147483647 h 50"/>
              <a:gd name="T10" fmla="*/ 2147483647 w 44"/>
              <a:gd name="T11" fmla="*/ 2147483647 h 50"/>
              <a:gd name="T12" fmla="*/ 2147483647 w 44"/>
              <a:gd name="T13" fmla="*/ 2147483647 h 50"/>
              <a:gd name="T14" fmla="*/ 2147483647 w 44"/>
              <a:gd name="T15" fmla="*/ 2147483647 h 50"/>
              <a:gd name="T16" fmla="*/ 2147483647 w 44"/>
              <a:gd name="T17" fmla="*/ 2147483647 h 50"/>
              <a:gd name="T18" fmla="*/ 2147483647 w 44"/>
              <a:gd name="T19" fmla="*/ 2147483647 h 50"/>
              <a:gd name="T20" fmla="*/ 2147483647 w 44"/>
              <a:gd name="T21" fmla="*/ 2147483647 h 50"/>
              <a:gd name="T22" fmla="*/ 2147483647 w 44"/>
              <a:gd name="T23" fmla="*/ 2147483647 h 50"/>
              <a:gd name="T24" fmla="*/ 2147483647 w 44"/>
              <a:gd name="T25" fmla="*/ 0 h 50"/>
              <a:gd name="T26" fmla="*/ 2147483647 w 44"/>
              <a:gd name="T27" fmla="*/ 0 h 50"/>
              <a:gd name="T28" fmla="*/ 2147483647 w 44"/>
              <a:gd name="T29" fmla="*/ 0 h 50"/>
              <a:gd name="T30" fmla="*/ 2147483647 w 44"/>
              <a:gd name="T31" fmla="*/ 2147483647 h 50"/>
              <a:gd name="T32" fmla="*/ 2147483647 w 44"/>
              <a:gd name="T33" fmla="*/ 2147483647 h 50"/>
              <a:gd name="T34" fmla="*/ 2147483647 w 44"/>
              <a:gd name="T35" fmla="*/ 2147483647 h 50"/>
              <a:gd name="T36" fmla="*/ 2147483647 w 44"/>
              <a:gd name="T37" fmla="*/ 2147483647 h 50"/>
              <a:gd name="T38" fmla="*/ 2147483647 w 44"/>
              <a:gd name="T39" fmla="*/ 2147483647 h 50"/>
              <a:gd name="T40" fmla="*/ 2147483647 w 44"/>
              <a:gd name="T41" fmla="*/ 2147483647 h 50"/>
              <a:gd name="T42" fmla="*/ 2147483647 w 44"/>
              <a:gd name="T43" fmla="*/ 2147483647 h 50"/>
              <a:gd name="T44" fmla="*/ 2147483647 w 44"/>
              <a:gd name="T45" fmla="*/ 2147483647 h 50"/>
              <a:gd name="T46" fmla="*/ 2147483647 w 44"/>
              <a:gd name="T47" fmla="*/ 2147483647 h 50"/>
              <a:gd name="T48" fmla="*/ 2147483647 w 44"/>
              <a:gd name="T49" fmla="*/ 2147483647 h 50"/>
              <a:gd name="T50" fmla="*/ 2147483647 w 44"/>
              <a:gd name="T51" fmla="*/ 2147483647 h 50"/>
              <a:gd name="T52" fmla="*/ 2147483647 w 44"/>
              <a:gd name="T53" fmla="*/ 2147483647 h 50"/>
              <a:gd name="T54" fmla="*/ 2147483647 w 44"/>
              <a:gd name="T55" fmla="*/ 2147483647 h 50"/>
              <a:gd name="T56" fmla="*/ 2147483647 w 44"/>
              <a:gd name="T57" fmla="*/ 2147483647 h 50"/>
              <a:gd name="T58" fmla="*/ 2147483647 w 44"/>
              <a:gd name="T59" fmla="*/ 2147483647 h 50"/>
              <a:gd name="T60" fmla="*/ 2147483647 w 44"/>
              <a:gd name="T61" fmla="*/ 2147483647 h 50"/>
              <a:gd name="T62" fmla="*/ 2147483647 w 44"/>
              <a:gd name="T63" fmla="*/ 2147483647 h 50"/>
              <a:gd name="T64" fmla="*/ 2147483647 w 44"/>
              <a:gd name="T65" fmla="*/ 2147483647 h 50"/>
              <a:gd name="T66" fmla="*/ 2147483647 w 44"/>
              <a:gd name="T67" fmla="*/ 2147483647 h 50"/>
              <a:gd name="T68" fmla="*/ 2147483647 w 44"/>
              <a:gd name="T69" fmla="*/ 2147483647 h 50"/>
              <a:gd name="T70" fmla="*/ 2147483647 w 44"/>
              <a:gd name="T71" fmla="*/ 2147483647 h 50"/>
              <a:gd name="T72" fmla="*/ 2147483647 w 44"/>
              <a:gd name="T73" fmla="*/ 2147483647 h 50"/>
              <a:gd name="T74" fmla="*/ 2147483647 w 44"/>
              <a:gd name="T75" fmla="*/ 2147483647 h 50"/>
              <a:gd name="T76" fmla="*/ 2147483647 w 44"/>
              <a:gd name="T77" fmla="*/ 2147483647 h 50"/>
              <a:gd name="T78" fmla="*/ 2147483647 w 44"/>
              <a:gd name="T79" fmla="*/ 2147483647 h 50"/>
              <a:gd name="T80" fmla="*/ 2147483647 w 44"/>
              <a:gd name="T81" fmla="*/ 2147483647 h 50"/>
              <a:gd name="T82" fmla="*/ 2147483647 w 44"/>
              <a:gd name="T83" fmla="*/ 2147483647 h 50"/>
              <a:gd name="T84" fmla="*/ 2147483647 w 44"/>
              <a:gd name="T85" fmla="*/ 2147483647 h 50"/>
              <a:gd name="T86" fmla="*/ 0 w 44"/>
              <a:gd name="T87" fmla="*/ 2147483647 h 50"/>
              <a:gd name="T88" fmla="*/ 2147483647 w 44"/>
              <a:gd name="T89" fmla="*/ 2147483647 h 50"/>
              <a:gd name="T90" fmla="*/ 2147483647 w 44"/>
              <a:gd name="T91" fmla="*/ 2147483647 h 50"/>
              <a:gd name="T92" fmla="*/ 2147483647 w 44"/>
              <a:gd name="T93" fmla="*/ 2147483647 h 50"/>
              <a:gd name="T94" fmla="*/ 2147483647 w 44"/>
              <a:gd name="T95" fmla="*/ 2147483647 h 50"/>
              <a:gd name="T96" fmla="*/ 2147483647 w 44"/>
              <a:gd name="T97" fmla="*/ 2147483647 h 50"/>
              <a:gd name="T98" fmla="*/ 2147483647 w 44"/>
              <a:gd name="T99" fmla="*/ 2147483647 h 50"/>
              <a:gd name="T100" fmla="*/ 2147483647 w 44"/>
              <a:gd name="T101" fmla="*/ 2147483647 h 50"/>
              <a:gd name="T102" fmla="*/ 2147483647 w 44"/>
              <a:gd name="T103" fmla="*/ 2147483647 h 50"/>
              <a:gd name="T104" fmla="*/ 2147483647 w 44"/>
              <a:gd name="T105" fmla="*/ 2147483647 h 50"/>
              <a:gd name="T106" fmla="*/ 2147483647 w 44"/>
              <a:gd name="T107" fmla="*/ 2147483647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"/>
              <a:gd name="T163" fmla="*/ 0 h 50"/>
              <a:gd name="T164" fmla="*/ 44 w 44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" h="50">
                <a:moveTo>
                  <a:pt x="6" y="3"/>
                </a:moveTo>
                <a:lnTo>
                  <a:pt x="25" y="0"/>
                </a:lnTo>
                <a:lnTo>
                  <a:pt x="16" y="28"/>
                </a:lnTo>
                <a:lnTo>
                  <a:pt x="19" y="22"/>
                </a:lnTo>
                <a:lnTo>
                  <a:pt x="19" y="20"/>
                </a:lnTo>
                <a:lnTo>
                  <a:pt x="22" y="17"/>
                </a:lnTo>
                <a:lnTo>
                  <a:pt x="25" y="14"/>
                </a:lnTo>
                <a:lnTo>
                  <a:pt x="27" y="11"/>
                </a:lnTo>
                <a:lnTo>
                  <a:pt x="30" y="9"/>
                </a:lnTo>
                <a:lnTo>
                  <a:pt x="30" y="6"/>
                </a:lnTo>
                <a:lnTo>
                  <a:pt x="33" y="3"/>
                </a:lnTo>
                <a:lnTo>
                  <a:pt x="35" y="3"/>
                </a:lnTo>
                <a:lnTo>
                  <a:pt x="38" y="0"/>
                </a:lnTo>
                <a:lnTo>
                  <a:pt x="41" y="0"/>
                </a:lnTo>
                <a:lnTo>
                  <a:pt x="44" y="0"/>
                </a:lnTo>
                <a:lnTo>
                  <a:pt x="44" y="3"/>
                </a:lnTo>
                <a:lnTo>
                  <a:pt x="44" y="6"/>
                </a:lnTo>
                <a:lnTo>
                  <a:pt x="44" y="9"/>
                </a:lnTo>
                <a:lnTo>
                  <a:pt x="44" y="11"/>
                </a:lnTo>
                <a:lnTo>
                  <a:pt x="41" y="11"/>
                </a:lnTo>
                <a:lnTo>
                  <a:pt x="41" y="14"/>
                </a:lnTo>
                <a:lnTo>
                  <a:pt x="38" y="14"/>
                </a:lnTo>
                <a:lnTo>
                  <a:pt x="35" y="14"/>
                </a:lnTo>
                <a:lnTo>
                  <a:pt x="35" y="11"/>
                </a:lnTo>
                <a:lnTo>
                  <a:pt x="35" y="9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7" y="14"/>
                </a:lnTo>
                <a:lnTo>
                  <a:pt x="25" y="17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5"/>
                </a:lnTo>
                <a:lnTo>
                  <a:pt x="16" y="28"/>
                </a:lnTo>
                <a:lnTo>
                  <a:pt x="16" y="31"/>
                </a:lnTo>
                <a:lnTo>
                  <a:pt x="16" y="33"/>
                </a:lnTo>
                <a:lnTo>
                  <a:pt x="14" y="33"/>
                </a:lnTo>
                <a:lnTo>
                  <a:pt x="14" y="36"/>
                </a:lnTo>
                <a:lnTo>
                  <a:pt x="14" y="39"/>
                </a:lnTo>
                <a:lnTo>
                  <a:pt x="11" y="42"/>
                </a:lnTo>
                <a:lnTo>
                  <a:pt x="11" y="44"/>
                </a:lnTo>
                <a:lnTo>
                  <a:pt x="8" y="50"/>
                </a:lnTo>
                <a:lnTo>
                  <a:pt x="0" y="50"/>
                </a:lnTo>
                <a:lnTo>
                  <a:pt x="11" y="17"/>
                </a:lnTo>
                <a:lnTo>
                  <a:pt x="11" y="14"/>
                </a:lnTo>
                <a:lnTo>
                  <a:pt x="11" y="11"/>
                </a:lnTo>
                <a:lnTo>
                  <a:pt x="14" y="11"/>
                </a:lnTo>
                <a:lnTo>
                  <a:pt x="14" y="9"/>
                </a:lnTo>
                <a:lnTo>
                  <a:pt x="14" y="6"/>
                </a:lnTo>
                <a:lnTo>
                  <a:pt x="11" y="6"/>
                </a:lnTo>
                <a:lnTo>
                  <a:pt x="8" y="6"/>
                </a:lnTo>
                <a:lnTo>
                  <a:pt x="6" y="6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Freeform 48"/>
          <p:cNvSpPr>
            <a:spLocks noEditPoints="1"/>
          </p:cNvSpPr>
          <p:nvPr/>
        </p:nvSpPr>
        <p:spPr bwMode="auto">
          <a:xfrm>
            <a:off x="1803400" y="4424363"/>
            <a:ext cx="77788" cy="84137"/>
          </a:xfrm>
          <a:custGeom>
            <a:avLst/>
            <a:gdLst>
              <a:gd name="T0" fmla="*/ 2147483647 w 49"/>
              <a:gd name="T1" fmla="*/ 2147483647 h 53"/>
              <a:gd name="T2" fmla="*/ 2147483647 w 49"/>
              <a:gd name="T3" fmla="*/ 2147483647 h 53"/>
              <a:gd name="T4" fmla="*/ 2147483647 w 49"/>
              <a:gd name="T5" fmla="*/ 2147483647 h 53"/>
              <a:gd name="T6" fmla="*/ 2147483647 w 49"/>
              <a:gd name="T7" fmla="*/ 2147483647 h 53"/>
              <a:gd name="T8" fmla="*/ 2147483647 w 49"/>
              <a:gd name="T9" fmla="*/ 2147483647 h 53"/>
              <a:gd name="T10" fmla="*/ 2147483647 w 49"/>
              <a:gd name="T11" fmla="*/ 2147483647 h 53"/>
              <a:gd name="T12" fmla="*/ 2147483647 w 49"/>
              <a:gd name="T13" fmla="*/ 2147483647 h 53"/>
              <a:gd name="T14" fmla="*/ 2147483647 w 49"/>
              <a:gd name="T15" fmla="*/ 2147483647 h 53"/>
              <a:gd name="T16" fmla="*/ 2147483647 w 49"/>
              <a:gd name="T17" fmla="*/ 2147483647 h 53"/>
              <a:gd name="T18" fmla="*/ 2147483647 w 49"/>
              <a:gd name="T19" fmla="*/ 2147483647 h 53"/>
              <a:gd name="T20" fmla="*/ 2147483647 w 49"/>
              <a:gd name="T21" fmla="*/ 2147483647 h 53"/>
              <a:gd name="T22" fmla="*/ 2147483647 w 49"/>
              <a:gd name="T23" fmla="*/ 2147483647 h 53"/>
              <a:gd name="T24" fmla="*/ 2147483647 w 49"/>
              <a:gd name="T25" fmla="*/ 2147483647 h 53"/>
              <a:gd name="T26" fmla="*/ 2147483647 w 49"/>
              <a:gd name="T27" fmla="*/ 2147483647 h 53"/>
              <a:gd name="T28" fmla="*/ 0 w 49"/>
              <a:gd name="T29" fmla="*/ 2147483647 h 53"/>
              <a:gd name="T30" fmla="*/ 0 w 49"/>
              <a:gd name="T31" fmla="*/ 2147483647 h 53"/>
              <a:gd name="T32" fmla="*/ 0 w 49"/>
              <a:gd name="T33" fmla="*/ 2147483647 h 53"/>
              <a:gd name="T34" fmla="*/ 2147483647 w 49"/>
              <a:gd name="T35" fmla="*/ 2147483647 h 53"/>
              <a:gd name="T36" fmla="*/ 2147483647 w 49"/>
              <a:gd name="T37" fmla="*/ 2147483647 h 53"/>
              <a:gd name="T38" fmla="*/ 2147483647 w 49"/>
              <a:gd name="T39" fmla="*/ 2147483647 h 53"/>
              <a:gd name="T40" fmla="*/ 2147483647 w 49"/>
              <a:gd name="T41" fmla="*/ 2147483647 h 53"/>
              <a:gd name="T42" fmla="*/ 2147483647 w 49"/>
              <a:gd name="T43" fmla="*/ 2147483647 h 53"/>
              <a:gd name="T44" fmla="*/ 2147483647 w 49"/>
              <a:gd name="T45" fmla="*/ 2147483647 h 53"/>
              <a:gd name="T46" fmla="*/ 2147483647 w 49"/>
              <a:gd name="T47" fmla="*/ 2147483647 h 53"/>
              <a:gd name="T48" fmla="*/ 2147483647 w 49"/>
              <a:gd name="T49" fmla="*/ 0 h 53"/>
              <a:gd name="T50" fmla="*/ 2147483647 w 49"/>
              <a:gd name="T51" fmla="*/ 0 h 53"/>
              <a:gd name="T52" fmla="*/ 2147483647 w 49"/>
              <a:gd name="T53" fmla="*/ 0 h 53"/>
              <a:gd name="T54" fmla="*/ 2147483647 w 49"/>
              <a:gd name="T55" fmla="*/ 2147483647 h 53"/>
              <a:gd name="T56" fmla="*/ 2147483647 w 49"/>
              <a:gd name="T57" fmla="*/ 2147483647 h 53"/>
              <a:gd name="T58" fmla="*/ 2147483647 w 49"/>
              <a:gd name="T59" fmla="*/ 2147483647 h 53"/>
              <a:gd name="T60" fmla="*/ 2147483647 w 49"/>
              <a:gd name="T61" fmla="*/ 2147483647 h 53"/>
              <a:gd name="T62" fmla="*/ 2147483647 w 49"/>
              <a:gd name="T63" fmla="*/ 2147483647 h 53"/>
              <a:gd name="T64" fmla="*/ 2147483647 w 49"/>
              <a:gd name="T65" fmla="*/ 2147483647 h 53"/>
              <a:gd name="T66" fmla="*/ 2147483647 w 49"/>
              <a:gd name="T67" fmla="*/ 2147483647 h 53"/>
              <a:gd name="T68" fmla="*/ 2147483647 w 49"/>
              <a:gd name="T69" fmla="*/ 2147483647 h 53"/>
              <a:gd name="T70" fmla="*/ 2147483647 w 49"/>
              <a:gd name="T71" fmla="*/ 2147483647 h 53"/>
              <a:gd name="T72" fmla="*/ 2147483647 w 49"/>
              <a:gd name="T73" fmla="*/ 2147483647 h 53"/>
              <a:gd name="T74" fmla="*/ 2147483647 w 49"/>
              <a:gd name="T75" fmla="*/ 2147483647 h 53"/>
              <a:gd name="T76" fmla="*/ 2147483647 w 49"/>
              <a:gd name="T77" fmla="*/ 2147483647 h 53"/>
              <a:gd name="T78" fmla="*/ 2147483647 w 49"/>
              <a:gd name="T79" fmla="*/ 2147483647 h 53"/>
              <a:gd name="T80" fmla="*/ 2147483647 w 49"/>
              <a:gd name="T81" fmla="*/ 2147483647 h 53"/>
              <a:gd name="T82" fmla="*/ 2147483647 w 49"/>
              <a:gd name="T83" fmla="*/ 2147483647 h 53"/>
              <a:gd name="T84" fmla="*/ 2147483647 w 49"/>
              <a:gd name="T85" fmla="*/ 2147483647 h 53"/>
              <a:gd name="T86" fmla="*/ 2147483647 w 49"/>
              <a:gd name="T87" fmla="*/ 2147483647 h 53"/>
              <a:gd name="T88" fmla="*/ 2147483647 w 49"/>
              <a:gd name="T89" fmla="*/ 2147483647 h 53"/>
              <a:gd name="T90" fmla="*/ 2147483647 w 49"/>
              <a:gd name="T91" fmla="*/ 2147483647 h 53"/>
              <a:gd name="T92" fmla="*/ 2147483647 w 49"/>
              <a:gd name="T93" fmla="*/ 2147483647 h 53"/>
              <a:gd name="T94" fmla="*/ 2147483647 w 49"/>
              <a:gd name="T95" fmla="*/ 2147483647 h 53"/>
              <a:gd name="T96" fmla="*/ 2147483647 w 49"/>
              <a:gd name="T97" fmla="*/ 2147483647 h 53"/>
              <a:gd name="T98" fmla="*/ 2147483647 w 49"/>
              <a:gd name="T99" fmla="*/ 2147483647 h 53"/>
              <a:gd name="T100" fmla="*/ 2147483647 w 49"/>
              <a:gd name="T101" fmla="*/ 2147483647 h 53"/>
              <a:gd name="T102" fmla="*/ 2147483647 w 49"/>
              <a:gd name="T103" fmla="*/ 2147483647 h 53"/>
              <a:gd name="T104" fmla="*/ 2147483647 w 49"/>
              <a:gd name="T105" fmla="*/ 2147483647 h 53"/>
              <a:gd name="T106" fmla="*/ 2147483647 w 49"/>
              <a:gd name="T107" fmla="*/ 2147483647 h 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"/>
              <a:gd name="T163" fmla="*/ 0 h 53"/>
              <a:gd name="T164" fmla="*/ 49 w 49"/>
              <a:gd name="T165" fmla="*/ 53 h 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" h="53">
                <a:moveTo>
                  <a:pt x="49" y="17"/>
                </a:moveTo>
                <a:lnTo>
                  <a:pt x="49" y="20"/>
                </a:lnTo>
                <a:lnTo>
                  <a:pt x="49" y="22"/>
                </a:lnTo>
                <a:lnTo>
                  <a:pt x="49" y="25"/>
                </a:lnTo>
                <a:lnTo>
                  <a:pt x="47" y="28"/>
                </a:lnTo>
                <a:lnTo>
                  <a:pt x="47" y="31"/>
                </a:lnTo>
                <a:lnTo>
                  <a:pt x="47" y="33"/>
                </a:lnTo>
                <a:lnTo>
                  <a:pt x="44" y="33"/>
                </a:lnTo>
                <a:lnTo>
                  <a:pt x="44" y="36"/>
                </a:lnTo>
                <a:lnTo>
                  <a:pt x="41" y="39"/>
                </a:lnTo>
                <a:lnTo>
                  <a:pt x="38" y="42"/>
                </a:lnTo>
                <a:lnTo>
                  <a:pt x="38" y="44"/>
                </a:lnTo>
                <a:lnTo>
                  <a:pt x="36" y="44"/>
                </a:lnTo>
                <a:lnTo>
                  <a:pt x="33" y="47"/>
                </a:lnTo>
                <a:lnTo>
                  <a:pt x="30" y="50"/>
                </a:lnTo>
                <a:lnTo>
                  <a:pt x="28" y="50"/>
                </a:lnTo>
                <a:lnTo>
                  <a:pt x="25" y="50"/>
                </a:lnTo>
                <a:lnTo>
                  <a:pt x="22" y="53"/>
                </a:lnTo>
                <a:lnTo>
                  <a:pt x="19" y="53"/>
                </a:lnTo>
                <a:lnTo>
                  <a:pt x="17" y="53"/>
                </a:lnTo>
                <a:lnTo>
                  <a:pt x="14" y="53"/>
                </a:lnTo>
                <a:lnTo>
                  <a:pt x="11" y="53"/>
                </a:lnTo>
                <a:lnTo>
                  <a:pt x="11" y="50"/>
                </a:lnTo>
                <a:lnTo>
                  <a:pt x="9" y="50"/>
                </a:lnTo>
                <a:lnTo>
                  <a:pt x="6" y="50"/>
                </a:lnTo>
                <a:lnTo>
                  <a:pt x="6" y="47"/>
                </a:lnTo>
                <a:lnTo>
                  <a:pt x="3" y="47"/>
                </a:lnTo>
                <a:lnTo>
                  <a:pt x="3" y="44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6" y="20"/>
                </a:lnTo>
                <a:lnTo>
                  <a:pt x="6" y="17"/>
                </a:lnTo>
                <a:lnTo>
                  <a:pt x="9" y="14"/>
                </a:lnTo>
                <a:lnTo>
                  <a:pt x="9" y="11"/>
                </a:lnTo>
                <a:lnTo>
                  <a:pt x="11" y="11"/>
                </a:lnTo>
                <a:lnTo>
                  <a:pt x="11" y="9"/>
                </a:lnTo>
                <a:lnTo>
                  <a:pt x="14" y="9"/>
                </a:lnTo>
                <a:lnTo>
                  <a:pt x="14" y="6"/>
                </a:lnTo>
                <a:lnTo>
                  <a:pt x="17" y="6"/>
                </a:lnTo>
                <a:lnTo>
                  <a:pt x="19" y="3"/>
                </a:lnTo>
                <a:lnTo>
                  <a:pt x="22" y="3"/>
                </a:lnTo>
                <a:lnTo>
                  <a:pt x="25" y="0"/>
                </a:lnTo>
                <a:lnTo>
                  <a:pt x="28" y="0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1" y="3"/>
                </a:lnTo>
                <a:lnTo>
                  <a:pt x="44" y="3"/>
                </a:lnTo>
                <a:lnTo>
                  <a:pt x="44" y="6"/>
                </a:lnTo>
                <a:lnTo>
                  <a:pt x="47" y="6"/>
                </a:lnTo>
                <a:lnTo>
                  <a:pt x="47" y="9"/>
                </a:lnTo>
                <a:lnTo>
                  <a:pt x="47" y="11"/>
                </a:lnTo>
                <a:lnTo>
                  <a:pt x="49" y="11"/>
                </a:lnTo>
                <a:lnTo>
                  <a:pt x="49" y="14"/>
                </a:lnTo>
                <a:lnTo>
                  <a:pt x="49" y="17"/>
                </a:lnTo>
                <a:close/>
                <a:moveTo>
                  <a:pt x="41" y="14"/>
                </a:moveTo>
                <a:lnTo>
                  <a:pt x="38" y="11"/>
                </a:lnTo>
                <a:lnTo>
                  <a:pt x="38" y="9"/>
                </a:lnTo>
                <a:lnTo>
                  <a:pt x="38" y="6"/>
                </a:lnTo>
                <a:lnTo>
                  <a:pt x="36" y="6"/>
                </a:lnTo>
                <a:lnTo>
                  <a:pt x="36" y="3"/>
                </a:lnTo>
                <a:lnTo>
                  <a:pt x="33" y="3"/>
                </a:lnTo>
                <a:lnTo>
                  <a:pt x="30" y="3"/>
                </a:lnTo>
                <a:lnTo>
                  <a:pt x="28" y="3"/>
                </a:lnTo>
                <a:lnTo>
                  <a:pt x="25" y="6"/>
                </a:lnTo>
                <a:lnTo>
                  <a:pt x="22" y="6"/>
                </a:lnTo>
                <a:lnTo>
                  <a:pt x="22" y="9"/>
                </a:lnTo>
                <a:lnTo>
                  <a:pt x="19" y="9"/>
                </a:lnTo>
                <a:lnTo>
                  <a:pt x="17" y="11"/>
                </a:lnTo>
                <a:lnTo>
                  <a:pt x="17" y="14"/>
                </a:lnTo>
                <a:lnTo>
                  <a:pt x="14" y="17"/>
                </a:lnTo>
                <a:lnTo>
                  <a:pt x="14" y="20"/>
                </a:lnTo>
                <a:lnTo>
                  <a:pt x="11" y="25"/>
                </a:lnTo>
                <a:lnTo>
                  <a:pt x="11" y="28"/>
                </a:lnTo>
                <a:lnTo>
                  <a:pt x="11" y="31"/>
                </a:lnTo>
                <a:lnTo>
                  <a:pt x="9" y="33"/>
                </a:lnTo>
                <a:lnTo>
                  <a:pt x="9" y="36"/>
                </a:lnTo>
                <a:lnTo>
                  <a:pt x="9" y="39"/>
                </a:lnTo>
                <a:lnTo>
                  <a:pt x="9" y="42"/>
                </a:lnTo>
                <a:lnTo>
                  <a:pt x="9" y="44"/>
                </a:lnTo>
                <a:lnTo>
                  <a:pt x="11" y="44"/>
                </a:lnTo>
                <a:lnTo>
                  <a:pt x="11" y="47"/>
                </a:lnTo>
                <a:lnTo>
                  <a:pt x="14" y="47"/>
                </a:lnTo>
                <a:lnTo>
                  <a:pt x="14" y="50"/>
                </a:lnTo>
                <a:lnTo>
                  <a:pt x="17" y="50"/>
                </a:lnTo>
                <a:lnTo>
                  <a:pt x="19" y="50"/>
                </a:lnTo>
                <a:lnTo>
                  <a:pt x="22" y="50"/>
                </a:lnTo>
                <a:lnTo>
                  <a:pt x="25" y="47"/>
                </a:lnTo>
                <a:lnTo>
                  <a:pt x="28" y="44"/>
                </a:lnTo>
                <a:lnTo>
                  <a:pt x="30" y="42"/>
                </a:lnTo>
                <a:lnTo>
                  <a:pt x="33" y="39"/>
                </a:lnTo>
                <a:lnTo>
                  <a:pt x="36" y="36"/>
                </a:lnTo>
                <a:lnTo>
                  <a:pt x="36" y="31"/>
                </a:lnTo>
                <a:lnTo>
                  <a:pt x="38" y="28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8" y="17"/>
                </a:lnTo>
                <a:lnTo>
                  <a:pt x="41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Freeform 49"/>
          <p:cNvSpPr>
            <a:spLocks/>
          </p:cNvSpPr>
          <p:nvPr/>
        </p:nvSpPr>
        <p:spPr bwMode="auto">
          <a:xfrm>
            <a:off x="1890713" y="4424363"/>
            <a:ext cx="73025" cy="84137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0 h 53"/>
              <a:gd name="T40" fmla="*/ 2147483647 w 46"/>
              <a:gd name="T41" fmla="*/ 0 h 53"/>
              <a:gd name="T42" fmla="*/ 2147483647 w 46"/>
              <a:gd name="T43" fmla="*/ 0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41" y="39"/>
                </a:moveTo>
                <a:lnTo>
                  <a:pt x="41" y="42"/>
                </a:lnTo>
                <a:lnTo>
                  <a:pt x="38" y="42"/>
                </a:lnTo>
                <a:lnTo>
                  <a:pt x="38" y="44"/>
                </a:lnTo>
                <a:lnTo>
                  <a:pt x="35" y="44"/>
                </a:lnTo>
                <a:lnTo>
                  <a:pt x="35" y="47"/>
                </a:lnTo>
                <a:lnTo>
                  <a:pt x="32" y="47"/>
                </a:lnTo>
                <a:lnTo>
                  <a:pt x="30" y="50"/>
                </a:lnTo>
                <a:lnTo>
                  <a:pt x="27" y="50"/>
                </a:lnTo>
                <a:lnTo>
                  <a:pt x="24" y="53"/>
                </a:lnTo>
                <a:lnTo>
                  <a:pt x="22" y="53"/>
                </a:lnTo>
                <a:lnTo>
                  <a:pt x="19" y="53"/>
                </a:lnTo>
                <a:lnTo>
                  <a:pt x="16" y="53"/>
                </a:lnTo>
                <a:lnTo>
                  <a:pt x="13" y="53"/>
                </a:lnTo>
                <a:lnTo>
                  <a:pt x="11" y="50"/>
                </a:lnTo>
                <a:lnTo>
                  <a:pt x="8" y="50"/>
                </a:lnTo>
                <a:lnTo>
                  <a:pt x="5" y="47"/>
                </a:lnTo>
                <a:lnTo>
                  <a:pt x="2" y="44"/>
                </a:lnTo>
                <a:lnTo>
                  <a:pt x="2" y="42"/>
                </a:lnTo>
                <a:lnTo>
                  <a:pt x="2" y="39"/>
                </a:lnTo>
                <a:lnTo>
                  <a:pt x="0" y="36"/>
                </a:lnTo>
                <a:lnTo>
                  <a:pt x="2" y="33"/>
                </a:lnTo>
                <a:lnTo>
                  <a:pt x="2" y="31"/>
                </a:lnTo>
                <a:lnTo>
                  <a:pt x="2" y="28"/>
                </a:lnTo>
                <a:lnTo>
                  <a:pt x="2" y="25"/>
                </a:lnTo>
                <a:lnTo>
                  <a:pt x="2" y="22"/>
                </a:lnTo>
                <a:lnTo>
                  <a:pt x="5" y="22"/>
                </a:lnTo>
                <a:lnTo>
                  <a:pt x="5" y="20"/>
                </a:lnTo>
                <a:lnTo>
                  <a:pt x="8" y="17"/>
                </a:lnTo>
                <a:lnTo>
                  <a:pt x="8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6" y="9"/>
                </a:lnTo>
                <a:lnTo>
                  <a:pt x="16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5" y="0"/>
                </a:lnTo>
                <a:lnTo>
                  <a:pt x="38" y="0"/>
                </a:lnTo>
                <a:lnTo>
                  <a:pt x="41" y="0"/>
                </a:lnTo>
                <a:lnTo>
                  <a:pt x="41" y="3"/>
                </a:lnTo>
                <a:lnTo>
                  <a:pt x="43" y="3"/>
                </a:lnTo>
                <a:lnTo>
                  <a:pt x="46" y="6"/>
                </a:lnTo>
                <a:lnTo>
                  <a:pt x="46" y="9"/>
                </a:lnTo>
                <a:lnTo>
                  <a:pt x="46" y="11"/>
                </a:lnTo>
                <a:lnTo>
                  <a:pt x="46" y="14"/>
                </a:lnTo>
                <a:lnTo>
                  <a:pt x="43" y="14"/>
                </a:lnTo>
                <a:lnTo>
                  <a:pt x="43" y="17"/>
                </a:lnTo>
                <a:lnTo>
                  <a:pt x="41" y="17"/>
                </a:lnTo>
                <a:lnTo>
                  <a:pt x="38" y="17"/>
                </a:lnTo>
                <a:lnTo>
                  <a:pt x="38" y="14"/>
                </a:lnTo>
                <a:lnTo>
                  <a:pt x="35" y="14"/>
                </a:lnTo>
                <a:lnTo>
                  <a:pt x="35" y="11"/>
                </a:lnTo>
                <a:lnTo>
                  <a:pt x="38" y="11"/>
                </a:lnTo>
                <a:lnTo>
                  <a:pt x="38" y="9"/>
                </a:lnTo>
                <a:lnTo>
                  <a:pt x="41" y="9"/>
                </a:lnTo>
                <a:lnTo>
                  <a:pt x="41" y="6"/>
                </a:lnTo>
                <a:lnTo>
                  <a:pt x="41" y="3"/>
                </a:lnTo>
                <a:lnTo>
                  <a:pt x="38" y="3"/>
                </a:lnTo>
                <a:lnTo>
                  <a:pt x="35" y="3"/>
                </a:lnTo>
                <a:lnTo>
                  <a:pt x="32" y="3"/>
                </a:lnTo>
                <a:lnTo>
                  <a:pt x="30" y="3"/>
                </a:lnTo>
                <a:lnTo>
                  <a:pt x="27" y="3"/>
                </a:lnTo>
                <a:lnTo>
                  <a:pt x="27" y="6"/>
                </a:lnTo>
                <a:lnTo>
                  <a:pt x="24" y="6"/>
                </a:lnTo>
                <a:lnTo>
                  <a:pt x="22" y="9"/>
                </a:lnTo>
                <a:lnTo>
                  <a:pt x="22" y="11"/>
                </a:lnTo>
                <a:lnTo>
                  <a:pt x="19" y="11"/>
                </a:lnTo>
                <a:lnTo>
                  <a:pt x="19" y="14"/>
                </a:lnTo>
                <a:lnTo>
                  <a:pt x="16" y="14"/>
                </a:lnTo>
                <a:lnTo>
                  <a:pt x="16" y="17"/>
                </a:lnTo>
                <a:lnTo>
                  <a:pt x="13" y="20"/>
                </a:lnTo>
                <a:lnTo>
                  <a:pt x="13" y="22"/>
                </a:lnTo>
                <a:lnTo>
                  <a:pt x="13" y="25"/>
                </a:lnTo>
                <a:lnTo>
                  <a:pt x="11" y="25"/>
                </a:lnTo>
                <a:lnTo>
                  <a:pt x="11" y="28"/>
                </a:lnTo>
                <a:lnTo>
                  <a:pt x="11" y="31"/>
                </a:lnTo>
                <a:lnTo>
                  <a:pt x="11" y="33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13" y="42"/>
                </a:lnTo>
                <a:lnTo>
                  <a:pt x="13" y="44"/>
                </a:lnTo>
                <a:lnTo>
                  <a:pt x="16" y="44"/>
                </a:lnTo>
                <a:lnTo>
                  <a:pt x="16" y="47"/>
                </a:lnTo>
                <a:lnTo>
                  <a:pt x="19" y="47"/>
                </a:lnTo>
                <a:lnTo>
                  <a:pt x="22" y="47"/>
                </a:lnTo>
                <a:lnTo>
                  <a:pt x="24" y="47"/>
                </a:lnTo>
                <a:lnTo>
                  <a:pt x="27" y="47"/>
                </a:lnTo>
                <a:lnTo>
                  <a:pt x="30" y="47"/>
                </a:lnTo>
                <a:lnTo>
                  <a:pt x="30" y="44"/>
                </a:lnTo>
                <a:lnTo>
                  <a:pt x="32" y="44"/>
                </a:lnTo>
                <a:lnTo>
                  <a:pt x="35" y="44"/>
                </a:lnTo>
                <a:lnTo>
                  <a:pt x="35" y="42"/>
                </a:lnTo>
                <a:lnTo>
                  <a:pt x="38" y="39"/>
                </a:lnTo>
                <a:lnTo>
                  <a:pt x="41" y="36"/>
                </a:lnTo>
                <a:lnTo>
                  <a:pt x="41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50"/>
          <p:cNvSpPr>
            <a:spLocks/>
          </p:cNvSpPr>
          <p:nvPr/>
        </p:nvSpPr>
        <p:spPr bwMode="auto">
          <a:xfrm>
            <a:off x="1968500" y="4376738"/>
            <a:ext cx="85725" cy="131762"/>
          </a:xfrm>
          <a:custGeom>
            <a:avLst/>
            <a:gdLst>
              <a:gd name="T0" fmla="*/ 2147483647 w 54"/>
              <a:gd name="T1" fmla="*/ 2147483647 h 83"/>
              <a:gd name="T2" fmla="*/ 2147483647 w 54"/>
              <a:gd name="T3" fmla="*/ 2147483647 h 83"/>
              <a:gd name="T4" fmla="*/ 2147483647 w 54"/>
              <a:gd name="T5" fmla="*/ 2147483647 h 83"/>
              <a:gd name="T6" fmla="*/ 2147483647 w 54"/>
              <a:gd name="T7" fmla="*/ 2147483647 h 83"/>
              <a:gd name="T8" fmla="*/ 2147483647 w 54"/>
              <a:gd name="T9" fmla="*/ 2147483647 h 83"/>
              <a:gd name="T10" fmla="*/ 2147483647 w 54"/>
              <a:gd name="T11" fmla="*/ 2147483647 h 83"/>
              <a:gd name="T12" fmla="*/ 2147483647 w 54"/>
              <a:gd name="T13" fmla="*/ 2147483647 h 83"/>
              <a:gd name="T14" fmla="*/ 2147483647 w 54"/>
              <a:gd name="T15" fmla="*/ 2147483647 h 83"/>
              <a:gd name="T16" fmla="*/ 2147483647 w 54"/>
              <a:gd name="T17" fmla="*/ 2147483647 h 83"/>
              <a:gd name="T18" fmla="*/ 2147483647 w 54"/>
              <a:gd name="T19" fmla="*/ 2147483647 h 83"/>
              <a:gd name="T20" fmla="*/ 2147483647 w 54"/>
              <a:gd name="T21" fmla="*/ 2147483647 h 83"/>
              <a:gd name="T22" fmla="*/ 2147483647 w 54"/>
              <a:gd name="T23" fmla="*/ 2147483647 h 83"/>
              <a:gd name="T24" fmla="*/ 2147483647 w 54"/>
              <a:gd name="T25" fmla="*/ 2147483647 h 83"/>
              <a:gd name="T26" fmla="*/ 2147483647 w 54"/>
              <a:gd name="T27" fmla="*/ 2147483647 h 83"/>
              <a:gd name="T28" fmla="*/ 2147483647 w 54"/>
              <a:gd name="T29" fmla="*/ 2147483647 h 83"/>
              <a:gd name="T30" fmla="*/ 2147483647 w 54"/>
              <a:gd name="T31" fmla="*/ 2147483647 h 83"/>
              <a:gd name="T32" fmla="*/ 2147483647 w 54"/>
              <a:gd name="T33" fmla="*/ 2147483647 h 83"/>
              <a:gd name="T34" fmla="*/ 2147483647 w 54"/>
              <a:gd name="T35" fmla="*/ 2147483647 h 83"/>
              <a:gd name="T36" fmla="*/ 2147483647 w 54"/>
              <a:gd name="T37" fmla="*/ 2147483647 h 83"/>
              <a:gd name="T38" fmla="*/ 2147483647 w 54"/>
              <a:gd name="T39" fmla="*/ 2147483647 h 83"/>
              <a:gd name="T40" fmla="*/ 2147483647 w 54"/>
              <a:gd name="T41" fmla="*/ 2147483647 h 83"/>
              <a:gd name="T42" fmla="*/ 2147483647 w 54"/>
              <a:gd name="T43" fmla="*/ 2147483647 h 83"/>
              <a:gd name="T44" fmla="*/ 2147483647 w 54"/>
              <a:gd name="T45" fmla="*/ 2147483647 h 83"/>
              <a:gd name="T46" fmla="*/ 2147483647 w 54"/>
              <a:gd name="T47" fmla="*/ 2147483647 h 83"/>
              <a:gd name="T48" fmla="*/ 2147483647 w 54"/>
              <a:gd name="T49" fmla="*/ 2147483647 h 83"/>
              <a:gd name="T50" fmla="*/ 2147483647 w 54"/>
              <a:gd name="T51" fmla="*/ 2147483647 h 83"/>
              <a:gd name="T52" fmla="*/ 2147483647 w 54"/>
              <a:gd name="T53" fmla="*/ 2147483647 h 83"/>
              <a:gd name="T54" fmla="*/ 2147483647 w 54"/>
              <a:gd name="T55" fmla="*/ 2147483647 h 83"/>
              <a:gd name="T56" fmla="*/ 2147483647 w 54"/>
              <a:gd name="T57" fmla="*/ 2147483647 h 83"/>
              <a:gd name="T58" fmla="*/ 2147483647 w 54"/>
              <a:gd name="T59" fmla="*/ 2147483647 h 83"/>
              <a:gd name="T60" fmla="*/ 2147483647 w 54"/>
              <a:gd name="T61" fmla="*/ 2147483647 h 83"/>
              <a:gd name="T62" fmla="*/ 2147483647 w 54"/>
              <a:gd name="T63" fmla="*/ 2147483647 h 83"/>
              <a:gd name="T64" fmla="*/ 2147483647 w 54"/>
              <a:gd name="T65" fmla="*/ 2147483647 h 83"/>
              <a:gd name="T66" fmla="*/ 2147483647 w 54"/>
              <a:gd name="T67" fmla="*/ 2147483647 h 83"/>
              <a:gd name="T68" fmla="*/ 2147483647 w 54"/>
              <a:gd name="T69" fmla="*/ 2147483647 h 83"/>
              <a:gd name="T70" fmla="*/ 2147483647 w 54"/>
              <a:gd name="T71" fmla="*/ 2147483647 h 83"/>
              <a:gd name="T72" fmla="*/ 2147483647 w 54"/>
              <a:gd name="T73" fmla="*/ 2147483647 h 83"/>
              <a:gd name="T74" fmla="*/ 2147483647 w 54"/>
              <a:gd name="T75" fmla="*/ 2147483647 h 83"/>
              <a:gd name="T76" fmla="*/ 2147483647 w 54"/>
              <a:gd name="T77" fmla="*/ 2147483647 h 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4"/>
              <a:gd name="T118" fmla="*/ 0 h 83"/>
              <a:gd name="T119" fmla="*/ 54 w 54"/>
              <a:gd name="T120" fmla="*/ 83 h 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4" h="83">
                <a:moveTo>
                  <a:pt x="32" y="0"/>
                </a:moveTo>
                <a:lnTo>
                  <a:pt x="16" y="55"/>
                </a:lnTo>
                <a:lnTo>
                  <a:pt x="22" y="50"/>
                </a:lnTo>
                <a:lnTo>
                  <a:pt x="24" y="50"/>
                </a:lnTo>
                <a:lnTo>
                  <a:pt x="27" y="47"/>
                </a:lnTo>
                <a:lnTo>
                  <a:pt x="30" y="44"/>
                </a:lnTo>
                <a:lnTo>
                  <a:pt x="32" y="44"/>
                </a:lnTo>
                <a:lnTo>
                  <a:pt x="32" y="41"/>
                </a:lnTo>
                <a:lnTo>
                  <a:pt x="35" y="41"/>
                </a:lnTo>
                <a:lnTo>
                  <a:pt x="35" y="39"/>
                </a:lnTo>
                <a:lnTo>
                  <a:pt x="38" y="39"/>
                </a:lnTo>
                <a:lnTo>
                  <a:pt x="38" y="36"/>
                </a:lnTo>
                <a:lnTo>
                  <a:pt x="35" y="36"/>
                </a:lnTo>
                <a:lnTo>
                  <a:pt x="35" y="33"/>
                </a:lnTo>
                <a:lnTo>
                  <a:pt x="32" y="33"/>
                </a:lnTo>
                <a:lnTo>
                  <a:pt x="30" y="33"/>
                </a:lnTo>
                <a:lnTo>
                  <a:pt x="30" y="30"/>
                </a:lnTo>
                <a:lnTo>
                  <a:pt x="54" y="30"/>
                </a:lnTo>
                <a:lnTo>
                  <a:pt x="54" y="33"/>
                </a:lnTo>
                <a:lnTo>
                  <a:pt x="51" y="33"/>
                </a:lnTo>
                <a:lnTo>
                  <a:pt x="49" y="33"/>
                </a:lnTo>
                <a:lnTo>
                  <a:pt x="49" y="36"/>
                </a:lnTo>
                <a:lnTo>
                  <a:pt x="46" y="36"/>
                </a:lnTo>
                <a:lnTo>
                  <a:pt x="43" y="36"/>
                </a:lnTo>
                <a:lnTo>
                  <a:pt x="43" y="39"/>
                </a:lnTo>
                <a:lnTo>
                  <a:pt x="41" y="39"/>
                </a:lnTo>
                <a:lnTo>
                  <a:pt x="38" y="41"/>
                </a:lnTo>
                <a:lnTo>
                  <a:pt x="35" y="41"/>
                </a:lnTo>
                <a:lnTo>
                  <a:pt x="35" y="44"/>
                </a:lnTo>
                <a:lnTo>
                  <a:pt x="30" y="50"/>
                </a:lnTo>
                <a:lnTo>
                  <a:pt x="30" y="52"/>
                </a:lnTo>
                <a:lnTo>
                  <a:pt x="30" y="55"/>
                </a:lnTo>
                <a:lnTo>
                  <a:pt x="32" y="55"/>
                </a:lnTo>
                <a:lnTo>
                  <a:pt x="32" y="58"/>
                </a:lnTo>
                <a:lnTo>
                  <a:pt x="32" y="61"/>
                </a:lnTo>
                <a:lnTo>
                  <a:pt x="32" y="63"/>
                </a:lnTo>
                <a:lnTo>
                  <a:pt x="32" y="66"/>
                </a:lnTo>
                <a:lnTo>
                  <a:pt x="35" y="66"/>
                </a:lnTo>
                <a:lnTo>
                  <a:pt x="35" y="69"/>
                </a:lnTo>
                <a:lnTo>
                  <a:pt x="35" y="72"/>
                </a:lnTo>
                <a:lnTo>
                  <a:pt x="35" y="74"/>
                </a:lnTo>
                <a:lnTo>
                  <a:pt x="38" y="74"/>
                </a:lnTo>
                <a:lnTo>
                  <a:pt x="38" y="77"/>
                </a:lnTo>
                <a:lnTo>
                  <a:pt x="41" y="77"/>
                </a:lnTo>
                <a:lnTo>
                  <a:pt x="41" y="74"/>
                </a:lnTo>
                <a:lnTo>
                  <a:pt x="43" y="74"/>
                </a:lnTo>
                <a:lnTo>
                  <a:pt x="43" y="72"/>
                </a:lnTo>
                <a:lnTo>
                  <a:pt x="46" y="72"/>
                </a:lnTo>
                <a:lnTo>
                  <a:pt x="46" y="69"/>
                </a:lnTo>
                <a:lnTo>
                  <a:pt x="49" y="69"/>
                </a:lnTo>
                <a:lnTo>
                  <a:pt x="46" y="72"/>
                </a:lnTo>
                <a:lnTo>
                  <a:pt x="46" y="74"/>
                </a:lnTo>
                <a:lnTo>
                  <a:pt x="43" y="77"/>
                </a:lnTo>
                <a:lnTo>
                  <a:pt x="41" y="77"/>
                </a:lnTo>
                <a:lnTo>
                  <a:pt x="41" y="80"/>
                </a:lnTo>
                <a:lnTo>
                  <a:pt x="38" y="80"/>
                </a:lnTo>
                <a:lnTo>
                  <a:pt x="38" y="83"/>
                </a:lnTo>
                <a:lnTo>
                  <a:pt x="35" y="83"/>
                </a:lnTo>
                <a:lnTo>
                  <a:pt x="32" y="83"/>
                </a:lnTo>
                <a:lnTo>
                  <a:pt x="30" y="83"/>
                </a:lnTo>
                <a:lnTo>
                  <a:pt x="30" y="80"/>
                </a:lnTo>
                <a:lnTo>
                  <a:pt x="30" y="77"/>
                </a:lnTo>
                <a:lnTo>
                  <a:pt x="27" y="74"/>
                </a:lnTo>
                <a:lnTo>
                  <a:pt x="27" y="72"/>
                </a:lnTo>
                <a:lnTo>
                  <a:pt x="27" y="69"/>
                </a:lnTo>
                <a:lnTo>
                  <a:pt x="24" y="63"/>
                </a:lnTo>
                <a:lnTo>
                  <a:pt x="24" y="61"/>
                </a:lnTo>
                <a:lnTo>
                  <a:pt x="22" y="55"/>
                </a:lnTo>
                <a:lnTo>
                  <a:pt x="16" y="61"/>
                </a:lnTo>
                <a:lnTo>
                  <a:pt x="11" y="80"/>
                </a:lnTo>
                <a:lnTo>
                  <a:pt x="0" y="80"/>
                </a:lnTo>
                <a:lnTo>
                  <a:pt x="19" y="16"/>
                </a:lnTo>
                <a:lnTo>
                  <a:pt x="22" y="11"/>
                </a:lnTo>
                <a:lnTo>
                  <a:pt x="22" y="8"/>
                </a:lnTo>
                <a:lnTo>
                  <a:pt x="19" y="8"/>
                </a:lnTo>
                <a:lnTo>
                  <a:pt x="19" y="5"/>
                </a:lnTo>
                <a:lnTo>
                  <a:pt x="16" y="5"/>
                </a:lnTo>
                <a:lnTo>
                  <a:pt x="13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51"/>
          <p:cNvSpPr>
            <a:spLocks noEditPoints="1"/>
          </p:cNvSpPr>
          <p:nvPr/>
        </p:nvSpPr>
        <p:spPr bwMode="auto">
          <a:xfrm>
            <a:off x="2054225" y="4424363"/>
            <a:ext cx="73025" cy="84137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0 w 46"/>
              <a:gd name="T35" fmla="*/ 2147483647 h 53"/>
              <a:gd name="T36" fmla="*/ 0 w 46"/>
              <a:gd name="T37" fmla="*/ 2147483647 h 53"/>
              <a:gd name="T38" fmla="*/ 0 w 46"/>
              <a:gd name="T39" fmla="*/ 2147483647 h 53"/>
              <a:gd name="T40" fmla="*/ 0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0 h 53"/>
              <a:gd name="T60" fmla="*/ 2147483647 w 46"/>
              <a:gd name="T61" fmla="*/ 0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2147483647 w 46"/>
              <a:gd name="T107" fmla="*/ 2147483647 h 53"/>
              <a:gd name="T108" fmla="*/ 2147483647 w 46"/>
              <a:gd name="T109" fmla="*/ 2147483647 h 53"/>
              <a:gd name="T110" fmla="*/ 2147483647 w 46"/>
              <a:gd name="T111" fmla="*/ 2147483647 h 53"/>
              <a:gd name="T112" fmla="*/ 2147483647 w 46"/>
              <a:gd name="T113" fmla="*/ 2147483647 h 53"/>
              <a:gd name="T114" fmla="*/ 2147483647 w 46"/>
              <a:gd name="T115" fmla="*/ 2147483647 h 53"/>
              <a:gd name="T116" fmla="*/ 2147483647 w 46"/>
              <a:gd name="T117" fmla="*/ 2147483647 h 53"/>
              <a:gd name="T118" fmla="*/ 2147483647 w 46"/>
              <a:gd name="T119" fmla="*/ 2147483647 h 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"/>
              <a:gd name="T181" fmla="*/ 0 h 53"/>
              <a:gd name="T182" fmla="*/ 46 w 46"/>
              <a:gd name="T183" fmla="*/ 53 h 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" h="53">
                <a:moveTo>
                  <a:pt x="11" y="31"/>
                </a:moveTo>
                <a:lnTo>
                  <a:pt x="8" y="31"/>
                </a:lnTo>
                <a:lnTo>
                  <a:pt x="8" y="33"/>
                </a:lnTo>
                <a:lnTo>
                  <a:pt x="8" y="36"/>
                </a:lnTo>
                <a:lnTo>
                  <a:pt x="11" y="39"/>
                </a:lnTo>
                <a:lnTo>
                  <a:pt x="11" y="42"/>
                </a:lnTo>
                <a:lnTo>
                  <a:pt x="14" y="44"/>
                </a:lnTo>
                <a:lnTo>
                  <a:pt x="17" y="44"/>
                </a:lnTo>
                <a:lnTo>
                  <a:pt x="19" y="47"/>
                </a:lnTo>
                <a:lnTo>
                  <a:pt x="22" y="47"/>
                </a:lnTo>
                <a:lnTo>
                  <a:pt x="25" y="47"/>
                </a:lnTo>
                <a:lnTo>
                  <a:pt x="27" y="47"/>
                </a:lnTo>
                <a:lnTo>
                  <a:pt x="27" y="44"/>
                </a:lnTo>
                <a:lnTo>
                  <a:pt x="30" y="44"/>
                </a:lnTo>
                <a:lnTo>
                  <a:pt x="33" y="44"/>
                </a:lnTo>
                <a:lnTo>
                  <a:pt x="33" y="42"/>
                </a:lnTo>
                <a:lnTo>
                  <a:pt x="36" y="42"/>
                </a:lnTo>
                <a:lnTo>
                  <a:pt x="36" y="39"/>
                </a:lnTo>
                <a:lnTo>
                  <a:pt x="38" y="39"/>
                </a:lnTo>
                <a:lnTo>
                  <a:pt x="41" y="39"/>
                </a:lnTo>
                <a:lnTo>
                  <a:pt x="38" y="42"/>
                </a:lnTo>
                <a:lnTo>
                  <a:pt x="36" y="44"/>
                </a:lnTo>
                <a:lnTo>
                  <a:pt x="33" y="47"/>
                </a:lnTo>
                <a:lnTo>
                  <a:pt x="27" y="50"/>
                </a:lnTo>
                <a:lnTo>
                  <a:pt x="25" y="50"/>
                </a:lnTo>
                <a:lnTo>
                  <a:pt x="22" y="53"/>
                </a:lnTo>
                <a:lnTo>
                  <a:pt x="19" y="53"/>
                </a:lnTo>
                <a:lnTo>
                  <a:pt x="17" y="53"/>
                </a:lnTo>
                <a:lnTo>
                  <a:pt x="14" y="53"/>
                </a:lnTo>
                <a:lnTo>
                  <a:pt x="11" y="53"/>
                </a:lnTo>
                <a:lnTo>
                  <a:pt x="8" y="50"/>
                </a:lnTo>
                <a:lnTo>
                  <a:pt x="6" y="50"/>
                </a:lnTo>
                <a:lnTo>
                  <a:pt x="6" y="47"/>
                </a:lnTo>
                <a:lnTo>
                  <a:pt x="3" y="47"/>
                </a:lnTo>
                <a:lnTo>
                  <a:pt x="3" y="44"/>
                </a:lnTo>
                <a:lnTo>
                  <a:pt x="0" y="44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6" y="20"/>
                </a:lnTo>
                <a:lnTo>
                  <a:pt x="6" y="17"/>
                </a:lnTo>
                <a:lnTo>
                  <a:pt x="8" y="14"/>
                </a:lnTo>
                <a:lnTo>
                  <a:pt x="11" y="11"/>
                </a:lnTo>
                <a:lnTo>
                  <a:pt x="11" y="9"/>
                </a:lnTo>
                <a:lnTo>
                  <a:pt x="14" y="9"/>
                </a:lnTo>
                <a:lnTo>
                  <a:pt x="17" y="6"/>
                </a:lnTo>
                <a:lnTo>
                  <a:pt x="19" y="3"/>
                </a:lnTo>
                <a:lnTo>
                  <a:pt x="22" y="3"/>
                </a:lnTo>
                <a:lnTo>
                  <a:pt x="25" y="3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1" y="0"/>
                </a:lnTo>
                <a:lnTo>
                  <a:pt x="41" y="3"/>
                </a:lnTo>
                <a:lnTo>
                  <a:pt x="44" y="3"/>
                </a:lnTo>
                <a:lnTo>
                  <a:pt x="44" y="6"/>
                </a:lnTo>
                <a:lnTo>
                  <a:pt x="44" y="9"/>
                </a:lnTo>
                <a:lnTo>
                  <a:pt x="46" y="9"/>
                </a:lnTo>
                <a:lnTo>
                  <a:pt x="44" y="9"/>
                </a:lnTo>
                <a:lnTo>
                  <a:pt x="44" y="11"/>
                </a:lnTo>
                <a:lnTo>
                  <a:pt x="44" y="14"/>
                </a:lnTo>
                <a:lnTo>
                  <a:pt x="41" y="17"/>
                </a:lnTo>
                <a:lnTo>
                  <a:pt x="41" y="20"/>
                </a:lnTo>
                <a:lnTo>
                  <a:pt x="38" y="20"/>
                </a:lnTo>
                <a:lnTo>
                  <a:pt x="38" y="22"/>
                </a:lnTo>
                <a:lnTo>
                  <a:pt x="36" y="22"/>
                </a:lnTo>
                <a:lnTo>
                  <a:pt x="33" y="22"/>
                </a:lnTo>
                <a:lnTo>
                  <a:pt x="33" y="25"/>
                </a:lnTo>
                <a:lnTo>
                  <a:pt x="30" y="25"/>
                </a:lnTo>
                <a:lnTo>
                  <a:pt x="27" y="25"/>
                </a:lnTo>
                <a:lnTo>
                  <a:pt x="25" y="28"/>
                </a:lnTo>
                <a:lnTo>
                  <a:pt x="22" y="28"/>
                </a:lnTo>
                <a:lnTo>
                  <a:pt x="19" y="28"/>
                </a:lnTo>
                <a:lnTo>
                  <a:pt x="17" y="28"/>
                </a:lnTo>
                <a:lnTo>
                  <a:pt x="14" y="28"/>
                </a:lnTo>
                <a:lnTo>
                  <a:pt x="14" y="31"/>
                </a:lnTo>
                <a:lnTo>
                  <a:pt x="11" y="31"/>
                </a:lnTo>
                <a:close/>
                <a:moveTo>
                  <a:pt x="11" y="28"/>
                </a:moveTo>
                <a:lnTo>
                  <a:pt x="14" y="28"/>
                </a:lnTo>
                <a:lnTo>
                  <a:pt x="17" y="25"/>
                </a:lnTo>
                <a:lnTo>
                  <a:pt x="19" y="25"/>
                </a:lnTo>
                <a:lnTo>
                  <a:pt x="22" y="25"/>
                </a:lnTo>
                <a:lnTo>
                  <a:pt x="25" y="25"/>
                </a:lnTo>
                <a:lnTo>
                  <a:pt x="25" y="22"/>
                </a:lnTo>
                <a:lnTo>
                  <a:pt x="27" y="22"/>
                </a:lnTo>
                <a:lnTo>
                  <a:pt x="30" y="20"/>
                </a:lnTo>
                <a:lnTo>
                  <a:pt x="33" y="20"/>
                </a:lnTo>
                <a:lnTo>
                  <a:pt x="33" y="17"/>
                </a:lnTo>
                <a:lnTo>
                  <a:pt x="36" y="14"/>
                </a:lnTo>
                <a:lnTo>
                  <a:pt x="36" y="11"/>
                </a:lnTo>
                <a:lnTo>
                  <a:pt x="38" y="11"/>
                </a:lnTo>
                <a:lnTo>
                  <a:pt x="38" y="9"/>
                </a:lnTo>
                <a:lnTo>
                  <a:pt x="38" y="6"/>
                </a:lnTo>
                <a:lnTo>
                  <a:pt x="36" y="6"/>
                </a:lnTo>
                <a:lnTo>
                  <a:pt x="36" y="3"/>
                </a:lnTo>
                <a:lnTo>
                  <a:pt x="33" y="3"/>
                </a:lnTo>
                <a:lnTo>
                  <a:pt x="30" y="3"/>
                </a:lnTo>
                <a:lnTo>
                  <a:pt x="27" y="3"/>
                </a:lnTo>
                <a:lnTo>
                  <a:pt x="25" y="6"/>
                </a:lnTo>
                <a:lnTo>
                  <a:pt x="22" y="6"/>
                </a:lnTo>
                <a:lnTo>
                  <a:pt x="22" y="9"/>
                </a:lnTo>
                <a:lnTo>
                  <a:pt x="19" y="9"/>
                </a:lnTo>
                <a:lnTo>
                  <a:pt x="19" y="11"/>
                </a:lnTo>
                <a:lnTo>
                  <a:pt x="17" y="11"/>
                </a:lnTo>
                <a:lnTo>
                  <a:pt x="17" y="14"/>
                </a:lnTo>
                <a:lnTo>
                  <a:pt x="14" y="17"/>
                </a:lnTo>
                <a:lnTo>
                  <a:pt x="14" y="20"/>
                </a:lnTo>
                <a:lnTo>
                  <a:pt x="11" y="22"/>
                </a:lnTo>
                <a:lnTo>
                  <a:pt x="11" y="25"/>
                </a:lnTo>
                <a:lnTo>
                  <a:pt x="11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52"/>
          <p:cNvSpPr>
            <a:spLocks/>
          </p:cNvSpPr>
          <p:nvPr/>
        </p:nvSpPr>
        <p:spPr bwMode="auto">
          <a:xfrm>
            <a:off x="2132013" y="4424363"/>
            <a:ext cx="77787" cy="84137"/>
          </a:xfrm>
          <a:custGeom>
            <a:avLst/>
            <a:gdLst>
              <a:gd name="T0" fmla="*/ 2147483647 w 49"/>
              <a:gd name="T1" fmla="*/ 2147483647 h 53"/>
              <a:gd name="T2" fmla="*/ 2147483647 w 49"/>
              <a:gd name="T3" fmla="*/ 2147483647 h 53"/>
              <a:gd name="T4" fmla="*/ 2147483647 w 49"/>
              <a:gd name="T5" fmla="*/ 2147483647 h 53"/>
              <a:gd name="T6" fmla="*/ 2147483647 w 49"/>
              <a:gd name="T7" fmla="*/ 2147483647 h 53"/>
              <a:gd name="T8" fmla="*/ 2147483647 w 49"/>
              <a:gd name="T9" fmla="*/ 2147483647 h 53"/>
              <a:gd name="T10" fmla="*/ 2147483647 w 49"/>
              <a:gd name="T11" fmla="*/ 0 h 53"/>
              <a:gd name="T12" fmla="*/ 2147483647 w 49"/>
              <a:gd name="T13" fmla="*/ 0 h 53"/>
              <a:gd name="T14" fmla="*/ 2147483647 w 49"/>
              <a:gd name="T15" fmla="*/ 2147483647 h 53"/>
              <a:gd name="T16" fmla="*/ 2147483647 w 49"/>
              <a:gd name="T17" fmla="*/ 2147483647 h 53"/>
              <a:gd name="T18" fmla="*/ 2147483647 w 49"/>
              <a:gd name="T19" fmla="*/ 2147483647 h 53"/>
              <a:gd name="T20" fmla="*/ 2147483647 w 49"/>
              <a:gd name="T21" fmla="*/ 2147483647 h 53"/>
              <a:gd name="T22" fmla="*/ 2147483647 w 49"/>
              <a:gd name="T23" fmla="*/ 2147483647 h 53"/>
              <a:gd name="T24" fmla="*/ 2147483647 w 49"/>
              <a:gd name="T25" fmla="*/ 2147483647 h 53"/>
              <a:gd name="T26" fmla="*/ 2147483647 w 49"/>
              <a:gd name="T27" fmla="*/ 2147483647 h 53"/>
              <a:gd name="T28" fmla="*/ 2147483647 w 49"/>
              <a:gd name="T29" fmla="*/ 2147483647 h 53"/>
              <a:gd name="T30" fmla="*/ 2147483647 w 49"/>
              <a:gd name="T31" fmla="*/ 2147483647 h 53"/>
              <a:gd name="T32" fmla="*/ 2147483647 w 49"/>
              <a:gd name="T33" fmla="*/ 2147483647 h 53"/>
              <a:gd name="T34" fmla="*/ 2147483647 w 49"/>
              <a:gd name="T35" fmla="*/ 2147483647 h 53"/>
              <a:gd name="T36" fmla="*/ 2147483647 w 49"/>
              <a:gd name="T37" fmla="*/ 2147483647 h 53"/>
              <a:gd name="T38" fmla="*/ 2147483647 w 49"/>
              <a:gd name="T39" fmla="*/ 2147483647 h 53"/>
              <a:gd name="T40" fmla="*/ 2147483647 w 49"/>
              <a:gd name="T41" fmla="*/ 2147483647 h 53"/>
              <a:gd name="T42" fmla="*/ 2147483647 w 49"/>
              <a:gd name="T43" fmla="*/ 2147483647 h 53"/>
              <a:gd name="T44" fmla="*/ 2147483647 w 49"/>
              <a:gd name="T45" fmla="*/ 2147483647 h 53"/>
              <a:gd name="T46" fmla="*/ 2147483647 w 49"/>
              <a:gd name="T47" fmla="*/ 2147483647 h 53"/>
              <a:gd name="T48" fmla="*/ 2147483647 w 49"/>
              <a:gd name="T49" fmla="*/ 2147483647 h 53"/>
              <a:gd name="T50" fmla="*/ 2147483647 w 49"/>
              <a:gd name="T51" fmla="*/ 2147483647 h 53"/>
              <a:gd name="T52" fmla="*/ 2147483647 w 49"/>
              <a:gd name="T53" fmla="*/ 2147483647 h 53"/>
              <a:gd name="T54" fmla="*/ 2147483647 w 49"/>
              <a:gd name="T55" fmla="*/ 2147483647 h 53"/>
              <a:gd name="T56" fmla="*/ 2147483647 w 49"/>
              <a:gd name="T57" fmla="*/ 2147483647 h 53"/>
              <a:gd name="T58" fmla="*/ 2147483647 w 49"/>
              <a:gd name="T59" fmla="*/ 2147483647 h 53"/>
              <a:gd name="T60" fmla="*/ 2147483647 w 49"/>
              <a:gd name="T61" fmla="*/ 2147483647 h 53"/>
              <a:gd name="T62" fmla="*/ 2147483647 w 49"/>
              <a:gd name="T63" fmla="*/ 2147483647 h 53"/>
              <a:gd name="T64" fmla="*/ 2147483647 w 49"/>
              <a:gd name="T65" fmla="*/ 2147483647 h 53"/>
              <a:gd name="T66" fmla="*/ 2147483647 w 49"/>
              <a:gd name="T67" fmla="*/ 2147483647 h 53"/>
              <a:gd name="T68" fmla="*/ 2147483647 w 49"/>
              <a:gd name="T69" fmla="*/ 2147483647 h 53"/>
              <a:gd name="T70" fmla="*/ 2147483647 w 49"/>
              <a:gd name="T71" fmla="*/ 2147483647 h 53"/>
              <a:gd name="T72" fmla="*/ 2147483647 w 49"/>
              <a:gd name="T73" fmla="*/ 2147483647 h 53"/>
              <a:gd name="T74" fmla="*/ 2147483647 w 49"/>
              <a:gd name="T75" fmla="*/ 2147483647 h 53"/>
              <a:gd name="T76" fmla="*/ 2147483647 w 49"/>
              <a:gd name="T77" fmla="*/ 2147483647 h 53"/>
              <a:gd name="T78" fmla="*/ 2147483647 w 49"/>
              <a:gd name="T79" fmla="*/ 2147483647 h 53"/>
              <a:gd name="T80" fmla="*/ 2147483647 w 49"/>
              <a:gd name="T81" fmla="*/ 2147483647 h 53"/>
              <a:gd name="T82" fmla="*/ 2147483647 w 49"/>
              <a:gd name="T83" fmla="*/ 2147483647 h 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53"/>
              <a:gd name="T128" fmla="*/ 49 w 49"/>
              <a:gd name="T129" fmla="*/ 53 h 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53">
                <a:moveTo>
                  <a:pt x="22" y="0"/>
                </a:moveTo>
                <a:lnTo>
                  <a:pt x="14" y="25"/>
                </a:lnTo>
                <a:lnTo>
                  <a:pt x="17" y="22"/>
                </a:lnTo>
                <a:lnTo>
                  <a:pt x="19" y="20"/>
                </a:lnTo>
                <a:lnTo>
                  <a:pt x="22" y="17"/>
                </a:lnTo>
                <a:lnTo>
                  <a:pt x="25" y="14"/>
                </a:lnTo>
                <a:lnTo>
                  <a:pt x="25" y="11"/>
                </a:lnTo>
                <a:lnTo>
                  <a:pt x="27" y="9"/>
                </a:lnTo>
                <a:lnTo>
                  <a:pt x="30" y="6"/>
                </a:lnTo>
                <a:lnTo>
                  <a:pt x="33" y="3"/>
                </a:lnTo>
                <a:lnTo>
                  <a:pt x="36" y="3"/>
                </a:lnTo>
                <a:lnTo>
                  <a:pt x="36" y="0"/>
                </a:lnTo>
                <a:lnTo>
                  <a:pt x="38" y="0"/>
                </a:lnTo>
                <a:lnTo>
                  <a:pt x="41" y="0"/>
                </a:lnTo>
                <a:lnTo>
                  <a:pt x="44" y="0"/>
                </a:lnTo>
                <a:lnTo>
                  <a:pt x="46" y="3"/>
                </a:lnTo>
                <a:lnTo>
                  <a:pt x="46" y="6"/>
                </a:lnTo>
                <a:lnTo>
                  <a:pt x="46" y="9"/>
                </a:lnTo>
                <a:lnTo>
                  <a:pt x="46" y="11"/>
                </a:lnTo>
                <a:lnTo>
                  <a:pt x="46" y="14"/>
                </a:lnTo>
                <a:lnTo>
                  <a:pt x="46" y="17"/>
                </a:lnTo>
                <a:lnTo>
                  <a:pt x="38" y="39"/>
                </a:lnTo>
                <a:lnTo>
                  <a:pt x="38" y="42"/>
                </a:lnTo>
                <a:lnTo>
                  <a:pt x="38" y="44"/>
                </a:lnTo>
                <a:lnTo>
                  <a:pt x="38" y="47"/>
                </a:lnTo>
                <a:lnTo>
                  <a:pt x="41" y="47"/>
                </a:lnTo>
                <a:lnTo>
                  <a:pt x="41" y="44"/>
                </a:lnTo>
                <a:lnTo>
                  <a:pt x="44" y="44"/>
                </a:lnTo>
                <a:lnTo>
                  <a:pt x="44" y="42"/>
                </a:lnTo>
                <a:lnTo>
                  <a:pt x="46" y="42"/>
                </a:lnTo>
                <a:lnTo>
                  <a:pt x="46" y="39"/>
                </a:lnTo>
                <a:lnTo>
                  <a:pt x="49" y="39"/>
                </a:lnTo>
                <a:lnTo>
                  <a:pt x="49" y="42"/>
                </a:lnTo>
                <a:lnTo>
                  <a:pt x="46" y="42"/>
                </a:lnTo>
                <a:lnTo>
                  <a:pt x="46" y="44"/>
                </a:lnTo>
                <a:lnTo>
                  <a:pt x="44" y="47"/>
                </a:lnTo>
                <a:lnTo>
                  <a:pt x="41" y="47"/>
                </a:lnTo>
                <a:lnTo>
                  <a:pt x="41" y="50"/>
                </a:lnTo>
                <a:lnTo>
                  <a:pt x="38" y="50"/>
                </a:lnTo>
                <a:lnTo>
                  <a:pt x="38" y="53"/>
                </a:lnTo>
                <a:lnTo>
                  <a:pt x="36" y="53"/>
                </a:lnTo>
                <a:lnTo>
                  <a:pt x="33" y="53"/>
                </a:lnTo>
                <a:lnTo>
                  <a:pt x="30" y="53"/>
                </a:lnTo>
                <a:lnTo>
                  <a:pt x="30" y="50"/>
                </a:lnTo>
                <a:lnTo>
                  <a:pt x="30" y="47"/>
                </a:lnTo>
                <a:lnTo>
                  <a:pt x="30" y="44"/>
                </a:lnTo>
                <a:lnTo>
                  <a:pt x="30" y="42"/>
                </a:lnTo>
                <a:lnTo>
                  <a:pt x="30" y="39"/>
                </a:lnTo>
                <a:lnTo>
                  <a:pt x="38" y="17"/>
                </a:lnTo>
                <a:lnTo>
                  <a:pt x="38" y="14"/>
                </a:lnTo>
                <a:lnTo>
                  <a:pt x="38" y="11"/>
                </a:lnTo>
                <a:lnTo>
                  <a:pt x="38" y="9"/>
                </a:lnTo>
                <a:lnTo>
                  <a:pt x="38" y="6"/>
                </a:lnTo>
                <a:lnTo>
                  <a:pt x="36" y="6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7" y="11"/>
                </a:lnTo>
                <a:lnTo>
                  <a:pt x="27" y="14"/>
                </a:lnTo>
                <a:lnTo>
                  <a:pt x="25" y="14"/>
                </a:lnTo>
                <a:lnTo>
                  <a:pt x="25" y="17"/>
                </a:lnTo>
                <a:lnTo>
                  <a:pt x="22" y="17"/>
                </a:lnTo>
                <a:lnTo>
                  <a:pt x="22" y="20"/>
                </a:lnTo>
                <a:lnTo>
                  <a:pt x="22" y="22"/>
                </a:lnTo>
                <a:lnTo>
                  <a:pt x="19" y="22"/>
                </a:lnTo>
                <a:lnTo>
                  <a:pt x="19" y="25"/>
                </a:lnTo>
                <a:lnTo>
                  <a:pt x="17" y="28"/>
                </a:lnTo>
                <a:lnTo>
                  <a:pt x="14" y="31"/>
                </a:lnTo>
                <a:lnTo>
                  <a:pt x="14" y="33"/>
                </a:lnTo>
                <a:lnTo>
                  <a:pt x="14" y="36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8" y="50"/>
                </a:lnTo>
                <a:lnTo>
                  <a:pt x="0" y="50"/>
                </a:lnTo>
                <a:lnTo>
                  <a:pt x="8" y="17"/>
                </a:lnTo>
                <a:lnTo>
                  <a:pt x="11" y="14"/>
                </a:lnTo>
                <a:lnTo>
                  <a:pt x="11" y="11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6" y="6"/>
                </a:lnTo>
                <a:lnTo>
                  <a:pt x="3" y="6"/>
                </a:lnTo>
                <a:lnTo>
                  <a:pt x="3" y="3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56"/>
          <p:cNvSpPr>
            <a:spLocks noEditPoints="1"/>
          </p:cNvSpPr>
          <p:nvPr/>
        </p:nvSpPr>
        <p:spPr bwMode="auto">
          <a:xfrm>
            <a:off x="684213" y="4618038"/>
            <a:ext cx="77787" cy="127000"/>
          </a:xfrm>
          <a:custGeom>
            <a:avLst/>
            <a:gdLst>
              <a:gd name="T0" fmla="*/ 0 w 49"/>
              <a:gd name="T1" fmla="*/ 2147483647 h 80"/>
              <a:gd name="T2" fmla="*/ 2147483647 w 49"/>
              <a:gd name="T3" fmla="*/ 2147483647 h 80"/>
              <a:gd name="T4" fmla="*/ 2147483647 w 49"/>
              <a:gd name="T5" fmla="*/ 2147483647 h 80"/>
              <a:gd name="T6" fmla="*/ 2147483647 w 49"/>
              <a:gd name="T7" fmla="*/ 2147483647 h 80"/>
              <a:gd name="T8" fmla="*/ 2147483647 w 49"/>
              <a:gd name="T9" fmla="*/ 2147483647 h 80"/>
              <a:gd name="T10" fmla="*/ 2147483647 w 49"/>
              <a:gd name="T11" fmla="*/ 0 h 80"/>
              <a:gd name="T12" fmla="*/ 2147483647 w 49"/>
              <a:gd name="T13" fmla="*/ 2147483647 h 80"/>
              <a:gd name="T14" fmla="*/ 2147483647 w 49"/>
              <a:gd name="T15" fmla="*/ 2147483647 h 80"/>
              <a:gd name="T16" fmla="*/ 2147483647 w 49"/>
              <a:gd name="T17" fmla="*/ 2147483647 h 80"/>
              <a:gd name="T18" fmla="*/ 2147483647 w 49"/>
              <a:gd name="T19" fmla="*/ 2147483647 h 80"/>
              <a:gd name="T20" fmla="*/ 2147483647 w 49"/>
              <a:gd name="T21" fmla="*/ 2147483647 h 80"/>
              <a:gd name="T22" fmla="*/ 2147483647 w 49"/>
              <a:gd name="T23" fmla="*/ 2147483647 h 80"/>
              <a:gd name="T24" fmla="*/ 2147483647 w 49"/>
              <a:gd name="T25" fmla="*/ 2147483647 h 80"/>
              <a:gd name="T26" fmla="*/ 2147483647 w 49"/>
              <a:gd name="T27" fmla="*/ 2147483647 h 80"/>
              <a:gd name="T28" fmla="*/ 2147483647 w 49"/>
              <a:gd name="T29" fmla="*/ 2147483647 h 80"/>
              <a:gd name="T30" fmla="*/ 2147483647 w 49"/>
              <a:gd name="T31" fmla="*/ 2147483647 h 80"/>
              <a:gd name="T32" fmla="*/ 2147483647 w 49"/>
              <a:gd name="T33" fmla="*/ 2147483647 h 80"/>
              <a:gd name="T34" fmla="*/ 2147483647 w 49"/>
              <a:gd name="T35" fmla="*/ 2147483647 h 80"/>
              <a:gd name="T36" fmla="*/ 2147483647 w 49"/>
              <a:gd name="T37" fmla="*/ 2147483647 h 80"/>
              <a:gd name="T38" fmla="*/ 2147483647 w 49"/>
              <a:gd name="T39" fmla="*/ 2147483647 h 80"/>
              <a:gd name="T40" fmla="*/ 2147483647 w 49"/>
              <a:gd name="T41" fmla="*/ 2147483647 h 80"/>
              <a:gd name="T42" fmla="*/ 2147483647 w 49"/>
              <a:gd name="T43" fmla="*/ 2147483647 h 80"/>
              <a:gd name="T44" fmla="*/ 0 w 49"/>
              <a:gd name="T45" fmla="*/ 2147483647 h 80"/>
              <a:gd name="T46" fmla="*/ 2147483647 w 49"/>
              <a:gd name="T47" fmla="*/ 2147483647 h 80"/>
              <a:gd name="T48" fmla="*/ 2147483647 w 49"/>
              <a:gd name="T49" fmla="*/ 2147483647 h 80"/>
              <a:gd name="T50" fmla="*/ 2147483647 w 49"/>
              <a:gd name="T51" fmla="*/ 2147483647 h 80"/>
              <a:gd name="T52" fmla="*/ 2147483647 w 49"/>
              <a:gd name="T53" fmla="*/ 2147483647 h 80"/>
              <a:gd name="T54" fmla="*/ 2147483647 w 49"/>
              <a:gd name="T55" fmla="*/ 2147483647 h 80"/>
              <a:gd name="T56" fmla="*/ 2147483647 w 49"/>
              <a:gd name="T57" fmla="*/ 2147483647 h 80"/>
              <a:gd name="T58" fmla="*/ 2147483647 w 49"/>
              <a:gd name="T59" fmla="*/ 2147483647 h 80"/>
              <a:gd name="T60" fmla="*/ 2147483647 w 49"/>
              <a:gd name="T61" fmla="*/ 2147483647 h 80"/>
              <a:gd name="T62" fmla="*/ 2147483647 w 49"/>
              <a:gd name="T63" fmla="*/ 2147483647 h 80"/>
              <a:gd name="T64" fmla="*/ 2147483647 w 49"/>
              <a:gd name="T65" fmla="*/ 2147483647 h 80"/>
              <a:gd name="T66" fmla="*/ 2147483647 w 49"/>
              <a:gd name="T67" fmla="*/ 2147483647 h 80"/>
              <a:gd name="T68" fmla="*/ 2147483647 w 49"/>
              <a:gd name="T69" fmla="*/ 2147483647 h 80"/>
              <a:gd name="T70" fmla="*/ 2147483647 w 49"/>
              <a:gd name="T71" fmla="*/ 2147483647 h 80"/>
              <a:gd name="T72" fmla="*/ 2147483647 w 49"/>
              <a:gd name="T73" fmla="*/ 2147483647 h 80"/>
              <a:gd name="T74" fmla="*/ 2147483647 w 49"/>
              <a:gd name="T75" fmla="*/ 2147483647 h 80"/>
              <a:gd name="T76" fmla="*/ 2147483647 w 49"/>
              <a:gd name="T77" fmla="*/ 2147483647 h 80"/>
              <a:gd name="T78" fmla="*/ 2147483647 w 49"/>
              <a:gd name="T79" fmla="*/ 2147483647 h 80"/>
              <a:gd name="T80" fmla="*/ 2147483647 w 49"/>
              <a:gd name="T81" fmla="*/ 2147483647 h 80"/>
              <a:gd name="T82" fmla="*/ 2147483647 w 49"/>
              <a:gd name="T83" fmla="*/ 2147483647 h 80"/>
              <a:gd name="T84" fmla="*/ 2147483647 w 49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"/>
              <a:gd name="T130" fmla="*/ 0 h 80"/>
              <a:gd name="T131" fmla="*/ 49 w 49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" h="80">
                <a:moveTo>
                  <a:pt x="0" y="41"/>
                </a:moveTo>
                <a:lnTo>
                  <a:pt x="0" y="39"/>
                </a:lnTo>
                <a:lnTo>
                  <a:pt x="0" y="33"/>
                </a:lnTo>
                <a:lnTo>
                  <a:pt x="3" y="30"/>
                </a:lnTo>
                <a:lnTo>
                  <a:pt x="3" y="28"/>
                </a:lnTo>
                <a:lnTo>
                  <a:pt x="3" y="25"/>
                </a:lnTo>
                <a:lnTo>
                  <a:pt x="3" y="22"/>
                </a:lnTo>
                <a:lnTo>
                  <a:pt x="6" y="19"/>
                </a:lnTo>
                <a:lnTo>
                  <a:pt x="6" y="16"/>
                </a:lnTo>
                <a:lnTo>
                  <a:pt x="9" y="14"/>
                </a:lnTo>
                <a:lnTo>
                  <a:pt x="9" y="11"/>
                </a:lnTo>
                <a:lnTo>
                  <a:pt x="11" y="8"/>
                </a:lnTo>
                <a:lnTo>
                  <a:pt x="14" y="5"/>
                </a:lnTo>
                <a:lnTo>
                  <a:pt x="17" y="5"/>
                </a:lnTo>
                <a:lnTo>
                  <a:pt x="17" y="3"/>
                </a:lnTo>
                <a:lnTo>
                  <a:pt x="19" y="3"/>
                </a:lnTo>
                <a:lnTo>
                  <a:pt x="22" y="0"/>
                </a:lnTo>
                <a:lnTo>
                  <a:pt x="25" y="0"/>
                </a:lnTo>
                <a:lnTo>
                  <a:pt x="28" y="0"/>
                </a:lnTo>
                <a:lnTo>
                  <a:pt x="30" y="0"/>
                </a:lnTo>
                <a:lnTo>
                  <a:pt x="33" y="3"/>
                </a:lnTo>
                <a:lnTo>
                  <a:pt x="36" y="5"/>
                </a:lnTo>
                <a:lnTo>
                  <a:pt x="38" y="5"/>
                </a:lnTo>
                <a:lnTo>
                  <a:pt x="38" y="8"/>
                </a:lnTo>
                <a:lnTo>
                  <a:pt x="41" y="8"/>
                </a:lnTo>
                <a:lnTo>
                  <a:pt x="44" y="14"/>
                </a:lnTo>
                <a:lnTo>
                  <a:pt x="44" y="16"/>
                </a:lnTo>
                <a:lnTo>
                  <a:pt x="47" y="19"/>
                </a:lnTo>
                <a:lnTo>
                  <a:pt x="47" y="22"/>
                </a:lnTo>
                <a:lnTo>
                  <a:pt x="49" y="28"/>
                </a:lnTo>
                <a:lnTo>
                  <a:pt x="49" y="30"/>
                </a:lnTo>
                <a:lnTo>
                  <a:pt x="49" y="36"/>
                </a:lnTo>
                <a:lnTo>
                  <a:pt x="49" y="39"/>
                </a:lnTo>
                <a:lnTo>
                  <a:pt x="49" y="44"/>
                </a:lnTo>
                <a:lnTo>
                  <a:pt x="49" y="47"/>
                </a:lnTo>
                <a:lnTo>
                  <a:pt x="49" y="50"/>
                </a:lnTo>
                <a:lnTo>
                  <a:pt x="49" y="52"/>
                </a:lnTo>
                <a:lnTo>
                  <a:pt x="49" y="55"/>
                </a:lnTo>
                <a:lnTo>
                  <a:pt x="47" y="58"/>
                </a:lnTo>
                <a:lnTo>
                  <a:pt x="47" y="61"/>
                </a:lnTo>
                <a:lnTo>
                  <a:pt x="47" y="63"/>
                </a:lnTo>
                <a:lnTo>
                  <a:pt x="44" y="63"/>
                </a:lnTo>
                <a:lnTo>
                  <a:pt x="44" y="66"/>
                </a:lnTo>
                <a:lnTo>
                  <a:pt x="44" y="69"/>
                </a:lnTo>
                <a:lnTo>
                  <a:pt x="41" y="69"/>
                </a:lnTo>
                <a:lnTo>
                  <a:pt x="41" y="72"/>
                </a:lnTo>
                <a:lnTo>
                  <a:pt x="38" y="74"/>
                </a:lnTo>
                <a:lnTo>
                  <a:pt x="36" y="74"/>
                </a:lnTo>
                <a:lnTo>
                  <a:pt x="36" y="77"/>
                </a:lnTo>
                <a:lnTo>
                  <a:pt x="33" y="77"/>
                </a:lnTo>
                <a:lnTo>
                  <a:pt x="30" y="80"/>
                </a:lnTo>
                <a:lnTo>
                  <a:pt x="28" y="80"/>
                </a:lnTo>
                <a:lnTo>
                  <a:pt x="25" y="80"/>
                </a:lnTo>
                <a:lnTo>
                  <a:pt x="22" y="80"/>
                </a:lnTo>
                <a:lnTo>
                  <a:pt x="19" y="80"/>
                </a:lnTo>
                <a:lnTo>
                  <a:pt x="17" y="77"/>
                </a:lnTo>
                <a:lnTo>
                  <a:pt x="14" y="74"/>
                </a:lnTo>
                <a:lnTo>
                  <a:pt x="11" y="72"/>
                </a:lnTo>
                <a:lnTo>
                  <a:pt x="9" y="69"/>
                </a:lnTo>
                <a:lnTo>
                  <a:pt x="9" y="66"/>
                </a:lnTo>
                <a:lnTo>
                  <a:pt x="6" y="63"/>
                </a:lnTo>
                <a:lnTo>
                  <a:pt x="6" y="61"/>
                </a:lnTo>
                <a:lnTo>
                  <a:pt x="3" y="58"/>
                </a:lnTo>
                <a:lnTo>
                  <a:pt x="3" y="55"/>
                </a:lnTo>
                <a:lnTo>
                  <a:pt x="3" y="52"/>
                </a:lnTo>
                <a:lnTo>
                  <a:pt x="3" y="47"/>
                </a:lnTo>
                <a:lnTo>
                  <a:pt x="0" y="44"/>
                </a:lnTo>
                <a:lnTo>
                  <a:pt x="0" y="41"/>
                </a:lnTo>
                <a:close/>
                <a:moveTo>
                  <a:pt x="11" y="41"/>
                </a:moveTo>
                <a:lnTo>
                  <a:pt x="11" y="47"/>
                </a:lnTo>
                <a:lnTo>
                  <a:pt x="11" y="50"/>
                </a:lnTo>
                <a:lnTo>
                  <a:pt x="14" y="52"/>
                </a:lnTo>
                <a:lnTo>
                  <a:pt x="14" y="55"/>
                </a:lnTo>
                <a:lnTo>
                  <a:pt x="14" y="61"/>
                </a:lnTo>
                <a:lnTo>
                  <a:pt x="14" y="63"/>
                </a:lnTo>
                <a:lnTo>
                  <a:pt x="14" y="66"/>
                </a:lnTo>
                <a:lnTo>
                  <a:pt x="17" y="69"/>
                </a:lnTo>
                <a:lnTo>
                  <a:pt x="17" y="72"/>
                </a:lnTo>
                <a:lnTo>
                  <a:pt x="19" y="72"/>
                </a:lnTo>
                <a:lnTo>
                  <a:pt x="19" y="74"/>
                </a:lnTo>
                <a:lnTo>
                  <a:pt x="22" y="74"/>
                </a:lnTo>
                <a:lnTo>
                  <a:pt x="25" y="77"/>
                </a:lnTo>
                <a:lnTo>
                  <a:pt x="28" y="77"/>
                </a:lnTo>
                <a:lnTo>
                  <a:pt x="28" y="74"/>
                </a:lnTo>
                <a:lnTo>
                  <a:pt x="30" y="74"/>
                </a:lnTo>
                <a:lnTo>
                  <a:pt x="33" y="74"/>
                </a:lnTo>
                <a:lnTo>
                  <a:pt x="33" y="72"/>
                </a:lnTo>
                <a:lnTo>
                  <a:pt x="36" y="69"/>
                </a:lnTo>
                <a:lnTo>
                  <a:pt x="36" y="66"/>
                </a:lnTo>
                <a:lnTo>
                  <a:pt x="36" y="63"/>
                </a:lnTo>
                <a:lnTo>
                  <a:pt x="38" y="61"/>
                </a:lnTo>
                <a:lnTo>
                  <a:pt x="38" y="58"/>
                </a:lnTo>
                <a:lnTo>
                  <a:pt x="38" y="55"/>
                </a:lnTo>
                <a:lnTo>
                  <a:pt x="38" y="52"/>
                </a:lnTo>
                <a:lnTo>
                  <a:pt x="38" y="50"/>
                </a:lnTo>
                <a:lnTo>
                  <a:pt x="38" y="44"/>
                </a:lnTo>
                <a:lnTo>
                  <a:pt x="38" y="41"/>
                </a:lnTo>
                <a:lnTo>
                  <a:pt x="38" y="36"/>
                </a:lnTo>
                <a:lnTo>
                  <a:pt x="38" y="33"/>
                </a:lnTo>
                <a:lnTo>
                  <a:pt x="38" y="30"/>
                </a:lnTo>
                <a:lnTo>
                  <a:pt x="38" y="28"/>
                </a:lnTo>
                <a:lnTo>
                  <a:pt x="38" y="25"/>
                </a:lnTo>
                <a:lnTo>
                  <a:pt x="38" y="22"/>
                </a:lnTo>
                <a:lnTo>
                  <a:pt x="38" y="19"/>
                </a:lnTo>
                <a:lnTo>
                  <a:pt x="36" y="16"/>
                </a:lnTo>
                <a:lnTo>
                  <a:pt x="36" y="14"/>
                </a:lnTo>
                <a:lnTo>
                  <a:pt x="36" y="11"/>
                </a:lnTo>
                <a:lnTo>
                  <a:pt x="33" y="11"/>
                </a:lnTo>
                <a:lnTo>
                  <a:pt x="33" y="8"/>
                </a:lnTo>
                <a:lnTo>
                  <a:pt x="30" y="5"/>
                </a:lnTo>
                <a:lnTo>
                  <a:pt x="28" y="5"/>
                </a:lnTo>
                <a:lnTo>
                  <a:pt x="25" y="5"/>
                </a:lnTo>
                <a:lnTo>
                  <a:pt x="22" y="5"/>
                </a:lnTo>
                <a:lnTo>
                  <a:pt x="19" y="5"/>
                </a:lnTo>
                <a:lnTo>
                  <a:pt x="19" y="8"/>
                </a:lnTo>
                <a:lnTo>
                  <a:pt x="17" y="11"/>
                </a:lnTo>
                <a:lnTo>
                  <a:pt x="17" y="14"/>
                </a:lnTo>
                <a:lnTo>
                  <a:pt x="14" y="16"/>
                </a:lnTo>
                <a:lnTo>
                  <a:pt x="14" y="19"/>
                </a:lnTo>
                <a:lnTo>
                  <a:pt x="14" y="22"/>
                </a:lnTo>
                <a:lnTo>
                  <a:pt x="14" y="25"/>
                </a:lnTo>
                <a:lnTo>
                  <a:pt x="14" y="28"/>
                </a:lnTo>
                <a:lnTo>
                  <a:pt x="14" y="30"/>
                </a:lnTo>
                <a:lnTo>
                  <a:pt x="11" y="33"/>
                </a:lnTo>
                <a:lnTo>
                  <a:pt x="11" y="36"/>
                </a:lnTo>
                <a:lnTo>
                  <a:pt x="11" y="39"/>
                </a:lnTo>
                <a:lnTo>
                  <a:pt x="11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57"/>
          <p:cNvSpPr>
            <a:spLocks/>
          </p:cNvSpPr>
          <p:nvPr/>
        </p:nvSpPr>
        <p:spPr bwMode="auto">
          <a:xfrm>
            <a:off x="4619625" y="4662488"/>
            <a:ext cx="80963" cy="77787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2147483647 w 51"/>
              <a:gd name="T5" fmla="*/ 2147483647 h 49"/>
              <a:gd name="T6" fmla="*/ 2147483647 w 51"/>
              <a:gd name="T7" fmla="*/ 2147483647 h 49"/>
              <a:gd name="T8" fmla="*/ 2147483647 w 51"/>
              <a:gd name="T9" fmla="*/ 2147483647 h 49"/>
              <a:gd name="T10" fmla="*/ 2147483647 w 51"/>
              <a:gd name="T11" fmla="*/ 2147483647 h 49"/>
              <a:gd name="T12" fmla="*/ 2147483647 w 51"/>
              <a:gd name="T13" fmla="*/ 2147483647 h 49"/>
              <a:gd name="T14" fmla="*/ 2147483647 w 51"/>
              <a:gd name="T15" fmla="*/ 2147483647 h 49"/>
              <a:gd name="T16" fmla="*/ 2147483647 w 51"/>
              <a:gd name="T17" fmla="*/ 0 h 49"/>
              <a:gd name="T18" fmla="*/ 2147483647 w 51"/>
              <a:gd name="T19" fmla="*/ 2147483647 h 49"/>
              <a:gd name="T20" fmla="*/ 2147483647 w 51"/>
              <a:gd name="T21" fmla="*/ 2147483647 h 49"/>
              <a:gd name="T22" fmla="*/ 2147483647 w 51"/>
              <a:gd name="T23" fmla="*/ 2147483647 h 49"/>
              <a:gd name="T24" fmla="*/ 2147483647 w 51"/>
              <a:gd name="T25" fmla="*/ 2147483647 h 49"/>
              <a:gd name="T26" fmla="*/ 2147483647 w 51"/>
              <a:gd name="T27" fmla="*/ 2147483647 h 49"/>
              <a:gd name="T28" fmla="*/ 2147483647 w 51"/>
              <a:gd name="T29" fmla="*/ 2147483647 h 49"/>
              <a:gd name="T30" fmla="*/ 2147483647 w 51"/>
              <a:gd name="T31" fmla="*/ 2147483647 h 49"/>
              <a:gd name="T32" fmla="*/ 2147483647 w 51"/>
              <a:gd name="T33" fmla="*/ 2147483647 h 49"/>
              <a:gd name="T34" fmla="*/ 2147483647 w 51"/>
              <a:gd name="T35" fmla="*/ 2147483647 h 49"/>
              <a:gd name="T36" fmla="*/ 2147483647 w 51"/>
              <a:gd name="T37" fmla="*/ 2147483647 h 49"/>
              <a:gd name="T38" fmla="*/ 2147483647 w 51"/>
              <a:gd name="T39" fmla="*/ 2147483647 h 49"/>
              <a:gd name="T40" fmla="*/ 2147483647 w 51"/>
              <a:gd name="T41" fmla="*/ 2147483647 h 49"/>
              <a:gd name="T42" fmla="*/ 2147483647 w 51"/>
              <a:gd name="T43" fmla="*/ 2147483647 h 49"/>
              <a:gd name="T44" fmla="*/ 2147483647 w 51"/>
              <a:gd name="T45" fmla="*/ 2147483647 h 49"/>
              <a:gd name="T46" fmla="*/ 2147483647 w 51"/>
              <a:gd name="T47" fmla="*/ 2147483647 h 49"/>
              <a:gd name="T48" fmla="*/ 2147483647 w 51"/>
              <a:gd name="T49" fmla="*/ 2147483647 h 49"/>
              <a:gd name="T50" fmla="*/ 0 w 51"/>
              <a:gd name="T51" fmla="*/ 2147483647 h 49"/>
              <a:gd name="T52" fmla="*/ 2147483647 w 51"/>
              <a:gd name="T53" fmla="*/ 2147483647 h 49"/>
              <a:gd name="T54" fmla="*/ 2147483647 w 51"/>
              <a:gd name="T55" fmla="*/ 2147483647 h 49"/>
              <a:gd name="T56" fmla="*/ 2147483647 w 51"/>
              <a:gd name="T57" fmla="*/ 2147483647 h 49"/>
              <a:gd name="T58" fmla="*/ 2147483647 w 51"/>
              <a:gd name="T59" fmla="*/ 2147483647 h 49"/>
              <a:gd name="T60" fmla="*/ 2147483647 w 51"/>
              <a:gd name="T61" fmla="*/ 2147483647 h 49"/>
              <a:gd name="T62" fmla="*/ 2147483647 w 51"/>
              <a:gd name="T63" fmla="*/ 2147483647 h 49"/>
              <a:gd name="T64" fmla="*/ 0 w 51"/>
              <a:gd name="T65" fmla="*/ 2147483647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"/>
              <a:gd name="T100" fmla="*/ 0 h 49"/>
              <a:gd name="T101" fmla="*/ 51 w 5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" h="49">
                <a:moveTo>
                  <a:pt x="0" y="0"/>
                </a:moveTo>
                <a:lnTo>
                  <a:pt x="21" y="0"/>
                </a:lnTo>
                <a:lnTo>
                  <a:pt x="21" y="2"/>
                </a:lnTo>
                <a:lnTo>
                  <a:pt x="19" y="2"/>
                </a:lnTo>
                <a:lnTo>
                  <a:pt x="19" y="5"/>
                </a:lnTo>
                <a:lnTo>
                  <a:pt x="19" y="8"/>
                </a:lnTo>
                <a:lnTo>
                  <a:pt x="21" y="8"/>
                </a:lnTo>
                <a:lnTo>
                  <a:pt x="21" y="11"/>
                </a:lnTo>
                <a:lnTo>
                  <a:pt x="27" y="16"/>
                </a:lnTo>
                <a:lnTo>
                  <a:pt x="31" y="11"/>
                </a:lnTo>
                <a:lnTo>
                  <a:pt x="32" y="8"/>
                </a:lnTo>
                <a:lnTo>
                  <a:pt x="32" y="5"/>
                </a:lnTo>
                <a:lnTo>
                  <a:pt x="35" y="5"/>
                </a:lnTo>
                <a:lnTo>
                  <a:pt x="35" y="2"/>
                </a:lnTo>
                <a:lnTo>
                  <a:pt x="32" y="2"/>
                </a:lnTo>
                <a:lnTo>
                  <a:pt x="31" y="2"/>
                </a:lnTo>
                <a:lnTo>
                  <a:pt x="31" y="0"/>
                </a:lnTo>
                <a:lnTo>
                  <a:pt x="46" y="0"/>
                </a:lnTo>
                <a:lnTo>
                  <a:pt x="46" y="2"/>
                </a:lnTo>
                <a:lnTo>
                  <a:pt x="45" y="2"/>
                </a:lnTo>
                <a:lnTo>
                  <a:pt x="40" y="2"/>
                </a:lnTo>
                <a:lnTo>
                  <a:pt x="40" y="5"/>
                </a:lnTo>
                <a:lnTo>
                  <a:pt x="38" y="5"/>
                </a:lnTo>
                <a:lnTo>
                  <a:pt x="38" y="8"/>
                </a:lnTo>
                <a:lnTo>
                  <a:pt x="35" y="11"/>
                </a:lnTo>
                <a:lnTo>
                  <a:pt x="27" y="19"/>
                </a:lnTo>
                <a:lnTo>
                  <a:pt x="40" y="38"/>
                </a:lnTo>
                <a:lnTo>
                  <a:pt x="40" y="41"/>
                </a:lnTo>
                <a:lnTo>
                  <a:pt x="45" y="41"/>
                </a:lnTo>
                <a:lnTo>
                  <a:pt x="45" y="44"/>
                </a:lnTo>
                <a:lnTo>
                  <a:pt x="46" y="44"/>
                </a:lnTo>
                <a:lnTo>
                  <a:pt x="46" y="46"/>
                </a:lnTo>
                <a:lnTo>
                  <a:pt x="49" y="46"/>
                </a:lnTo>
                <a:lnTo>
                  <a:pt x="49" y="49"/>
                </a:lnTo>
                <a:lnTo>
                  <a:pt x="51" y="49"/>
                </a:lnTo>
                <a:lnTo>
                  <a:pt x="31" y="49"/>
                </a:lnTo>
                <a:lnTo>
                  <a:pt x="32" y="49"/>
                </a:lnTo>
                <a:lnTo>
                  <a:pt x="32" y="46"/>
                </a:lnTo>
                <a:lnTo>
                  <a:pt x="32" y="44"/>
                </a:lnTo>
                <a:lnTo>
                  <a:pt x="32" y="41"/>
                </a:lnTo>
                <a:lnTo>
                  <a:pt x="31" y="41"/>
                </a:lnTo>
                <a:lnTo>
                  <a:pt x="31" y="38"/>
                </a:lnTo>
                <a:lnTo>
                  <a:pt x="21" y="27"/>
                </a:lnTo>
                <a:lnTo>
                  <a:pt x="13" y="38"/>
                </a:lnTo>
                <a:lnTo>
                  <a:pt x="13" y="41"/>
                </a:lnTo>
                <a:lnTo>
                  <a:pt x="10" y="41"/>
                </a:lnTo>
                <a:lnTo>
                  <a:pt x="10" y="44"/>
                </a:lnTo>
                <a:lnTo>
                  <a:pt x="10" y="46"/>
                </a:lnTo>
                <a:lnTo>
                  <a:pt x="13" y="46"/>
                </a:lnTo>
                <a:lnTo>
                  <a:pt x="13" y="49"/>
                </a:lnTo>
                <a:lnTo>
                  <a:pt x="17" y="49"/>
                </a:lnTo>
                <a:lnTo>
                  <a:pt x="0" y="49"/>
                </a:lnTo>
                <a:lnTo>
                  <a:pt x="0" y="46"/>
                </a:lnTo>
                <a:lnTo>
                  <a:pt x="4" y="46"/>
                </a:lnTo>
                <a:lnTo>
                  <a:pt x="5" y="44"/>
                </a:lnTo>
                <a:lnTo>
                  <a:pt x="8" y="41"/>
                </a:lnTo>
                <a:lnTo>
                  <a:pt x="10" y="38"/>
                </a:lnTo>
                <a:lnTo>
                  <a:pt x="19" y="24"/>
                </a:lnTo>
                <a:lnTo>
                  <a:pt x="10" y="11"/>
                </a:lnTo>
                <a:lnTo>
                  <a:pt x="10" y="8"/>
                </a:lnTo>
                <a:lnTo>
                  <a:pt x="8" y="8"/>
                </a:lnTo>
                <a:lnTo>
                  <a:pt x="8" y="5"/>
                </a:lnTo>
                <a:lnTo>
                  <a:pt x="5" y="5"/>
                </a:lnTo>
                <a:lnTo>
                  <a:pt x="5" y="2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58"/>
          <p:cNvSpPr>
            <a:spLocks/>
          </p:cNvSpPr>
          <p:nvPr/>
        </p:nvSpPr>
        <p:spPr bwMode="auto">
          <a:xfrm>
            <a:off x="4705350" y="4722813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2147483647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2147483647 w 38"/>
              <a:gd name="T45" fmla="*/ 2147483647 h 64"/>
              <a:gd name="T46" fmla="*/ 2147483647 w 38"/>
              <a:gd name="T47" fmla="*/ 0 h 64"/>
              <a:gd name="T48" fmla="*/ 2147483647 w 38"/>
              <a:gd name="T49" fmla="*/ 2147483647 h 64"/>
              <a:gd name="T50" fmla="*/ 2147483647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2147483647 h 64"/>
              <a:gd name="T66" fmla="*/ 2147483647 w 38"/>
              <a:gd name="T67" fmla="*/ 2147483647 h 64"/>
              <a:gd name="T68" fmla="*/ 2147483647 w 38"/>
              <a:gd name="T69" fmla="*/ 2147483647 h 64"/>
              <a:gd name="T70" fmla="*/ 2147483647 w 38"/>
              <a:gd name="T71" fmla="*/ 2147483647 h 64"/>
              <a:gd name="T72" fmla="*/ 2147483647 w 38"/>
              <a:gd name="T73" fmla="*/ 2147483647 h 64"/>
              <a:gd name="T74" fmla="*/ 2147483647 w 38"/>
              <a:gd name="T75" fmla="*/ 2147483647 h 64"/>
              <a:gd name="T76" fmla="*/ 2147483647 w 38"/>
              <a:gd name="T77" fmla="*/ 2147483647 h 64"/>
              <a:gd name="T78" fmla="*/ 2147483647 w 38"/>
              <a:gd name="T79" fmla="*/ 2147483647 h 64"/>
              <a:gd name="T80" fmla="*/ 2147483647 w 38"/>
              <a:gd name="T81" fmla="*/ 2147483647 h 64"/>
              <a:gd name="T82" fmla="*/ 2147483647 w 38"/>
              <a:gd name="T83" fmla="*/ 2147483647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"/>
              <a:gd name="T127" fmla="*/ 0 h 64"/>
              <a:gd name="T128" fmla="*/ 38 w 3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" h="64">
                <a:moveTo>
                  <a:pt x="38" y="53"/>
                </a:moveTo>
                <a:lnTo>
                  <a:pt x="35" y="64"/>
                </a:lnTo>
                <a:lnTo>
                  <a:pt x="0" y="64"/>
                </a:lnTo>
                <a:lnTo>
                  <a:pt x="0" y="61"/>
                </a:lnTo>
                <a:lnTo>
                  <a:pt x="5" y="58"/>
                </a:lnTo>
                <a:lnTo>
                  <a:pt x="8" y="55"/>
                </a:lnTo>
                <a:lnTo>
                  <a:pt x="11" y="53"/>
                </a:lnTo>
                <a:lnTo>
                  <a:pt x="14" y="50"/>
                </a:lnTo>
                <a:lnTo>
                  <a:pt x="18" y="47"/>
                </a:lnTo>
                <a:lnTo>
                  <a:pt x="19" y="44"/>
                </a:lnTo>
                <a:lnTo>
                  <a:pt x="22" y="42"/>
                </a:lnTo>
                <a:lnTo>
                  <a:pt x="25" y="39"/>
                </a:lnTo>
                <a:lnTo>
                  <a:pt x="25" y="36"/>
                </a:lnTo>
                <a:lnTo>
                  <a:pt x="27" y="33"/>
                </a:lnTo>
                <a:lnTo>
                  <a:pt x="27" y="31"/>
                </a:lnTo>
                <a:lnTo>
                  <a:pt x="31" y="28"/>
                </a:lnTo>
                <a:lnTo>
                  <a:pt x="31" y="25"/>
                </a:lnTo>
                <a:lnTo>
                  <a:pt x="31" y="22"/>
                </a:lnTo>
                <a:lnTo>
                  <a:pt x="31" y="20"/>
                </a:lnTo>
                <a:lnTo>
                  <a:pt x="31" y="17"/>
                </a:lnTo>
                <a:lnTo>
                  <a:pt x="27" y="14"/>
                </a:lnTo>
                <a:lnTo>
                  <a:pt x="27" y="11"/>
                </a:lnTo>
                <a:lnTo>
                  <a:pt x="25" y="11"/>
                </a:lnTo>
                <a:lnTo>
                  <a:pt x="25" y="8"/>
                </a:lnTo>
                <a:lnTo>
                  <a:pt x="22" y="8"/>
                </a:lnTo>
                <a:lnTo>
                  <a:pt x="19" y="8"/>
                </a:lnTo>
                <a:lnTo>
                  <a:pt x="18" y="8"/>
                </a:lnTo>
                <a:lnTo>
                  <a:pt x="14" y="8"/>
                </a:lnTo>
                <a:lnTo>
                  <a:pt x="11" y="11"/>
                </a:lnTo>
                <a:lnTo>
                  <a:pt x="8" y="11"/>
                </a:lnTo>
                <a:lnTo>
                  <a:pt x="8" y="14"/>
                </a:lnTo>
                <a:lnTo>
                  <a:pt x="5" y="14"/>
                </a:lnTo>
                <a:lnTo>
                  <a:pt x="5" y="17"/>
                </a:lnTo>
                <a:lnTo>
                  <a:pt x="5" y="20"/>
                </a:lnTo>
                <a:lnTo>
                  <a:pt x="4" y="20"/>
                </a:lnTo>
                <a:lnTo>
                  <a:pt x="4" y="17"/>
                </a:lnTo>
                <a:lnTo>
                  <a:pt x="4" y="14"/>
                </a:lnTo>
                <a:lnTo>
                  <a:pt x="5" y="14"/>
                </a:lnTo>
                <a:lnTo>
                  <a:pt x="5" y="11"/>
                </a:lnTo>
                <a:lnTo>
                  <a:pt x="5" y="8"/>
                </a:lnTo>
                <a:lnTo>
                  <a:pt x="8" y="8"/>
                </a:lnTo>
                <a:lnTo>
                  <a:pt x="8" y="6"/>
                </a:lnTo>
                <a:lnTo>
                  <a:pt x="11" y="6"/>
                </a:lnTo>
                <a:lnTo>
                  <a:pt x="11" y="3"/>
                </a:lnTo>
                <a:lnTo>
                  <a:pt x="14" y="3"/>
                </a:lnTo>
                <a:lnTo>
                  <a:pt x="18" y="3"/>
                </a:lnTo>
                <a:lnTo>
                  <a:pt x="19" y="3"/>
                </a:lnTo>
                <a:lnTo>
                  <a:pt x="19" y="0"/>
                </a:lnTo>
                <a:lnTo>
                  <a:pt x="22" y="3"/>
                </a:lnTo>
                <a:lnTo>
                  <a:pt x="25" y="3"/>
                </a:lnTo>
                <a:lnTo>
                  <a:pt x="27" y="3"/>
                </a:lnTo>
                <a:lnTo>
                  <a:pt x="31" y="3"/>
                </a:lnTo>
                <a:lnTo>
                  <a:pt x="31" y="6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5" y="11"/>
                </a:lnTo>
                <a:lnTo>
                  <a:pt x="35" y="14"/>
                </a:lnTo>
                <a:lnTo>
                  <a:pt x="35" y="17"/>
                </a:lnTo>
                <a:lnTo>
                  <a:pt x="35" y="20"/>
                </a:lnTo>
                <a:lnTo>
                  <a:pt x="35" y="22"/>
                </a:lnTo>
                <a:lnTo>
                  <a:pt x="35" y="25"/>
                </a:lnTo>
                <a:lnTo>
                  <a:pt x="35" y="28"/>
                </a:lnTo>
                <a:lnTo>
                  <a:pt x="33" y="31"/>
                </a:lnTo>
                <a:lnTo>
                  <a:pt x="33" y="33"/>
                </a:lnTo>
                <a:lnTo>
                  <a:pt x="31" y="33"/>
                </a:lnTo>
                <a:lnTo>
                  <a:pt x="31" y="36"/>
                </a:lnTo>
                <a:lnTo>
                  <a:pt x="27" y="39"/>
                </a:lnTo>
                <a:lnTo>
                  <a:pt x="25" y="42"/>
                </a:lnTo>
                <a:lnTo>
                  <a:pt x="22" y="44"/>
                </a:lnTo>
                <a:lnTo>
                  <a:pt x="19" y="47"/>
                </a:lnTo>
                <a:lnTo>
                  <a:pt x="18" y="50"/>
                </a:lnTo>
                <a:lnTo>
                  <a:pt x="18" y="53"/>
                </a:lnTo>
                <a:lnTo>
                  <a:pt x="14" y="53"/>
                </a:lnTo>
                <a:lnTo>
                  <a:pt x="14" y="55"/>
                </a:lnTo>
                <a:lnTo>
                  <a:pt x="11" y="55"/>
                </a:lnTo>
                <a:lnTo>
                  <a:pt x="11" y="58"/>
                </a:lnTo>
                <a:lnTo>
                  <a:pt x="27" y="58"/>
                </a:lnTo>
                <a:lnTo>
                  <a:pt x="31" y="58"/>
                </a:lnTo>
                <a:lnTo>
                  <a:pt x="31" y="55"/>
                </a:lnTo>
                <a:lnTo>
                  <a:pt x="33" y="55"/>
                </a:lnTo>
                <a:lnTo>
                  <a:pt x="35" y="55"/>
                </a:lnTo>
                <a:lnTo>
                  <a:pt x="35" y="53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59"/>
          <p:cNvSpPr>
            <a:spLocks noEditPoints="1"/>
          </p:cNvSpPr>
          <p:nvPr/>
        </p:nvSpPr>
        <p:spPr bwMode="auto">
          <a:xfrm>
            <a:off x="2405063" y="4849813"/>
            <a:ext cx="85725" cy="131762"/>
          </a:xfrm>
          <a:custGeom>
            <a:avLst/>
            <a:gdLst>
              <a:gd name="T0" fmla="*/ 2147483647 w 54"/>
              <a:gd name="T1" fmla="*/ 2147483647 h 83"/>
              <a:gd name="T2" fmla="*/ 2147483647 w 54"/>
              <a:gd name="T3" fmla="*/ 2147483647 h 83"/>
              <a:gd name="T4" fmla="*/ 2147483647 w 54"/>
              <a:gd name="T5" fmla="*/ 2147483647 h 83"/>
              <a:gd name="T6" fmla="*/ 2147483647 w 54"/>
              <a:gd name="T7" fmla="*/ 2147483647 h 83"/>
              <a:gd name="T8" fmla="*/ 2147483647 w 54"/>
              <a:gd name="T9" fmla="*/ 2147483647 h 83"/>
              <a:gd name="T10" fmla="*/ 2147483647 w 54"/>
              <a:gd name="T11" fmla="*/ 2147483647 h 83"/>
              <a:gd name="T12" fmla="*/ 2147483647 w 54"/>
              <a:gd name="T13" fmla="*/ 2147483647 h 83"/>
              <a:gd name="T14" fmla="*/ 2147483647 w 54"/>
              <a:gd name="T15" fmla="*/ 2147483647 h 83"/>
              <a:gd name="T16" fmla="*/ 2147483647 w 54"/>
              <a:gd name="T17" fmla="*/ 2147483647 h 83"/>
              <a:gd name="T18" fmla="*/ 2147483647 w 54"/>
              <a:gd name="T19" fmla="*/ 2147483647 h 83"/>
              <a:gd name="T20" fmla="*/ 2147483647 w 54"/>
              <a:gd name="T21" fmla="*/ 2147483647 h 83"/>
              <a:gd name="T22" fmla="*/ 2147483647 w 54"/>
              <a:gd name="T23" fmla="*/ 2147483647 h 83"/>
              <a:gd name="T24" fmla="*/ 2147483647 w 54"/>
              <a:gd name="T25" fmla="*/ 2147483647 h 83"/>
              <a:gd name="T26" fmla="*/ 2147483647 w 54"/>
              <a:gd name="T27" fmla="*/ 2147483647 h 83"/>
              <a:gd name="T28" fmla="*/ 2147483647 w 54"/>
              <a:gd name="T29" fmla="*/ 2147483647 h 83"/>
              <a:gd name="T30" fmla="*/ 2147483647 w 54"/>
              <a:gd name="T31" fmla="*/ 2147483647 h 83"/>
              <a:gd name="T32" fmla="*/ 2147483647 w 54"/>
              <a:gd name="T33" fmla="*/ 2147483647 h 83"/>
              <a:gd name="T34" fmla="*/ 2147483647 w 54"/>
              <a:gd name="T35" fmla="*/ 2147483647 h 83"/>
              <a:gd name="T36" fmla="*/ 2147483647 w 54"/>
              <a:gd name="T37" fmla="*/ 2147483647 h 83"/>
              <a:gd name="T38" fmla="*/ 2147483647 w 54"/>
              <a:gd name="T39" fmla="*/ 2147483647 h 83"/>
              <a:gd name="T40" fmla="*/ 2147483647 w 54"/>
              <a:gd name="T41" fmla="*/ 2147483647 h 83"/>
              <a:gd name="T42" fmla="*/ 2147483647 w 54"/>
              <a:gd name="T43" fmla="*/ 2147483647 h 83"/>
              <a:gd name="T44" fmla="*/ 2147483647 w 54"/>
              <a:gd name="T45" fmla="*/ 2147483647 h 83"/>
              <a:gd name="T46" fmla="*/ 2147483647 w 54"/>
              <a:gd name="T47" fmla="*/ 2147483647 h 83"/>
              <a:gd name="T48" fmla="*/ 2147483647 w 54"/>
              <a:gd name="T49" fmla="*/ 2147483647 h 83"/>
              <a:gd name="T50" fmla="*/ 2147483647 w 54"/>
              <a:gd name="T51" fmla="*/ 2147483647 h 83"/>
              <a:gd name="T52" fmla="*/ 0 w 54"/>
              <a:gd name="T53" fmla="*/ 2147483647 h 83"/>
              <a:gd name="T54" fmla="*/ 2147483647 w 54"/>
              <a:gd name="T55" fmla="*/ 0 h 83"/>
              <a:gd name="T56" fmla="*/ 2147483647 w 54"/>
              <a:gd name="T57" fmla="*/ 2147483647 h 83"/>
              <a:gd name="T58" fmla="*/ 2147483647 w 54"/>
              <a:gd name="T59" fmla="*/ 2147483647 h 83"/>
              <a:gd name="T60" fmla="*/ 2147483647 w 54"/>
              <a:gd name="T61" fmla="*/ 2147483647 h 83"/>
              <a:gd name="T62" fmla="*/ 2147483647 w 54"/>
              <a:gd name="T63" fmla="*/ 2147483647 h 83"/>
              <a:gd name="T64" fmla="*/ 2147483647 w 54"/>
              <a:gd name="T65" fmla="*/ 2147483647 h 83"/>
              <a:gd name="T66" fmla="*/ 2147483647 w 54"/>
              <a:gd name="T67" fmla="*/ 2147483647 h 83"/>
              <a:gd name="T68" fmla="*/ 2147483647 w 54"/>
              <a:gd name="T69" fmla="*/ 2147483647 h 83"/>
              <a:gd name="T70" fmla="*/ 2147483647 w 54"/>
              <a:gd name="T71" fmla="*/ 2147483647 h 83"/>
              <a:gd name="T72" fmla="*/ 2147483647 w 54"/>
              <a:gd name="T73" fmla="*/ 2147483647 h 83"/>
              <a:gd name="T74" fmla="*/ 2147483647 w 54"/>
              <a:gd name="T75" fmla="*/ 2147483647 h 83"/>
              <a:gd name="T76" fmla="*/ 2147483647 w 54"/>
              <a:gd name="T77" fmla="*/ 2147483647 h 83"/>
              <a:gd name="T78" fmla="*/ 2147483647 w 54"/>
              <a:gd name="T79" fmla="*/ 2147483647 h 83"/>
              <a:gd name="T80" fmla="*/ 2147483647 w 54"/>
              <a:gd name="T81" fmla="*/ 2147483647 h 83"/>
              <a:gd name="T82" fmla="*/ 2147483647 w 54"/>
              <a:gd name="T83" fmla="*/ 2147483647 h 83"/>
              <a:gd name="T84" fmla="*/ 2147483647 w 54"/>
              <a:gd name="T85" fmla="*/ 2147483647 h 83"/>
              <a:gd name="T86" fmla="*/ 2147483647 w 54"/>
              <a:gd name="T87" fmla="*/ 2147483647 h 83"/>
              <a:gd name="T88" fmla="*/ 2147483647 w 54"/>
              <a:gd name="T89" fmla="*/ 2147483647 h 83"/>
              <a:gd name="T90" fmla="*/ 2147483647 w 54"/>
              <a:gd name="T91" fmla="*/ 2147483647 h 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"/>
              <a:gd name="T139" fmla="*/ 0 h 83"/>
              <a:gd name="T140" fmla="*/ 54 w 54"/>
              <a:gd name="T141" fmla="*/ 83 h 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" h="83">
                <a:moveTo>
                  <a:pt x="19" y="39"/>
                </a:moveTo>
                <a:lnTo>
                  <a:pt x="21" y="36"/>
                </a:lnTo>
                <a:lnTo>
                  <a:pt x="21" y="34"/>
                </a:lnTo>
                <a:lnTo>
                  <a:pt x="24" y="31"/>
                </a:lnTo>
                <a:lnTo>
                  <a:pt x="27" y="31"/>
                </a:lnTo>
                <a:lnTo>
                  <a:pt x="27" y="28"/>
                </a:lnTo>
                <a:lnTo>
                  <a:pt x="30" y="28"/>
                </a:lnTo>
                <a:lnTo>
                  <a:pt x="32" y="28"/>
                </a:lnTo>
                <a:lnTo>
                  <a:pt x="35" y="28"/>
                </a:lnTo>
                <a:lnTo>
                  <a:pt x="38" y="28"/>
                </a:lnTo>
                <a:lnTo>
                  <a:pt x="40" y="28"/>
                </a:lnTo>
                <a:lnTo>
                  <a:pt x="40" y="31"/>
                </a:lnTo>
                <a:lnTo>
                  <a:pt x="43" y="31"/>
                </a:lnTo>
                <a:lnTo>
                  <a:pt x="46" y="31"/>
                </a:lnTo>
                <a:lnTo>
                  <a:pt x="46" y="34"/>
                </a:lnTo>
                <a:lnTo>
                  <a:pt x="49" y="34"/>
                </a:lnTo>
                <a:lnTo>
                  <a:pt x="49" y="36"/>
                </a:lnTo>
                <a:lnTo>
                  <a:pt x="51" y="39"/>
                </a:lnTo>
                <a:lnTo>
                  <a:pt x="51" y="42"/>
                </a:lnTo>
                <a:lnTo>
                  <a:pt x="54" y="45"/>
                </a:lnTo>
                <a:lnTo>
                  <a:pt x="54" y="47"/>
                </a:lnTo>
                <a:lnTo>
                  <a:pt x="54" y="50"/>
                </a:lnTo>
                <a:lnTo>
                  <a:pt x="54" y="53"/>
                </a:lnTo>
                <a:lnTo>
                  <a:pt x="54" y="56"/>
                </a:lnTo>
                <a:lnTo>
                  <a:pt x="54" y="58"/>
                </a:lnTo>
                <a:lnTo>
                  <a:pt x="51" y="64"/>
                </a:lnTo>
                <a:lnTo>
                  <a:pt x="51" y="67"/>
                </a:lnTo>
                <a:lnTo>
                  <a:pt x="51" y="69"/>
                </a:lnTo>
                <a:lnTo>
                  <a:pt x="49" y="69"/>
                </a:lnTo>
                <a:lnTo>
                  <a:pt x="46" y="72"/>
                </a:lnTo>
                <a:lnTo>
                  <a:pt x="46" y="75"/>
                </a:lnTo>
                <a:lnTo>
                  <a:pt x="43" y="78"/>
                </a:lnTo>
                <a:lnTo>
                  <a:pt x="40" y="78"/>
                </a:lnTo>
                <a:lnTo>
                  <a:pt x="38" y="81"/>
                </a:lnTo>
                <a:lnTo>
                  <a:pt x="35" y="81"/>
                </a:lnTo>
                <a:lnTo>
                  <a:pt x="32" y="83"/>
                </a:lnTo>
                <a:lnTo>
                  <a:pt x="30" y="83"/>
                </a:lnTo>
                <a:lnTo>
                  <a:pt x="27" y="83"/>
                </a:lnTo>
                <a:lnTo>
                  <a:pt x="24" y="83"/>
                </a:lnTo>
                <a:lnTo>
                  <a:pt x="21" y="81"/>
                </a:lnTo>
                <a:lnTo>
                  <a:pt x="19" y="81"/>
                </a:lnTo>
                <a:lnTo>
                  <a:pt x="16" y="81"/>
                </a:lnTo>
                <a:lnTo>
                  <a:pt x="13" y="78"/>
                </a:lnTo>
                <a:lnTo>
                  <a:pt x="11" y="78"/>
                </a:lnTo>
                <a:lnTo>
                  <a:pt x="8" y="75"/>
                </a:lnTo>
                <a:lnTo>
                  <a:pt x="8" y="22"/>
                </a:lnTo>
                <a:lnTo>
                  <a:pt x="8" y="20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9"/>
                </a:lnTo>
                <a:lnTo>
                  <a:pt x="5" y="9"/>
                </a:lnTo>
                <a:lnTo>
                  <a:pt x="2" y="9"/>
                </a:lnTo>
                <a:lnTo>
                  <a:pt x="0" y="6"/>
                </a:lnTo>
                <a:lnTo>
                  <a:pt x="16" y="0"/>
                </a:lnTo>
                <a:lnTo>
                  <a:pt x="19" y="0"/>
                </a:lnTo>
                <a:lnTo>
                  <a:pt x="19" y="39"/>
                </a:lnTo>
                <a:close/>
                <a:moveTo>
                  <a:pt x="19" y="42"/>
                </a:moveTo>
                <a:lnTo>
                  <a:pt x="19" y="72"/>
                </a:lnTo>
                <a:lnTo>
                  <a:pt x="19" y="75"/>
                </a:lnTo>
                <a:lnTo>
                  <a:pt x="21" y="75"/>
                </a:lnTo>
                <a:lnTo>
                  <a:pt x="24" y="78"/>
                </a:lnTo>
                <a:lnTo>
                  <a:pt x="27" y="78"/>
                </a:lnTo>
                <a:lnTo>
                  <a:pt x="30" y="78"/>
                </a:lnTo>
                <a:lnTo>
                  <a:pt x="32" y="78"/>
                </a:lnTo>
                <a:lnTo>
                  <a:pt x="35" y="78"/>
                </a:lnTo>
                <a:lnTo>
                  <a:pt x="35" y="75"/>
                </a:lnTo>
                <a:lnTo>
                  <a:pt x="38" y="75"/>
                </a:lnTo>
                <a:lnTo>
                  <a:pt x="40" y="72"/>
                </a:lnTo>
                <a:lnTo>
                  <a:pt x="40" y="69"/>
                </a:lnTo>
                <a:lnTo>
                  <a:pt x="43" y="67"/>
                </a:lnTo>
                <a:lnTo>
                  <a:pt x="43" y="64"/>
                </a:lnTo>
                <a:lnTo>
                  <a:pt x="43" y="61"/>
                </a:lnTo>
                <a:lnTo>
                  <a:pt x="43" y="58"/>
                </a:lnTo>
                <a:lnTo>
                  <a:pt x="43" y="56"/>
                </a:lnTo>
                <a:lnTo>
                  <a:pt x="43" y="53"/>
                </a:lnTo>
                <a:lnTo>
                  <a:pt x="43" y="50"/>
                </a:lnTo>
                <a:lnTo>
                  <a:pt x="43" y="47"/>
                </a:lnTo>
                <a:lnTo>
                  <a:pt x="43" y="45"/>
                </a:lnTo>
                <a:lnTo>
                  <a:pt x="40" y="45"/>
                </a:lnTo>
                <a:lnTo>
                  <a:pt x="40" y="42"/>
                </a:lnTo>
                <a:lnTo>
                  <a:pt x="38" y="39"/>
                </a:lnTo>
                <a:lnTo>
                  <a:pt x="35" y="39"/>
                </a:lnTo>
                <a:lnTo>
                  <a:pt x="35" y="36"/>
                </a:lnTo>
                <a:lnTo>
                  <a:pt x="32" y="36"/>
                </a:lnTo>
                <a:lnTo>
                  <a:pt x="30" y="36"/>
                </a:lnTo>
                <a:lnTo>
                  <a:pt x="27" y="36"/>
                </a:lnTo>
                <a:lnTo>
                  <a:pt x="24" y="36"/>
                </a:lnTo>
                <a:lnTo>
                  <a:pt x="21" y="39"/>
                </a:lnTo>
                <a:lnTo>
                  <a:pt x="19" y="39"/>
                </a:lnTo>
                <a:lnTo>
                  <a:pt x="19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60"/>
          <p:cNvSpPr>
            <a:spLocks/>
          </p:cNvSpPr>
          <p:nvPr/>
        </p:nvSpPr>
        <p:spPr bwMode="auto">
          <a:xfrm>
            <a:off x="2500313" y="4959350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2147483647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2147483647 w 38"/>
              <a:gd name="T45" fmla="*/ 0 h 64"/>
              <a:gd name="T46" fmla="*/ 2147483647 w 38"/>
              <a:gd name="T47" fmla="*/ 2147483647 h 64"/>
              <a:gd name="T48" fmla="*/ 2147483647 w 38"/>
              <a:gd name="T49" fmla="*/ 2147483647 h 64"/>
              <a:gd name="T50" fmla="*/ 2147483647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2147483647 h 64"/>
              <a:gd name="T66" fmla="*/ 2147483647 w 38"/>
              <a:gd name="T67" fmla="*/ 2147483647 h 64"/>
              <a:gd name="T68" fmla="*/ 2147483647 w 38"/>
              <a:gd name="T69" fmla="*/ 2147483647 h 64"/>
              <a:gd name="T70" fmla="*/ 2147483647 w 38"/>
              <a:gd name="T71" fmla="*/ 2147483647 h 64"/>
              <a:gd name="T72" fmla="*/ 2147483647 w 38"/>
              <a:gd name="T73" fmla="*/ 2147483647 h 64"/>
              <a:gd name="T74" fmla="*/ 2147483647 w 38"/>
              <a:gd name="T75" fmla="*/ 2147483647 h 64"/>
              <a:gd name="T76" fmla="*/ 2147483647 w 38"/>
              <a:gd name="T77" fmla="*/ 2147483647 h 64"/>
              <a:gd name="T78" fmla="*/ 2147483647 w 38"/>
              <a:gd name="T79" fmla="*/ 2147483647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8"/>
              <a:gd name="T121" fmla="*/ 0 h 64"/>
              <a:gd name="T122" fmla="*/ 38 w 38"/>
              <a:gd name="T123" fmla="*/ 64 h 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8" h="64">
                <a:moveTo>
                  <a:pt x="38" y="53"/>
                </a:moveTo>
                <a:lnTo>
                  <a:pt x="35" y="64"/>
                </a:lnTo>
                <a:lnTo>
                  <a:pt x="0" y="64"/>
                </a:lnTo>
                <a:lnTo>
                  <a:pt x="0" y="61"/>
                </a:lnTo>
                <a:lnTo>
                  <a:pt x="2" y="59"/>
                </a:lnTo>
                <a:lnTo>
                  <a:pt x="8" y="56"/>
                </a:lnTo>
                <a:lnTo>
                  <a:pt x="10" y="53"/>
                </a:lnTo>
                <a:lnTo>
                  <a:pt x="13" y="50"/>
                </a:lnTo>
                <a:lnTo>
                  <a:pt x="16" y="47"/>
                </a:lnTo>
                <a:lnTo>
                  <a:pt x="19" y="45"/>
                </a:lnTo>
                <a:lnTo>
                  <a:pt x="19" y="42"/>
                </a:lnTo>
                <a:lnTo>
                  <a:pt x="21" y="39"/>
                </a:lnTo>
                <a:lnTo>
                  <a:pt x="24" y="36"/>
                </a:lnTo>
                <a:lnTo>
                  <a:pt x="24" y="34"/>
                </a:lnTo>
                <a:lnTo>
                  <a:pt x="24" y="31"/>
                </a:lnTo>
                <a:lnTo>
                  <a:pt x="27" y="31"/>
                </a:lnTo>
                <a:lnTo>
                  <a:pt x="27" y="28"/>
                </a:lnTo>
                <a:lnTo>
                  <a:pt x="27" y="25"/>
                </a:lnTo>
                <a:lnTo>
                  <a:pt x="27" y="23"/>
                </a:lnTo>
                <a:lnTo>
                  <a:pt x="27" y="20"/>
                </a:lnTo>
                <a:lnTo>
                  <a:pt x="27" y="17"/>
                </a:lnTo>
                <a:lnTo>
                  <a:pt x="27" y="14"/>
                </a:lnTo>
                <a:lnTo>
                  <a:pt x="24" y="14"/>
                </a:lnTo>
                <a:lnTo>
                  <a:pt x="24" y="12"/>
                </a:lnTo>
                <a:lnTo>
                  <a:pt x="21" y="12"/>
                </a:lnTo>
                <a:lnTo>
                  <a:pt x="21" y="9"/>
                </a:lnTo>
                <a:lnTo>
                  <a:pt x="19" y="9"/>
                </a:lnTo>
                <a:lnTo>
                  <a:pt x="16" y="9"/>
                </a:lnTo>
                <a:lnTo>
                  <a:pt x="13" y="9"/>
                </a:lnTo>
                <a:lnTo>
                  <a:pt x="10" y="9"/>
                </a:lnTo>
                <a:lnTo>
                  <a:pt x="10" y="12"/>
                </a:lnTo>
                <a:lnTo>
                  <a:pt x="8" y="12"/>
                </a:lnTo>
                <a:lnTo>
                  <a:pt x="5" y="12"/>
                </a:lnTo>
                <a:lnTo>
                  <a:pt x="5" y="14"/>
                </a:lnTo>
                <a:lnTo>
                  <a:pt x="2" y="17"/>
                </a:lnTo>
                <a:lnTo>
                  <a:pt x="2" y="20"/>
                </a:lnTo>
                <a:lnTo>
                  <a:pt x="2" y="17"/>
                </a:lnTo>
                <a:lnTo>
                  <a:pt x="2" y="14"/>
                </a:lnTo>
                <a:lnTo>
                  <a:pt x="2" y="12"/>
                </a:lnTo>
                <a:lnTo>
                  <a:pt x="5" y="9"/>
                </a:lnTo>
                <a:lnTo>
                  <a:pt x="8" y="6"/>
                </a:lnTo>
                <a:lnTo>
                  <a:pt x="8" y="3"/>
                </a:lnTo>
                <a:lnTo>
                  <a:pt x="10" y="3"/>
                </a:lnTo>
                <a:lnTo>
                  <a:pt x="13" y="3"/>
                </a:lnTo>
                <a:lnTo>
                  <a:pt x="16" y="3"/>
                </a:lnTo>
                <a:lnTo>
                  <a:pt x="19" y="0"/>
                </a:lnTo>
                <a:lnTo>
                  <a:pt x="19" y="3"/>
                </a:lnTo>
                <a:lnTo>
                  <a:pt x="21" y="3"/>
                </a:lnTo>
                <a:lnTo>
                  <a:pt x="24" y="3"/>
                </a:lnTo>
                <a:lnTo>
                  <a:pt x="27" y="3"/>
                </a:lnTo>
                <a:lnTo>
                  <a:pt x="29" y="6"/>
                </a:lnTo>
                <a:lnTo>
                  <a:pt x="32" y="9"/>
                </a:lnTo>
                <a:lnTo>
                  <a:pt x="32" y="12"/>
                </a:lnTo>
                <a:lnTo>
                  <a:pt x="35" y="12"/>
                </a:lnTo>
                <a:lnTo>
                  <a:pt x="35" y="14"/>
                </a:lnTo>
                <a:lnTo>
                  <a:pt x="35" y="17"/>
                </a:lnTo>
                <a:lnTo>
                  <a:pt x="35" y="20"/>
                </a:lnTo>
                <a:lnTo>
                  <a:pt x="35" y="23"/>
                </a:lnTo>
                <a:lnTo>
                  <a:pt x="35" y="25"/>
                </a:lnTo>
                <a:lnTo>
                  <a:pt x="32" y="25"/>
                </a:lnTo>
                <a:lnTo>
                  <a:pt x="32" y="28"/>
                </a:lnTo>
                <a:lnTo>
                  <a:pt x="32" y="31"/>
                </a:lnTo>
                <a:lnTo>
                  <a:pt x="29" y="34"/>
                </a:lnTo>
                <a:lnTo>
                  <a:pt x="27" y="36"/>
                </a:lnTo>
                <a:lnTo>
                  <a:pt x="27" y="39"/>
                </a:lnTo>
                <a:lnTo>
                  <a:pt x="24" y="39"/>
                </a:lnTo>
                <a:lnTo>
                  <a:pt x="21" y="42"/>
                </a:lnTo>
                <a:lnTo>
                  <a:pt x="19" y="45"/>
                </a:lnTo>
                <a:lnTo>
                  <a:pt x="19" y="47"/>
                </a:lnTo>
                <a:lnTo>
                  <a:pt x="16" y="50"/>
                </a:lnTo>
                <a:lnTo>
                  <a:pt x="13" y="53"/>
                </a:lnTo>
                <a:lnTo>
                  <a:pt x="10" y="56"/>
                </a:lnTo>
                <a:lnTo>
                  <a:pt x="8" y="59"/>
                </a:lnTo>
                <a:lnTo>
                  <a:pt x="24" y="59"/>
                </a:lnTo>
                <a:lnTo>
                  <a:pt x="27" y="59"/>
                </a:lnTo>
                <a:lnTo>
                  <a:pt x="29" y="59"/>
                </a:lnTo>
                <a:lnTo>
                  <a:pt x="29" y="56"/>
                </a:lnTo>
                <a:lnTo>
                  <a:pt x="32" y="56"/>
                </a:lnTo>
                <a:lnTo>
                  <a:pt x="35" y="56"/>
                </a:lnTo>
                <a:lnTo>
                  <a:pt x="35" y="53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Freeform 61"/>
          <p:cNvSpPr>
            <a:spLocks/>
          </p:cNvSpPr>
          <p:nvPr/>
        </p:nvSpPr>
        <p:spPr bwMode="auto">
          <a:xfrm>
            <a:off x="806450" y="3525838"/>
            <a:ext cx="80963" cy="109537"/>
          </a:xfrm>
          <a:custGeom>
            <a:avLst/>
            <a:gdLst>
              <a:gd name="T0" fmla="*/ 2147483647 w 51"/>
              <a:gd name="T1" fmla="*/ 2147483647 h 69"/>
              <a:gd name="T2" fmla="*/ 2147483647 w 51"/>
              <a:gd name="T3" fmla="*/ 2147483647 h 69"/>
              <a:gd name="T4" fmla="*/ 2147483647 w 51"/>
              <a:gd name="T5" fmla="*/ 0 h 69"/>
              <a:gd name="T6" fmla="*/ 0 w 51"/>
              <a:gd name="T7" fmla="*/ 2147483647 h 69"/>
              <a:gd name="T8" fmla="*/ 2147483647 w 51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69"/>
              <a:gd name="T17" fmla="*/ 51 w 51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69">
                <a:moveTo>
                  <a:pt x="27" y="69"/>
                </a:moveTo>
                <a:lnTo>
                  <a:pt x="51" y="69"/>
                </a:lnTo>
                <a:lnTo>
                  <a:pt x="27" y="0"/>
                </a:lnTo>
                <a:lnTo>
                  <a:pt x="0" y="69"/>
                </a:lnTo>
                <a:lnTo>
                  <a:pt x="27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2" name="Line 62"/>
          <p:cNvSpPr>
            <a:spLocks noChangeShapeType="1"/>
          </p:cNvSpPr>
          <p:nvPr/>
        </p:nvSpPr>
        <p:spPr bwMode="auto">
          <a:xfrm>
            <a:off x="849313" y="3635375"/>
            <a:ext cx="1587" cy="10525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3" name="Freeform 63"/>
          <p:cNvSpPr>
            <a:spLocks/>
          </p:cNvSpPr>
          <p:nvPr/>
        </p:nvSpPr>
        <p:spPr bwMode="auto">
          <a:xfrm>
            <a:off x="4430713" y="4640263"/>
            <a:ext cx="107950" cy="87312"/>
          </a:xfrm>
          <a:custGeom>
            <a:avLst/>
            <a:gdLst>
              <a:gd name="T0" fmla="*/ 0 w 68"/>
              <a:gd name="T1" fmla="*/ 2147483647 h 55"/>
              <a:gd name="T2" fmla="*/ 0 w 68"/>
              <a:gd name="T3" fmla="*/ 2147483647 h 55"/>
              <a:gd name="T4" fmla="*/ 2147483647 w 68"/>
              <a:gd name="T5" fmla="*/ 2147483647 h 55"/>
              <a:gd name="T6" fmla="*/ 0 w 68"/>
              <a:gd name="T7" fmla="*/ 0 h 55"/>
              <a:gd name="T8" fmla="*/ 0 w 68"/>
              <a:gd name="T9" fmla="*/ 21474836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5"/>
              <a:gd name="T17" fmla="*/ 68 w 68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5">
                <a:moveTo>
                  <a:pt x="0" y="27"/>
                </a:moveTo>
                <a:lnTo>
                  <a:pt x="0" y="55"/>
                </a:lnTo>
                <a:lnTo>
                  <a:pt x="68" y="27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4" name="Line 64"/>
          <p:cNvSpPr>
            <a:spLocks noChangeShapeType="1"/>
          </p:cNvSpPr>
          <p:nvPr/>
        </p:nvSpPr>
        <p:spPr bwMode="auto">
          <a:xfrm flipH="1">
            <a:off x="844550" y="4683125"/>
            <a:ext cx="3586163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5" name="Line 65"/>
          <p:cNvSpPr>
            <a:spLocks noChangeShapeType="1"/>
          </p:cNvSpPr>
          <p:nvPr/>
        </p:nvSpPr>
        <p:spPr bwMode="auto">
          <a:xfrm>
            <a:off x="844550" y="3665538"/>
            <a:ext cx="10795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6" name="Line 66"/>
          <p:cNvSpPr>
            <a:spLocks noChangeShapeType="1"/>
          </p:cNvSpPr>
          <p:nvPr/>
        </p:nvSpPr>
        <p:spPr bwMode="auto">
          <a:xfrm flipV="1">
            <a:off x="1120775" y="3665538"/>
            <a:ext cx="501650" cy="1017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7" name="Line 67"/>
          <p:cNvSpPr>
            <a:spLocks noChangeShapeType="1"/>
          </p:cNvSpPr>
          <p:nvPr/>
        </p:nvSpPr>
        <p:spPr bwMode="auto">
          <a:xfrm>
            <a:off x="1622425" y="3665538"/>
            <a:ext cx="68262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8" name="Line 68"/>
          <p:cNvSpPr>
            <a:spLocks noChangeShapeType="1"/>
          </p:cNvSpPr>
          <p:nvPr/>
        </p:nvSpPr>
        <p:spPr bwMode="auto">
          <a:xfrm>
            <a:off x="2305050" y="3665538"/>
            <a:ext cx="479425" cy="10096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9" name="Line 69"/>
          <p:cNvSpPr>
            <a:spLocks noChangeShapeType="1"/>
          </p:cNvSpPr>
          <p:nvPr/>
        </p:nvSpPr>
        <p:spPr bwMode="auto">
          <a:xfrm flipV="1">
            <a:off x="2314575" y="3665538"/>
            <a:ext cx="522288" cy="1027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0" name="Line 70"/>
          <p:cNvSpPr>
            <a:spLocks noChangeShapeType="1"/>
          </p:cNvSpPr>
          <p:nvPr/>
        </p:nvSpPr>
        <p:spPr bwMode="auto">
          <a:xfrm>
            <a:off x="2844800" y="3657600"/>
            <a:ext cx="554038" cy="79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1" name="Line 71"/>
          <p:cNvSpPr>
            <a:spLocks noChangeShapeType="1"/>
          </p:cNvSpPr>
          <p:nvPr/>
        </p:nvSpPr>
        <p:spPr bwMode="auto">
          <a:xfrm>
            <a:off x="3398838" y="3675063"/>
            <a:ext cx="485775" cy="1000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08"/>
          <p:cNvGrpSpPr>
            <a:grpSpLocks/>
          </p:cNvGrpSpPr>
          <p:nvPr/>
        </p:nvGrpSpPr>
        <p:grpSpPr bwMode="auto">
          <a:xfrm>
            <a:off x="2452688" y="3613150"/>
            <a:ext cx="1587" cy="1144588"/>
            <a:chOff x="1545" y="2276"/>
            <a:chExt cx="1" cy="721"/>
          </a:xfrm>
        </p:grpSpPr>
        <p:sp>
          <p:nvSpPr>
            <p:cNvPr id="20648" name="Line 72"/>
            <p:cNvSpPr>
              <a:spLocks noChangeShapeType="1"/>
            </p:cNvSpPr>
            <p:nvPr/>
          </p:nvSpPr>
          <p:spPr bwMode="auto">
            <a:xfrm>
              <a:off x="1545" y="2276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9" name="Line 73"/>
            <p:cNvSpPr>
              <a:spLocks noChangeShapeType="1"/>
            </p:cNvSpPr>
            <p:nvPr/>
          </p:nvSpPr>
          <p:spPr bwMode="auto">
            <a:xfrm>
              <a:off x="1545" y="2356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0" name="Line 74"/>
            <p:cNvSpPr>
              <a:spLocks noChangeShapeType="1"/>
            </p:cNvSpPr>
            <p:nvPr/>
          </p:nvSpPr>
          <p:spPr bwMode="auto">
            <a:xfrm>
              <a:off x="1545" y="2403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1" name="Line 75"/>
            <p:cNvSpPr>
              <a:spLocks noChangeShapeType="1"/>
            </p:cNvSpPr>
            <p:nvPr/>
          </p:nvSpPr>
          <p:spPr bwMode="auto">
            <a:xfrm>
              <a:off x="1545" y="2447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2" name="Line 76"/>
            <p:cNvSpPr>
              <a:spLocks noChangeShapeType="1"/>
            </p:cNvSpPr>
            <p:nvPr/>
          </p:nvSpPr>
          <p:spPr bwMode="auto">
            <a:xfrm>
              <a:off x="1545" y="2530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3" name="Line 77"/>
            <p:cNvSpPr>
              <a:spLocks noChangeShapeType="1"/>
            </p:cNvSpPr>
            <p:nvPr/>
          </p:nvSpPr>
          <p:spPr bwMode="auto">
            <a:xfrm>
              <a:off x="1545" y="2574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4" name="Line 78"/>
            <p:cNvSpPr>
              <a:spLocks noChangeShapeType="1"/>
            </p:cNvSpPr>
            <p:nvPr/>
          </p:nvSpPr>
          <p:spPr bwMode="auto">
            <a:xfrm>
              <a:off x="1545" y="2621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5" name="Line 79"/>
            <p:cNvSpPr>
              <a:spLocks noChangeShapeType="1"/>
            </p:cNvSpPr>
            <p:nvPr/>
          </p:nvSpPr>
          <p:spPr bwMode="auto">
            <a:xfrm>
              <a:off x="1545" y="2702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6" name="Line 80"/>
            <p:cNvSpPr>
              <a:spLocks noChangeShapeType="1"/>
            </p:cNvSpPr>
            <p:nvPr/>
          </p:nvSpPr>
          <p:spPr bwMode="auto">
            <a:xfrm>
              <a:off x="1545" y="2749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7" name="Line 81"/>
            <p:cNvSpPr>
              <a:spLocks noChangeShapeType="1"/>
            </p:cNvSpPr>
            <p:nvPr/>
          </p:nvSpPr>
          <p:spPr bwMode="auto">
            <a:xfrm>
              <a:off x="1545" y="2793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8" name="Line 82"/>
            <p:cNvSpPr>
              <a:spLocks noChangeShapeType="1"/>
            </p:cNvSpPr>
            <p:nvPr/>
          </p:nvSpPr>
          <p:spPr bwMode="auto">
            <a:xfrm>
              <a:off x="1545" y="2876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9" name="Line 83"/>
            <p:cNvSpPr>
              <a:spLocks noChangeShapeType="1"/>
            </p:cNvSpPr>
            <p:nvPr/>
          </p:nvSpPr>
          <p:spPr bwMode="auto">
            <a:xfrm>
              <a:off x="1545" y="2920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0" name="Line 84"/>
            <p:cNvSpPr>
              <a:spLocks noChangeShapeType="1"/>
            </p:cNvSpPr>
            <p:nvPr/>
          </p:nvSpPr>
          <p:spPr bwMode="auto">
            <a:xfrm>
              <a:off x="1545" y="2967"/>
              <a:ext cx="1" cy="3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33" name="Freeform 85"/>
          <p:cNvSpPr>
            <a:spLocks/>
          </p:cNvSpPr>
          <p:nvPr/>
        </p:nvSpPr>
        <p:spPr bwMode="auto">
          <a:xfrm>
            <a:off x="1428750" y="1889125"/>
            <a:ext cx="138113" cy="82550"/>
          </a:xfrm>
          <a:custGeom>
            <a:avLst/>
            <a:gdLst>
              <a:gd name="T0" fmla="*/ 2147483647 w 87"/>
              <a:gd name="T1" fmla="*/ 2147483647 h 52"/>
              <a:gd name="T2" fmla="*/ 2147483647 w 87"/>
              <a:gd name="T3" fmla="*/ 0 h 52"/>
              <a:gd name="T4" fmla="*/ 2147483647 w 87"/>
              <a:gd name="T5" fmla="*/ 0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0 h 52"/>
              <a:gd name="T16" fmla="*/ 2147483647 w 87"/>
              <a:gd name="T17" fmla="*/ 0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2147483647 w 87"/>
              <a:gd name="T33" fmla="*/ 2147483647 h 52"/>
              <a:gd name="T34" fmla="*/ 2147483647 w 87"/>
              <a:gd name="T35" fmla="*/ 2147483647 h 52"/>
              <a:gd name="T36" fmla="*/ 2147483647 w 87"/>
              <a:gd name="T37" fmla="*/ 2147483647 h 52"/>
              <a:gd name="T38" fmla="*/ 2147483647 w 87"/>
              <a:gd name="T39" fmla="*/ 2147483647 h 52"/>
              <a:gd name="T40" fmla="*/ 2147483647 w 87"/>
              <a:gd name="T41" fmla="*/ 2147483647 h 52"/>
              <a:gd name="T42" fmla="*/ 2147483647 w 87"/>
              <a:gd name="T43" fmla="*/ 2147483647 h 52"/>
              <a:gd name="T44" fmla="*/ 2147483647 w 87"/>
              <a:gd name="T45" fmla="*/ 2147483647 h 52"/>
              <a:gd name="T46" fmla="*/ 2147483647 w 87"/>
              <a:gd name="T47" fmla="*/ 2147483647 h 52"/>
              <a:gd name="T48" fmla="*/ 2147483647 w 87"/>
              <a:gd name="T49" fmla="*/ 2147483647 h 52"/>
              <a:gd name="T50" fmla="*/ 2147483647 w 87"/>
              <a:gd name="T51" fmla="*/ 2147483647 h 52"/>
              <a:gd name="T52" fmla="*/ 2147483647 w 87"/>
              <a:gd name="T53" fmla="*/ 2147483647 h 52"/>
              <a:gd name="T54" fmla="*/ 2147483647 w 87"/>
              <a:gd name="T55" fmla="*/ 2147483647 h 52"/>
              <a:gd name="T56" fmla="*/ 2147483647 w 87"/>
              <a:gd name="T57" fmla="*/ 2147483647 h 52"/>
              <a:gd name="T58" fmla="*/ 2147483647 w 87"/>
              <a:gd name="T59" fmla="*/ 2147483647 h 52"/>
              <a:gd name="T60" fmla="*/ 2147483647 w 87"/>
              <a:gd name="T61" fmla="*/ 2147483647 h 52"/>
              <a:gd name="T62" fmla="*/ 2147483647 w 87"/>
              <a:gd name="T63" fmla="*/ 2147483647 h 52"/>
              <a:gd name="T64" fmla="*/ 2147483647 w 87"/>
              <a:gd name="T65" fmla="*/ 2147483647 h 52"/>
              <a:gd name="T66" fmla="*/ 2147483647 w 87"/>
              <a:gd name="T67" fmla="*/ 2147483647 h 52"/>
              <a:gd name="T68" fmla="*/ 2147483647 w 87"/>
              <a:gd name="T69" fmla="*/ 2147483647 h 52"/>
              <a:gd name="T70" fmla="*/ 0 w 87"/>
              <a:gd name="T71" fmla="*/ 2147483647 h 52"/>
              <a:gd name="T72" fmla="*/ 2147483647 w 87"/>
              <a:gd name="T73" fmla="*/ 2147483647 h 52"/>
              <a:gd name="T74" fmla="*/ 2147483647 w 87"/>
              <a:gd name="T75" fmla="*/ 2147483647 h 52"/>
              <a:gd name="T76" fmla="*/ 2147483647 w 87"/>
              <a:gd name="T77" fmla="*/ 2147483647 h 52"/>
              <a:gd name="T78" fmla="*/ 2147483647 w 87"/>
              <a:gd name="T79" fmla="*/ 2147483647 h 52"/>
              <a:gd name="T80" fmla="*/ 2147483647 w 87"/>
              <a:gd name="T81" fmla="*/ 2147483647 h 52"/>
              <a:gd name="T82" fmla="*/ 0 w 87"/>
              <a:gd name="T83" fmla="*/ 2147483647 h 52"/>
              <a:gd name="T84" fmla="*/ 2147483647 w 87"/>
              <a:gd name="T85" fmla="*/ 0 h 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7"/>
              <a:gd name="T130" fmla="*/ 0 h 52"/>
              <a:gd name="T131" fmla="*/ 87 w 87"/>
              <a:gd name="T132" fmla="*/ 52 h 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7" h="52">
                <a:moveTo>
                  <a:pt x="16" y="11"/>
                </a:moveTo>
                <a:lnTo>
                  <a:pt x="19" y="8"/>
                </a:lnTo>
                <a:lnTo>
                  <a:pt x="21" y="5"/>
                </a:lnTo>
                <a:lnTo>
                  <a:pt x="24" y="2"/>
                </a:lnTo>
                <a:lnTo>
                  <a:pt x="27" y="2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5" y="0"/>
                </a:lnTo>
                <a:lnTo>
                  <a:pt x="38" y="0"/>
                </a:lnTo>
                <a:lnTo>
                  <a:pt x="40" y="0"/>
                </a:lnTo>
                <a:lnTo>
                  <a:pt x="40" y="2"/>
                </a:lnTo>
                <a:lnTo>
                  <a:pt x="43" y="2"/>
                </a:lnTo>
                <a:lnTo>
                  <a:pt x="46" y="5"/>
                </a:lnTo>
                <a:lnTo>
                  <a:pt x="46" y="8"/>
                </a:lnTo>
                <a:lnTo>
                  <a:pt x="46" y="11"/>
                </a:lnTo>
                <a:lnTo>
                  <a:pt x="49" y="8"/>
                </a:lnTo>
                <a:lnTo>
                  <a:pt x="51" y="8"/>
                </a:lnTo>
                <a:lnTo>
                  <a:pt x="51" y="5"/>
                </a:lnTo>
                <a:lnTo>
                  <a:pt x="54" y="2"/>
                </a:lnTo>
                <a:lnTo>
                  <a:pt x="57" y="2"/>
                </a:lnTo>
                <a:lnTo>
                  <a:pt x="57" y="0"/>
                </a:lnTo>
                <a:lnTo>
                  <a:pt x="59" y="0"/>
                </a:lnTo>
                <a:lnTo>
                  <a:pt x="62" y="0"/>
                </a:lnTo>
                <a:lnTo>
                  <a:pt x="65" y="0"/>
                </a:lnTo>
                <a:lnTo>
                  <a:pt x="68" y="0"/>
                </a:lnTo>
                <a:lnTo>
                  <a:pt x="70" y="0"/>
                </a:lnTo>
                <a:lnTo>
                  <a:pt x="73" y="2"/>
                </a:lnTo>
                <a:lnTo>
                  <a:pt x="76" y="5"/>
                </a:lnTo>
                <a:lnTo>
                  <a:pt x="76" y="8"/>
                </a:lnTo>
                <a:lnTo>
                  <a:pt x="78" y="8"/>
                </a:lnTo>
                <a:lnTo>
                  <a:pt x="78" y="11"/>
                </a:lnTo>
                <a:lnTo>
                  <a:pt x="78" y="13"/>
                </a:lnTo>
                <a:lnTo>
                  <a:pt x="78" y="16"/>
                </a:lnTo>
                <a:lnTo>
                  <a:pt x="78" y="19"/>
                </a:lnTo>
                <a:lnTo>
                  <a:pt x="78" y="41"/>
                </a:lnTo>
                <a:lnTo>
                  <a:pt x="78" y="44"/>
                </a:lnTo>
                <a:lnTo>
                  <a:pt x="78" y="47"/>
                </a:lnTo>
                <a:lnTo>
                  <a:pt x="78" y="49"/>
                </a:lnTo>
                <a:lnTo>
                  <a:pt x="81" y="49"/>
                </a:lnTo>
                <a:lnTo>
                  <a:pt x="84" y="49"/>
                </a:lnTo>
                <a:lnTo>
                  <a:pt x="87" y="49"/>
                </a:lnTo>
                <a:lnTo>
                  <a:pt x="87" y="52"/>
                </a:lnTo>
                <a:lnTo>
                  <a:pt x="62" y="52"/>
                </a:lnTo>
                <a:lnTo>
                  <a:pt x="62" y="49"/>
                </a:lnTo>
                <a:lnTo>
                  <a:pt x="65" y="49"/>
                </a:lnTo>
                <a:lnTo>
                  <a:pt x="68" y="49"/>
                </a:lnTo>
                <a:lnTo>
                  <a:pt x="68" y="47"/>
                </a:lnTo>
                <a:lnTo>
                  <a:pt x="68" y="44"/>
                </a:lnTo>
                <a:lnTo>
                  <a:pt x="70" y="44"/>
                </a:lnTo>
                <a:lnTo>
                  <a:pt x="70" y="41"/>
                </a:lnTo>
                <a:lnTo>
                  <a:pt x="70" y="19"/>
                </a:lnTo>
                <a:lnTo>
                  <a:pt x="70" y="16"/>
                </a:lnTo>
                <a:lnTo>
                  <a:pt x="68" y="13"/>
                </a:lnTo>
                <a:lnTo>
                  <a:pt x="68" y="11"/>
                </a:lnTo>
                <a:lnTo>
                  <a:pt x="68" y="8"/>
                </a:lnTo>
                <a:lnTo>
                  <a:pt x="65" y="8"/>
                </a:lnTo>
                <a:lnTo>
                  <a:pt x="65" y="5"/>
                </a:lnTo>
                <a:lnTo>
                  <a:pt x="62" y="5"/>
                </a:lnTo>
                <a:lnTo>
                  <a:pt x="59" y="5"/>
                </a:lnTo>
                <a:lnTo>
                  <a:pt x="57" y="5"/>
                </a:lnTo>
                <a:lnTo>
                  <a:pt x="57" y="8"/>
                </a:lnTo>
                <a:lnTo>
                  <a:pt x="54" y="8"/>
                </a:lnTo>
                <a:lnTo>
                  <a:pt x="51" y="8"/>
                </a:lnTo>
                <a:lnTo>
                  <a:pt x="51" y="11"/>
                </a:lnTo>
                <a:lnTo>
                  <a:pt x="49" y="11"/>
                </a:lnTo>
                <a:lnTo>
                  <a:pt x="49" y="13"/>
                </a:lnTo>
                <a:lnTo>
                  <a:pt x="49" y="16"/>
                </a:lnTo>
                <a:lnTo>
                  <a:pt x="49" y="41"/>
                </a:lnTo>
                <a:lnTo>
                  <a:pt x="49" y="44"/>
                </a:lnTo>
                <a:lnTo>
                  <a:pt x="49" y="47"/>
                </a:lnTo>
                <a:lnTo>
                  <a:pt x="49" y="49"/>
                </a:lnTo>
                <a:lnTo>
                  <a:pt x="51" y="49"/>
                </a:lnTo>
                <a:lnTo>
                  <a:pt x="54" y="49"/>
                </a:lnTo>
                <a:lnTo>
                  <a:pt x="57" y="49"/>
                </a:lnTo>
                <a:lnTo>
                  <a:pt x="57" y="52"/>
                </a:lnTo>
                <a:lnTo>
                  <a:pt x="29" y="52"/>
                </a:lnTo>
                <a:lnTo>
                  <a:pt x="29" y="49"/>
                </a:lnTo>
                <a:lnTo>
                  <a:pt x="32" y="49"/>
                </a:lnTo>
                <a:lnTo>
                  <a:pt x="35" y="49"/>
                </a:lnTo>
                <a:lnTo>
                  <a:pt x="38" y="49"/>
                </a:lnTo>
                <a:lnTo>
                  <a:pt x="38" y="47"/>
                </a:lnTo>
                <a:lnTo>
                  <a:pt x="38" y="44"/>
                </a:lnTo>
                <a:lnTo>
                  <a:pt x="38" y="41"/>
                </a:lnTo>
                <a:lnTo>
                  <a:pt x="38" y="19"/>
                </a:lnTo>
                <a:lnTo>
                  <a:pt x="38" y="16"/>
                </a:lnTo>
                <a:lnTo>
                  <a:pt x="38" y="13"/>
                </a:lnTo>
                <a:lnTo>
                  <a:pt x="38" y="11"/>
                </a:lnTo>
                <a:lnTo>
                  <a:pt x="38" y="8"/>
                </a:lnTo>
                <a:lnTo>
                  <a:pt x="35" y="8"/>
                </a:lnTo>
                <a:lnTo>
                  <a:pt x="35" y="5"/>
                </a:lnTo>
                <a:lnTo>
                  <a:pt x="32" y="5"/>
                </a:lnTo>
                <a:lnTo>
                  <a:pt x="29" y="5"/>
                </a:lnTo>
                <a:lnTo>
                  <a:pt x="27" y="5"/>
                </a:lnTo>
                <a:lnTo>
                  <a:pt x="24" y="5"/>
                </a:lnTo>
                <a:lnTo>
                  <a:pt x="24" y="8"/>
                </a:lnTo>
                <a:lnTo>
                  <a:pt x="21" y="8"/>
                </a:lnTo>
                <a:lnTo>
                  <a:pt x="19" y="11"/>
                </a:lnTo>
                <a:lnTo>
                  <a:pt x="16" y="13"/>
                </a:lnTo>
                <a:lnTo>
                  <a:pt x="16" y="41"/>
                </a:lnTo>
                <a:lnTo>
                  <a:pt x="16" y="44"/>
                </a:lnTo>
                <a:lnTo>
                  <a:pt x="16" y="47"/>
                </a:lnTo>
                <a:lnTo>
                  <a:pt x="19" y="47"/>
                </a:lnTo>
                <a:lnTo>
                  <a:pt x="19" y="49"/>
                </a:lnTo>
                <a:lnTo>
                  <a:pt x="21" y="49"/>
                </a:lnTo>
                <a:lnTo>
                  <a:pt x="24" y="49"/>
                </a:lnTo>
                <a:lnTo>
                  <a:pt x="24" y="52"/>
                </a:lnTo>
                <a:lnTo>
                  <a:pt x="0" y="52"/>
                </a:lnTo>
                <a:lnTo>
                  <a:pt x="0" y="49"/>
                </a:lnTo>
                <a:lnTo>
                  <a:pt x="2" y="49"/>
                </a:lnTo>
                <a:lnTo>
                  <a:pt x="5" y="49"/>
                </a:lnTo>
                <a:lnTo>
                  <a:pt x="5" y="47"/>
                </a:lnTo>
                <a:lnTo>
                  <a:pt x="8" y="47"/>
                </a:lnTo>
                <a:lnTo>
                  <a:pt x="8" y="44"/>
                </a:lnTo>
                <a:lnTo>
                  <a:pt x="8" y="41"/>
                </a:lnTo>
                <a:lnTo>
                  <a:pt x="8" y="22"/>
                </a:lnTo>
                <a:lnTo>
                  <a:pt x="8" y="19"/>
                </a:lnTo>
                <a:lnTo>
                  <a:pt x="8" y="16"/>
                </a:lnTo>
                <a:lnTo>
                  <a:pt x="8" y="13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5"/>
                </a:lnTo>
                <a:lnTo>
                  <a:pt x="2" y="5"/>
                </a:lnTo>
                <a:lnTo>
                  <a:pt x="2" y="8"/>
                </a:lnTo>
                <a:lnTo>
                  <a:pt x="0" y="8"/>
                </a:lnTo>
                <a:lnTo>
                  <a:pt x="0" y="5"/>
                </a:lnTo>
                <a:lnTo>
                  <a:pt x="13" y="0"/>
                </a:lnTo>
                <a:lnTo>
                  <a:pt x="16" y="0"/>
                </a:lnTo>
                <a:lnTo>
                  <a:pt x="16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4" name="Freeform 86"/>
          <p:cNvSpPr>
            <a:spLocks/>
          </p:cNvSpPr>
          <p:nvPr/>
        </p:nvSpPr>
        <p:spPr bwMode="auto">
          <a:xfrm>
            <a:off x="1584325" y="1954213"/>
            <a:ext cx="38100" cy="101600"/>
          </a:xfrm>
          <a:custGeom>
            <a:avLst/>
            <a:gdLst>
              <a:gd name="T0" fmla="*/ 0 w 24"/>
              <a:gd name="T1" fmla="*/ 2147483647 h 64"/>
              <a:gd name="T2" fmla="*/ 2147483647 w 24"/>
              <a:gd name="T3" fmla="*/ 0 h 64"/>
              <a:gd name="T4" fmla="*/ 2147483647 w 24"/>
              <a:gd name="T5" fmla="*/ 0 h 64"/>
              <a:gd name="T6" fmla="*/ 2147483647 w 24"/>
              <a:gd name="T7" fmla="*/ 2147483647 h 64"/>
              <a:gd name="T8" fmla="*/ 2147483647 w 24"/>
              <a:gd name="T9" fmla="*/ 2147483647 h 64"/>
              <a:gd name="T10" fmla="*/ 2147483647 w 24"/>
              <a:gd name="T11" fmla="*/ 2147483647 h 64"/>
              <a:gd name="T12" fmla="*/ 2147483647 w 24"/>
              <a:gd name="T13" fmla="*/ 2147483647 h 64"/>
              <a:gd name="T14" fmla="*/ 2147483647 w 24"/>
              <a:gd name="T15" fmla="*/ 2147483647 h 64"/>
              <a:gd name="T16" fmla="*/ 2147483647 w 24"/>
              <a:gd name="T17" fmla="*/ 2147483647 h 64"/>
              <a:gd name="T18" fmla="*/ 2147483647 w 24"/>
              <a:gd name="T19" fmla="*/ 2147483647 h 64"/>
              <a:gd name="T20" fmla="*/ 0 w 24"/>
              <a:gd name="T21" fmla="*/ 2147483647 h 64"/>
              <a:gd name="T22" fmla="*/ 0 w 24"/>
              <a:gd name="T23" fmla="*/ 2147483647 h 64"/>
              <a:gd name="T24" fmla="*/ 2147483647 w 24"/>
              <a:gd name="T25" fmla="*/ 2147483647 h 64"/>
              <a:gd name="T26" fmla="*/ 2147483647 w 24"/>
              <a:gd name="T27" fmla="*/ 2147483647 h 64"/>
              <a:gd name="T28" fmla="*/ 2147483647 w 24"/>
              <a:gd name="T29" fmla="*/ 2147483647 h 64"/>
              <a:gd name="T30" fmla="*/ 2147483647 w 24"/>
              <a:gd name="T31" fmla="*/ 2147483647 h 64"/>
              <a:gd name="T32" fmla="*/ 2147483647 w 24"/>
              <a:gd name="T33" fmla="*/ 2147483647 h 64"/>
              <a:gd name="T34" fmla="*/ 2147483647 w 24"/>
              <a:gd name="T35" fmla="*/ 2147483647 h 64"/>
              <a:gd name="T36" fmla="*/ 2147483647 w 24"/>
              <a:gd name="T37" fmla="*/ 2147483647 h 64"/>
              <a:gd name="T38" fmla="*/ 2147483647 w 24"/>
              <a:gd name="T39" fmla="*/ 2147483647 h 64"/>
              <a:gd name="T40" fmla="*/ 2147483647 w 24"/>
              <a:gd name="T41" fmla="*/ 2147483647 h 64"/>
              <a:gd name="T42" fmla="*/ 2147483647 w 24"/>
              <a:gd name="T43" fmla="*/ 2147483647 h 64"/>
              <a:gd name="T44" fmla="*/ 2147483647 w 24"/>
              <a:gd name="T45" fmla="*/ 2147483647 h 64"/>
              <a:gd name="T46" fmla="*/ 2147483647 w 24"/>
              <a:gd name="T47" fmla="*/ 2147483647 h 64"/>
              <a:gd name="T48" fmla="*/ 2147483647 w 24"/>
              <a:gd name="T49" fmla="*/ 2147483647 h 64"/>
              <a:gd name="T50" fmla="*/ 0 w 24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64"/>
              <a:gd name="T80" fmla="*/ 24 w 24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64">
                <a:moveTo>
                  <a:pt x="0" y="8"/>
                </a:moveTo>
                <a:lnTo>
                  <a:pt x="13" y="0"/>
                </a:lnTo>
                <a:lnTo>
                  <a:pt x="16" y="0"/>
                </a:lnTo>
                <a:lnTo>
                  <a:pt x="16" y="53"/>
                </a:lnTo>
                <a:lnTo>
                  <a:pt x="16" y="55"/>
                </a:lnTo>
                <a:lnTo>
                  <a:pt x="16" y="58"/>
                </a:lnTo>
                <a:lnTo>
                  <a:pt x="19" y="61"/>
                </a:lnTo>
                <a:lnTo>
                  <a:pt x="21" y="61"/>
                </a:lnTo>
                <a:lnTo>
                  <a:pt x="24" y="61"/>
                </a:lnTo>
                <a:lnTo>
                  <a:pt x="24" y="64"/>
                </a:lnTo>
                <a:lnTo>
                  <a:pt x="0" y="64"/>
                </a:lnTo>
                <a:lnTo>
                  <a:pt x="0" y="61"/>
                </a:lnTo>
                <a:lnTo>
                  <a:pt x="2" y="61"/>
                </a:lnTo>
                <a:lnTo>
                  <a:pt x="5" y="61"/>
                </a:lnTo>
                <a:lnTo>
                  <a:pt x="8" y="61"/>
                </a:lnTo>
                <a:lnTo>
                  <a:pt x="8" y="58"/>
                </a:lnTo>
                <a:lnTo>
                  <a:pt x="8" y="55"/>
                </a:lnTo>
                <a:lnTo>
                  <a:pt x="8" y="53"/>
                </a:lnTo>
                <a:lnTo>
                  <a:pt x="8" y="19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5" name="Freeform 87"/>
          <p:cNvSpPr>
            <a:spLocks/>
          </p:cNvSpPr>
          <p:nvPr/>
        </p:nvSpPr>
        <p:spPr bwMode="auto">
          <a:xfrm>
            <a:off x="1657350" y="1954213"/>
            <a:ext cx="34925" cy="101600"/>
          </a:xfrm>
          <a:custGeom>
            <a:avLst/>
            <a:gdLst>
              <a:gd name="T0" fmla="*/ 0 w 22"/>
              <a:gd name="T1" fmla="*/ 2147483647 h 64"/>
              <a:gd name="T2" fmla="*/ 2147483647 w 22"/>
              <a:gd name="T3" fmla="*/ 0 h 64"/>
              <a:gd name="T4" fmla="*/ 2147483647 w 22"/>
              <a:gd name="T5" fmla="*/ 0 h 64"/>
              <a:gd name="T6" fmla="*/ 2147483647 w 22"/>
              <a:gd name="T7" fmla="*/ 2147483647 h 64"/>
              <a:gd name="T8" fmla="*/ 2147483647 w 22"/>
              <a:gd name="T9" fmla="*/ 2147483647 h 64"/>
              <a:gd name="T10" fmla="*/ 2147483647 w 22"/>
              <a:gd name="T11" fmla="*/ 2147483647 h 64"/>
              <a:gd name="T12" fmla="*/ 2147483647 w 22"/>
              <a:gd name="T13" fmla="*/ 2147483647 h 64"/>
              <a:gd name="T14" fmla="*/ 2147483647 w 22"/>
              <a:gd name="T15" fmla="*/ 2147483647 h 64"/>
              <a:gd name="T16" fmla="*/ 2147483647 w 22"/>
              <a:gd name="T17" fmla="*/ 2147483647 h 64"/>
              <a:gd name="T18" fmla="*/ 2147483647 w 22"/>
              <a:gd name="T19" fmla="*/ 2147483647 h 64"/>
              <a:gd name="T20" fmla="*/ 0 w 22"/>
              <a:gd name="T21" fmla="*/ 2147483647 h 64"/>
              <a:gd name="T22" fmla="*/ 0 w 22"/>
              <a:gd name="T23" fmla="*/ 2147483647 h 64"/>
              <a:gd name="T24" fmla="*/ 2147483647 w 22"/>
              <a:gd name="T25" fmla="*/ 2147483647 h 64"/>
              <a:gd name="T26" fmla="*/ 2147483647 w 22"/>
              <a:gd name="T27" fmla="*/ 2147483647 h 64"/>
              <a:gd name="T28" fmla="*/ 2147483647 w 22"/>
              <a:gd name="T29" fmla="*/ 2147483647 h 64"/>
              <a:gd name="T30" fmla="*/ 2147483647 w 22"/>
              <a:gd name="T31" fmla="*/ 2147483647 h 64"/>
              <a:gd name="T32" fmla="*/ 2147483647 w 22"/>
              <a:gd name="T33" fmla="*/ 2147483647 h 64"/>
              <a:gd name="T34" fmla="*/ 2147483647 w 22"/>
              <a:gd name="T35" fmla="*/ 2147483647 h 64"/>
              <a:gd name="T36" fmla="*/ 2147483647 w 22"/>
              <a:gd name="T37" fmla="*/ 2147483647 h 64"/>
              <a:gd name="T38" fmla="*/ 2147483647 w 22"/>
              <a:gd name="T39" fmla="*/ 2147483647 h 64"/>
              <a:gd name="T40" fmla="*/ 2147483647 w 22"/>
              <a:gd name="T41" fmla="*/ 2147483647 h 64"/>
              <a:gd name="T42" fmla="*/ 2147483647 w 22"/>
              <a:gd name="T43" fmla="*/ 2147483647 h 64"/>
              <a:gd name="T44" fmla="*/ 2147483647 w 22"/>
              <a:gd name="T45" fmla="*/ 2147483647 h 64"/>
              <a:gd name="T46" fmla="*/ 2147483647 w 22"/>
              <a:gd name="T47" fmla="*/ 2147483647 h 64"/>
              <a:gd name="T48" fmla="*/ 2147483647 w 22"/>
              <a:gd name="T49" fmla="*/ 2147483647 h 64"/>
              <a:gd name="T50" fmla="*/ 0 w 2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64"/>
              <a:gd name="T80" fmla="*/ 22 w 2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64">
                <a:moveTo>
                  <a:pt x="0" y="8"/>
                </a:moveTo>
                <a:lnTo>
                  <a:pt x="13" y="0"/>
                </a:lnTo>
                <a:lnTo>
                  <a:pt x="16" y="0"/>
                </a:lnTo>
                <a:lnTo>
                  <a:pt x="16" y="53"/>
                </a:lnTo>
                <a:lnTo>
                  <a:pt x="16" y="55"/>
                </a:lnTo>
                <a:lnTo>
                  <a:pt x="16" y="58"/>
                </a:lnTo>
                <a:lnTo>
                  <a:pt x="16" y="61"/>
                </a:lnTo>
                <a:lnTo>
                  <a:pt x="19" y="61"/>
                </a:lnTo>
                <a:lnTo>
                  <a:pt x="22" y="61"/>
                </a:lnTo>
                <a:lnTo>
                  <a:pt x="22" y="64"/>
                </a:lnTo>
                <a:lnTo>
                  <a:pt x="0" y="64"/>
                </a:lnTo>
                <a:lnTo>
                  <a:pt x="0" y="61"/>
                </a:lnTo>
                <a:lnTo>
                  <a:pt x="3" y="61"/>
                </a:lnTo>
                <a:lnTo>
                  <a:pt x="5" y="61"/>
                </a:lnTo>
                <a:lnTo>
                  <a:pt x="5" y="58"/>
                </a:lnTo>
                <a:lnTo>
                  <a:pt x="8" y="58"/>
                </a:lnTo>
                <a:lnTo>
                  <a:pt x="8" y="55"/>
                </a:lnTo>
                <a:lnTo>
                  <a:pt x="8" y="53"/>
                </a:lnTo>
                <a:lnTo>
                  <a:pt x="8" y="19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6" name="Freeform 89"/>
          <p:cNvSpPr>
            <a:spLocks/>
          </p:cNvSpPr>
          <p:nvPr/>
        </p:nvSpPr>
        <p:spPr bwMode="auto">
          <a:xfrm>
            <a:off x="1773238" y="1889125"/>
            <a:ext cx="87312" cy="82550"/>
          </a:xfrm>
          <a:custGeom>
            <a:avLst/>
            <a:gdLst>
              <a:gd name="T0" fmla="*/ 2147483647 w 55"/>
              <a:gd name="T1" fmla="*/ 0 h 52"/>
              <a:gd name="T2" fmla="*/ 2147483647 w 55"/>
              <a:gd name="T3" fmla="*/ 2147483647 h 52"/>
              <a:gd name="T4" fmla="*/ 2147483647 w 55"/>
              <a:gd name="T5" fmla="*/ 2147483647 h 52"/>
              <a:gd name="T6" fmla="*/ 2147483647 w 55"/>
              <a:gd name="T7" fmla="*/ 2147483647 h 52"/>
              <a:gd name="T8" fmla="*/ 2147483647 w 55"/>
              <a:gd name="T9" fmla="*/ 2147483647 h 52"/>
              <a:gd name="T10" fmla="*/ 2147483647 w 55"/>
              <a:gd name="T11" fmla="*/ 2147483647 h 52"/>
              <a:gd name="T12" fmla="*/ 2147483647 w 55"/>
              <a:gd name="T13" fmla="*/ 2147483647 h 52"/>
              <a:gd name="T14" fmla="*/ 2147483647 w 55"/>
              <a:gd name="T15" fmla="*/ 2147483647 h 52"/>
              <a:gd name="T16" fmla="*/ 2147483647 w 55"/>
              <a:gd name="T17" fmla="*/ 2147483647 h 52"/>
              <a:gd name="T18" fmla="*/ 2147483647 w 55"/>
              <a:gd name="T19" fmla="*/ 0 h 52"/>
              <a:gd name="T20" fmla="*/ 2147483647 w 55"/>
              <a:gd name="T21" fmla="*/ 2147483647 h 52"/>
              <a:gd name="T22" fmla="*/ 2147483647 w 55"/>
              <a:gd name="T23" fmla="*/ 2147483647 h 52"/>
              <a:gd name="T24" fmla="*/ 2147483647 w 55"/>
              <a:gd name="T25" fmla="*/ 2147483647 h 52"/>
              <a:gd name="T26" fmla="*/ 2147483647 w 55"/>
              <a:gd name="T27" fmla="*/ 2147483647 h 52"/>
              <a:gd name="T28" fmla="*/ 2147483647 w 55"/>
              <a:gd name="T29" fmla="*/ 2147483647 h 52"/>
              <a:gd name="T30" fmla="*/ 2147483647 w 55"/>
              <a:gd name="T31" fmla="*/ 2147483647 h 52"/>
              <a:gd name="T32" fmla="*/ 2147483647 w 55"/>
              <a:gd name="T33" fmla="*/ 2147483647 h 52"/>
              <a:gd name="T34" fmla="*/ 2147483647 w 55"/>
              <a:gd name="T35" fmla="*/ 2147483647 h 52"/>
              <a:gd name="T36" fmla="*/ 2147483647 w 55"/>
              <a:gd name="T37" fmla="*/ 2147483647 h 52"/>
              <a:gd name="T38" fmla="*/ 2147483647 w 55"/>
              <a:gd name="T39" fmla="*/ 2147483647 h 52"/>
              <a:gd name="T40" fmla="*/ 2147483647 w 55"/>
              <a:gd name="T41" fmla="*/ 2147483647 h 52"/>
              <a:gd name="T42" fmla="*/ 2147483647 w 55"/>
              <a:gd name="T43" fmla="*/ 2147483647 h 52"/>
              <a:gd name="T44" fmla="*/ 2147483647 w 55"/>
              <a:gd name="T45" fmla="*/ 2147483647 h 52"/>
              <a:gd name="T46" fmla="*/ 2147483647 w 55"/>
              <a:gd name="T47" fmla="*/ 2147483647 h 52"/>
              <a:gd name="T48" fmla="*/ 2147483647 w 55"/>
              <a:gd name="T49" fmla="*/ 2147483647 h 52"/>
              <a:gd name="T50" fmla="*/ 2147483647 w 55"/>
              <a:gd name="T51" fmla="*/ 2147483647 h 52"/>
              <a:gd name="T52" fmla="*/ 2147483647 w 55"/>
              <a:gd name="T53" fmla="*/ 2147483647 h 52"/>
              <a:gd name="T54" fmla="*/ 2147483647 w 55"/>
              <a:gd name="T55" fmla="*/ 2147483647 h 52"/>
              <a:gd name="T56" fmla="*/ 2147483647 w 55"/>
              <a:gd name="T57" fmla="*/ 2147483647 h 52"/>
              <a:gd name="T58" fmla="*/ 0 w 55"/>
              <a:gd name="T59" fmla="*/ 2147483647 h 52"/>
              <a:gd name="T60" fmla="*/ 2147483647 w 55"/>
              <a:gd name="T61" fmla="*/ 2147483647 h 52"/>
              <a:gd name="T62" fmla="*/ 2147483647 w 55"/>
              <a:gd name="T63" fmla="*/ 2147483647 h 52"/>
              <a:gd name="T64" fmla="*/ 2147483647 w 55"/>
              <a:gd name="T65" fmla="*/ 2147483647 h 52"/>
              <a:gd name="T66" fmla="*/ 2147483647 w 55"/>
              <a:gd name="T67" fmla="*/ 2147483647 h 52"/>
              <a:gd name="T68" fmla="*/ 2147483647 w 55"/>
              <a:gd name="T69" fmla="*/ 2147483647 h 52"/>
              <a:gd name="T70" fmla="*/ 2147483647 w 55"/>
              <a:gd name="T71" fmla="*/ 2147483647 h 52"/>
              <a:gd name="T72" fmla="*/ 2147483647 w 55"/>
              <a:gd name="T73" fmla="*/ 2147483647 h 52"/>
              <a:gd name="T74" fmla="*/ 0 w 55"/>
              <a:gd name="T75" fmla="*/ 0 h 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"/>
              <a:gd name="T115" fmla="*/ 0 h 52"/>
              <a:gd name="T116" fmla="*/ 55 w 55"/>
              <a:gd name="T117" fmla="*/ 52 h 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" h="52">
                <a:moveTo>
                  <a:pt x="0" y="0"/>
                </a:moveTo>
                <a:lnTo>
                  <a:pt x="25" y="0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9" y="5"/>
                </a:lnTo>
                <a:lnTo>
                  <a:pt x="19" y="8"/>
                </a:lnTo>
                <a:lnTo>
                  <a:pt x="22" y="8"/>
                </a:lnTo>
                <a:lnTo>
                  <a:pt x="22" y="11"/>
                </a:lnTo>
                <a:lnTo>
                  <a:pt x="25" y="13"/>
                </a:lnTo>
                <a:lnTo>
                  <a:pt x="28" y="19"/>
                </a:lnTo>
                <a:lnTo>
                  <a:pt x="30" y="13"/>
                </a:lnTo>
                <a:lnTo>
                  <a:pt x="33" y="11"/>
                </a:lnTo>
                <a:lnTo>
                  <a:pt x="33" y="8"/>
                </a:lnTo>
                <a:lnTo>
                  <a:pt x="36" y="8"/>
                </a:lnTo>
                <a:lnTo>
                  <a:pt x="36" y="5"/>
                </a:lnTo>
                <a:lnTo>
                  <a:pt x="36" y="2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9" y="0"/>
                </a:lnTo>
                <a:lnTo>
                  <a:pt x="49" y="2"/>
                </a:lnTo>
                <a:lnTo>
                  <a:pt x="47" y="2"/>
                </a:lnTo>
                <a:lnTo>
                  <a:pt x="44" y="2"/>
                </a:lnTo>
                <a:lnTo>
                  <a:pt x="44" y="5"/>
                </a:lnTo>
                <a:lnTo>
                  <a:pt x="41" y="5"/>
                </a:lnTo>
                <a:lnTo>
                  <a:pt x="41" y="8"/>
                </a:lnTo>
                <a:lnTo>
                  <a:pt x="38" y="8"/>
                </a:lnTo>
                <a:lnTo>
                  <a:pt x="38" y="11"/>
                </a:lnTo>
                <a:lnTo>
                  <a:pt x="36" y="13"/>
                </a:lnTo>
                <a:lnTo>
                  <a:pt x="30" y="22"/>
                </a:lnTo>
                <a:lnTo>
                  <a:pt x="41" y="41"/>
                </a:lnTo>
                <a:lnTo>
                  <a:pt x="44" y="41"/>
                </a:lnTo>
                <a:lnTo>
                  <a:pt x="44" y="44"/>
                </a:lnTo>
                <a:lnTo>
                  <a:pt x="47" y="47"/>
                </a:lnTo>
                <a:lnTo>
                  <a:pt x="49" y="47"/>
                </a:lnTo>
                <a:lnTo>
                  <a:pt x="49" y="49"/>
                </a:lnTo>
                <a:lnTo>
                  <a:pt x="52" y="49"/>
                </a:lnTo>
                <a:lnTo>
                  <a:pt x="55" y="49"/>
                </a:lnTo>
                <a:lnTo>
                  <a:pt x="55" y="52"/>
                </a:lnTo>
                <a:lnTo>
                  <a:pt x="30" y="52"/>
                </a:lnTo>
                <a:lnTo>
                  <a:pt x="30" y="49"/>
                </a:lnTo>
                <a:lnTo>
                  <a:pt x="33" y="49"/>
                </a:lnTo>
                <a:lnTo>
                  <a:pt x="36" y="49"/>
                </a:lnTo>
                <a:lnTo>
                  <a:pt x="36" y="47"/>
                </a:lnTo>
                <a:lnTo>
                  <a:pt x="36" y="44"/>
                </a:lnTo>
                <a:lnTo>
                  <a:pt x="33" y="44"/>
                </a:lnTo>
                <a:lnTo>
                  <a:pt x="33" y="41"/>
                </a:lnTo>
                <a:lnTo>
                  <a:pt x="30" y="41"/>
                </a:lnTo>
                <a:lnTo>
                  <a:pt x="25" y="30"/>
                </a:lnTo>
                <a:lnTo>
                  <a:pt x="17" y="41"/>
                </a:lnTo>
                <a:lnTo>
                  <a:pt x="14" y="41"/>
                </a:lnTo>
                <a:lnTo>
                  <a:pt x="14" y="44"/>
                </a:lnTo>
                <a:lnTo>
                  <a:pt x="11" y="44"/>
                </a:lnTo>
                <a:lnTo>
                  <a:pt x="11" y="47"/>
                </a:lnTo>
                <a:lnTo>
                  <a:pt x="14" y="49"/>
                </a:lnTo>
                <a:lnTo>
                  <a:pt x="17" y="49"/>
                </a:lnTo>
                <a:lnTo>
                  <a:pt x="17" y="52"/>
                </a:lnTo>
                <a:lnTo>
                  <a:pt x="0" y="52"/>
                </a:lnTo>
                <a:lnTo>
                  <a:pt x="0" y="49"/>
                </a:lnTo>
                <a:lnTo>
                  <a:pt x="3" y="49"/>
                </a:lnTo>
                <a:lnTo>
                  <a:pt x="6" y="49"/>
                </a:lnTo>
                <a:lnTo>
                  <a:pt x="6" y="47"/>
                </a:lnTo>
                <a:lnTo>
                  <a:pt x="8" y="44"/>
                </a:lnTo>
                <a:lnTo>
                  <a:pt x="8" y="41"/>
                </a:lnTo>
                <a:lnTo>
                  <a:pt x="11" y="41"/>
                </a:lnTo>
                <a:lnTo>
                  <a:pt x="22" y="24"/>
                </a:lnTo>
                <a:lnTo>
                  <a:pt x="11" y="11"/>
                </a:lnTo>
                <a:lnTo>
                  <a:pt x="11" y="8"/>
                </a:lnTo>
                <a:lnTo>
                  <a:pt x="8" y="8"/>
                </a:lnTo>
                <a:lnTo>
                  <a:pt x="8" y="5"/>
                </a:lnTo>
                <a:lnTo>
                  <a:pt x="6" y="5"/>
                </a:lnTo>
                <a:lnTo>
                  <a:pt x="6" y="2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7" name="Freeform 90"/>
          <p:cNvSpPr>
            <a:spLocks/>
          </p:cNvSpPr>
          <p:nvPr/>
        </p:nvSpPr>
        <p:spPr bwMode="auto">
          <a:xfrm>
            <a:off x="1878013" y="1954213"/>
            <a:ext cx="38100" cy="101600"/>
          </a:xfrm>
          <a:custGeom>
            <a:avLst/>
            <a:gdLst>
              <a:gd name="T0" fmla="*/ 0 w 24"/>
              <a:gd name="T1" fmla="*/ 2147483647 h 64"/>
              <a:gd name="T2" fmla="*/ 2147483647 w 24"/>
              <a:gd name="T3" fmla="*/ 0 h 64"/>
              <a:gd name="T4" fmla="*/ 2147483647 w 24"/>
              <a:gd name="T5" fmla="*/ 0 h 64"/>
              <a:gd name="T6" fmla="*/ 2147483647 w 24"/>
              <a:gd name="T7" fmla="*/ 2147483647 h 64"/>
              <a:gd name="T8" fmla="*/ 2147483647 w 24"/>
              <a:gd name="T9" fmla="*/ 2147483647 h 64"/>
              <a:gd name="T10" fmla="*/ 2147483647 w 24"/>
              <a:gd name="T11" fmla="*/ 2147483647 h 64"/>
              <a:gd name="T12" fmla="*/ 2147483647 w 24"/>
              <a:gd name="T13" fmla="*/ 2147483647 h 64"/>
              <a:gd name="T14" fmla="*/ 2147483647 w 24"/>
              <a:gd name="T15" fmla="*/ 2147483647 h 64"/>
              <a:gd name="T16" fmla="*/ 2147483647 w 24"/>
              <a:gd name="T17" fmla="*/ 2147483647 h 64"/>
              <a:gd name="T18" fmla="*/ 2147483647 w 24"/>
              <a:gd name="T19" fmla="*/ 2147483647 h 64"/>
              <a:gd name="T20" fmla="*/ 2147483647 w 24"/>
              <a:gd name="T21" fmla="*/ 2147483647 h 64"/>
              <a:gd name="T22" fmla="*/ 0 w 24"/>
              <a:gd name="T23" fmla="*/ 2147483647 h 64"/>
              <a:gd name="T24" fmla="*/ 0 w 24"/>
              <a:gd name="T25" fmla="*/ 2147483647 h 64"/>
              <a:gd name="T26" fmla="*/ 2147483647 w 24"/>
              <a:gd name="T27" fmla="*/ 2147483647 h 64"/>
              <a:gd name="T28" fmla="*/ 2147483647 w 24"/>
              <a:gd name="T29" fmla="*/ 2147483647 h 64"/>
              <a:gd name="T30" fmla="*/ 2147483647 w 24"/>
              <a:gd name="T31" fmla="*/ 2147483647 h 64"/>
              <a:gd name="T32" fmla="*/ 2147483647 w 24"/>
              <a:gd name="T33" fmla="*/ 2147483647 h 64"/>
              <a:gd name="T34" fmla="*/ 2147483647 w 24"/>
              <a:gd name="T35" fmla="*/ 2147483647 h 64"/>
              <a:gd name="T36" fmla="*/ 2147483647 w 24"/>
              <a:gd name="T37" fmla="*/ 2147483647 h 64"/>
              <a:gd name="T38" fmla="*/ 2147483647 w 24"/>
              <a:gd name="T39" fmla="*/ 2147483647 h 64"/>
              <a:gd name="T40" fmla="*/ 2147483647 w 24"/>
              <a:gd name="T41" fmla="*/ 2147483647 h 64"/>
              <a:gd name="T42" fmla="*/ 2147483647 w 24"/>
              <a:gd name="T43" fmla="*/ 2147483647 h 64"/>
              <a:gd name="T44" fmla="*/ 2147483647 w 24"/>
              <a:gd name="T45" fmla="*/ 2147483647 h 64"/>
              <a:gd name="T46" fmla="*/ 2147483647 w 24"/>
              <a:gd name="T47" fmla="*/ 2147483647 h 64"/>
              <a:gd name="T48" fmla="*/ 2147483647 w 24"/>
              <a:gd name="T49" fmla="*/ 2147483647 h 64"/>
              <a:gd name="T50" fmla="*/ 2147483647 w 24"/>
              <a:gd name="T51" fmla="*/ 2147483647 h 64"/>
              <a:gd name="T52" fmla="*/ 0 w 24"/>
              <a:gd name="T53" fmla="*/ 2147483647 h 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"/>
              <a:gd name="T82" fmla="*/ 0 h 64"/>
              <a:gd name="T83" fmla="*/ 24 w 24"/>
              <a:gd name="T84" fmla="*/ 64 h 6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" h="64">
                <a:moveTo>
                  <a:pt x="0" y="8"/>
                </a:moveTo>
                <a:lnTo>
                  <a:pt x="13" y="0"/>
                </a:lnTo>
                <a:lnTo>
                  <a:pt x="16" y="0"/>
                </a:lnTo>
                <a:lnTo>
                  <a:pt x="16" y="53"/>
                </a:lnTo>
                <a:lnTo>
                  <a:pt x="16" y="55"/>
                </a:lnTo>
                <a:lnTo>
                  <a:pt x="16" y="58"/>
                </a:lnTo>
                <a:lnTo>
                  <a:pt x="16" y="61"/>
                </a:lnTo>
                <a:lnTo>
                  <a:pt x="19" y="61"/>
                </a:lnTo>
                <a:lnTo>
                  <a:pt x="21" y="61"/>
                </a:lnTo>
                <a:lnTo>
                  <a:pt x="24" y="61"/>
                </a:lnTo>
                <a:lnTo>
                  <a:pt x="24" y="64"/>
                </a:lnTo>
                <a:lnTo>
                  <a:pt x="0" y="64"/>
                </a:lnTo>
                <a:lnTo>
                  <a:pt x="0" y="61"/>
                </a:lnTo>
                <a:lnTo>
                  <a:pt x="2" y="61"/>
                </a:lnTo>
                <a:lnTo>
                  <a:pt x="5" y="61"/>
                </a:lnTo>
                <a:lnTo>
                  <a:pt x="8" y="61"/>
                </a:lnTo>
                <a:lnTo>
                  <a:pt x="8" y="58"/>
                </a:lnTo>
                <a:lnTo>
                  <a:pt x="8" y="55"/>
                </a:lnTo>
                <a:lnTo>
                  <a:pt x="8" y="53"/>
                </a:lnTo>
                <a:lnTo>
                  <a:pt x="8" y="19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8" name="Freeform 92"/>
          <p:cNvSpPr>
            <a:spLocks/>
          </p:cNvSpPr>
          <p:nvPr/>
        </p:nvSpPr>
        <p:spPr bwMode="auto">
          <a:xfrm>
            <a:off x="2590800" y="1889125"/>
            <a:ext cx="133350" cy="82550"/>
          </a:xfrm>
          <a:custGeom>
            <a:avLst/>
            <a:gdLst>
              <a:gd name="T0" fmla="*/ 2147483647 w 84"/>
              <a:gd name="T1" fmla="*/ 2147483647 h 52"/>
              <a:gd name="T2" fmla="*/ 2147483647 w 84"/>
              <a:gd name="T3" fmla="*/ 2147483647 h 52"/>
              <a:gd name="T4" fmla="*/ 2147483647 w 84"/>
              <a:gd name="T5" fmla="*/ 0 h 52"/>
              <a:gd name="T6" fmla="*/ 2147483647 w 84"/>
              <a:gd name="T7" fmla="*/ 0 h 52"/>
              <a:gd name="T8" fmla="*/ 2147483647 w 84"/>
              <a:gd name="T9" fmla="*/ 2147483647 h 52"/>
              <a:gd name="T10" fmla="*/ 2147483647 w 84"/>
              <a:gd name="T11" fmla="*/ 2147483647 h 52"/>
              <a:gd name="T12" fmla="*/ 2147483647 w 84"/>
              <a:gd name="T13" fmla="*/ 2147483647 h 52"/>
              <a:gd name="T14" fmla="*/ 2147483647 w 84"/>
              <a:gd name="T15" fmla="*/ 2147483647 h 52"/>
              <a:gd name="T16" fmla="*/ 2147483647 w 84"/>
              <a:gd name="T17" fmla="*/ 0 h 52"/>
              <a:gd name="T18" fmla="*/ 2147483647 w 84"/>
              <a:gd name="T19" fmla="*/ 0 h 52"/>
              <a:gd name="T20" fmla="*/ 2147483647 w 84"/>
              <a:gd name="T21" fmla="*/ 2147483647 h 52"/>
              <a:gd name="T22" fmla="*/ 2147483647 w 84"/>
              <a:gd name="T23" fmla="*/ 2147483647 h 52"/>
              <a:gd name="T24" fmla="*/ 2147483647 w 84"/>
              <a:gd name="T25" fmla="*/ 2147483647 h 52"/>
              <a:gd name="T26" fmla="*/ 2147483647 w 84"/>
              <a:gd name="T27" fmla="*/ 2147483647 h 52"/>
              <a:gd name="T28" fmla="*/ 2147483647 w 84"/>
              <a:gd name="T29" fmla="*/ 2147483647 h 52"/>
              <a:gd name="T30" fmla="*/ 2147483647 w 84"/>
              <a:gd name="T31" fmla="*/ 2147483647 h 52"/>
              <a:gd name="T32" fmla="*/ 2147483647 w 84"/>
              <a:gd name="T33" fmla="*/ 2147483647 h 52"/>
              <a:gd name="T34" fmla="*/ 2147483647 w 84"/>
              <a:gd name="T35" fmla="*/ 2147483647 h 52"/>
              <a:gd name="T36" fmla="*/ 2147483647 w 84"/>
              <a:gd name="T37" fmla="*/ 2147483647 h 52"/>
              <a:gd name="T38" fmla="*/ 2147483647 w 84"/>
              <a:gd name="T39" fmla="*/ 2147483647 h 52"/>
              <a:gd name="T40" fmla="*/ 2147483647 w 84"/>
              <a:gd name="T41" fmla="*/ 2147483647 h 52"/>
              <a:gd name="T42" fmla="*/ 2147483647 w 84"/>
              <a:gd name="T43" fmla="*/ 2147483647 h 52"/>
              <a:gd name="T44" fmla="*/ 2147483647 w 84"/>
              <a:gd name="T45" fmla="*/ 2147483647 h 52"/>
              <a:gd name="T46" fmla="*/ 2147483647 w 84"/>
              <a:gd name="T47" fmla="*/ 2147483647 h 52"/>
              <a:gd name="T48" fmla="*/ 2147483647 w 84"/>
              <a:gd name="T49" fmla="*/ 2147483647 h 52"/>
              <a:gd name="T50" fmla="*/ 2147483647 w 84"/>
              <a:gd name="T51" fmla="*/ 2147483647 h 52"/>
              <a:gd name="T52" fmla="*/ 2147483647 w 84"/>
              <a:gd name="T53" fmla="*/ 2147483647 h 52"/>
              <a:gd name="T54" fmla="*/ 2147483647 w 84"/>
              <a:gd name="T55" fmla="*/ 2147483647 h 52"/>
              <a:gd name="T56" fmla="*/ 2147483647 w 84"/>
              <a:gd name="T57" fmla="*/ 2147483647 h 52"/>
              <a:gd name="T58" fmla="*/ 2147483647 w 84"/>
              <a:gd name="T59" fmla="*/ 2147483647 h 52"/>
              <a:gd name="T60" fmla="*/ 2147483647 w 84"/>
              <a:gd name="T61" fmla="*/ 2147483647 h 52"/>
              <a:gd name="T62" fmla="*/ 2147483647 w 84"/>
              <a:gd name="T63" fmla="*/ 2147483647 h 52"/>
              <a:gd name="T64" fmla="*/ 2147483647 w 84"/>
              <a:gd name="T65" fmla="*/ 2147483647 h 52"/>
              <a:gd name="T66" fmla="*/ 2147483647 w 84"/>
              <a:gd name="T67" fmla="*/ 2147483647 h 52"/>
              <a:gd name="T68" fmla="*/ 2147483647 w 84"/>
              <a:gd name="T69" fmla="*/ 2147483647 h 52"/>
              <a:gd name="T70" fmla="*/ 0 w 84"/>
              <a:gd name="T71" fmla="*/ 2147483647 h 52"/>
              <a:gd name="T72" fmla="*/ 2147483647 w 84"/>
              <a:gd name="T73" fmla="*/ 2147483647 h 52"/>
              <a:gd name="T74" fmla="*/ 2147483647 w 84"/>
              <a:gd name="T75" fmla="*/ 2147483647 h 52"/>
              <a:gd name="T76" fmla="*/ 2147483647 w 84"/>
              <a:gd name="T77" fmla="*/ 2147483647 h 52"/>
              <a:gd name="T78" fmla="*/ 2147483647 w 84"/>
              <a:gd name="T79" fmla="*/ 2147483647 h 52"/>
              <a:gd name="T80" fmla="*/ 2147483647 w 84"/>
              <a:gd name="T81" fmla="*/ 2147483647 h 52"/>
              <a:gd name="T82" fmla="*/ 0 w 84"/>
              <a:gd name="T83" fmla="*/ 2147483647 h 52"/>
              <a:gd name="T84" fmla="*/ 2147483647 w 84"/>
              <a:gd name="T85" fmla="*/ 2147483647 h 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4"/>
              <a:gd name="T130" fmla="*/ 0 h 52"/>
              <a:gd name="T131" fmla="*/ 84 w 84"/>
              <a:gd name="T132" fmla="*/ 52 h 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4" h="52">
                <a:moveTo>
                  <a:pt x="16" y="11"/>
                </a:moveTo>
                <a:lnTo>
                  <a:pt x="16" y="8"/>
                </a:lnTo>
                <a:lnTo>
                  <a:pt x="19" y="8"/>
                </a:lnTo>
                <a:lnTo>
                  <a:pt x="19" y="5"/>
                </a:lnTo>
                <a:lnTo>
                  <a:pt x="21" y="5"/>
                </a:lnTo>
                <a:lnTo>
                  <a:pt x="21" y="2"/>
                </a:lnTo>
                <a:lnTo>
                  <a:pt x="24" y="2"/>
                </a:lnTo>
                <a:lnTo>
                  <a:pt x="27" y="2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5" y="0"/>
                </a:lnTo>
                <a:lnTo>
                  <a:pt x="38" y="0"/>
                </a:lnTo>
                <a:lnTo>
                  <a:pt x="41" y="0"/>
                </a:lnTo>
                <a:lnTo>
                  <a:pt x="41" y="2"/>
                </a:lnTo>
                <a:lnTo>
                  <a:pt x="43" y="2"/>
                </a:lnTo>
                <a:lnTo>
                  <a:pt x="43" y="5"/>
                </a:lnTo>
                <a:lnTo>
                  <a:pt x="46" y="5"/>
                </a:lnTo>
                <a:lnTo>
                  <a:pt x="46" y="8"/>
                </a:lnTo>
                <a:lnTo>
                  <a:pt x="46" y="11"/>
                </a:lnTo>
                <a:lnTo>
                  <a:pt x="49" y="8"/>
                </a:lnTo>
                <a:lnTo>
                  <a:pt x="51" y="5"/>
                </a:lnTo>
                <a:lnTo>
                  <a:pt x="54" y="2"/>
                </a:lnTo>
                <a:lnTo>
                  <a:pt x="57" y="2"/>
                </a:lnTo>
                <a:lnTo>
                  <a:pt x="57" y="0"/>
                </a:lnTo>
                <a:lnTo>
                  <a:pt x="60" y="0"/>
                </a:lnTo>
                <a:lnTo>
                  <a:pt x="62" y="0"/>
                </a:lnTo>
                <a:lnTo>
                  <a:pt x="65" y="0"/>
                </a:lnTo>
                <a:lnTo>
                  <a:pt x="68" y="0"/>
                </a:lnTo>
                <a:lnTo>
                  <a:pt x="70" y="0"/>
                </a:lnTo>
                <a:lnTo>
                  <a:pt x="70" y="2"/>
                </a:lnTo>
                <a:lnTo>
                  <a:pt x="73" y="2"/>
                </a:lnTo>
                <a:lnTo>
                  <a:pt x="73" y="5"/>
                </a:lnTo>
                <a:lnTo>
                  <a:pt x="76" y="5"/>
                </a:lnTo>
                <a:lnTo>
                  <a:pt x="76" y="8"/>
                </a:lnTo>
                <a:lnTo>
                  <a:pt x="76" y="11"/>
                </a:lnTo>
                <a:lnTo>
                  <a:pt x="76" y="13"/>
                </a:lnTo>
                <a:lnTo>
                  <a:pt x="79" y="13"/>
                </a:lnTo>
                <a:lnTo>
                  <a:pt x="79" y="16"/>
                </a:lnTo>
                <a:lnTo>
                  <a:pt x="79" y="19"/>
                </a:lnTo>
                <a:lnTo>
                  <a:pt x="79" y="41"/>
                </a:lnTo>
                <a:lnTo>
                  <a:pt x="79" y="44"/>
                </a:lnTo>
                <a:lnTo>
                  <a:pt x="79" y="47"/>
                </a:lnTo>
                <a:lnTo>
                  <a:pt x="79" y="49"/>
                </a:lnTo>
                <a:lnTo>
                  <a:pt x="81" y="49"/>
                </a:lnTo>
                <a:lnTo>
                  <a:pt x="84" y="49"/>
                </a:lnTo>
                <a:lnTo>
                  <a:pt x="84" y="52"/>
                </a:lnTo>
                <a:lnTo>
                  <a:pt x="60" y="52"/>
                </a:lnTo>
                <a:lnTo>
                  <a:pt x="60" y="49"/>
                </a:lnTo>
                <a:lnTo>
                  <a:pt x="62" y="49"/>
                </a:lnTo>
                <a:lnTo>
                  <a:pt x="65" y="49"/>
                </a:lnTo>
                <a:lnTo>
                  <a:pt x="68" y="49"/>
                </a:lnTo>
                <a:lnTo>
                  <a:pt x="68" y="47"/>
                </a:lnTo>
                <a:lnTo>
                  <a:pt x="68" y="44"/>
                </a:lnTo>
                <a:lnTo>
                  <a:pt x="68" y="41"/>
                </a:lnTo>
                <a:lnTo>
                  <a:pt x="68" y="19"/>
                </a:lnTo>
                <a:lnTo>
                  <a:pt x="68" y="16"/>
                </a:lnTo>
                <a:lnTo>
                  <a:pt x="68" y="13"/>
                </a:lnTo>
                <a:lnTo>
                  <a:pt x="68" y="11"/>
                </a:lnTo>
                <a:lnTo>
                  <a:pt x="68" y="8"/>
                </a:lnTo>
                <a:lnTo>
                  <a:pt x="65" y="8"/>
                </a:lnTo>
                <a:lnTo>
                  <a:pt x="62" y="5"/>
                </a:lnTo>
                <a:lnTo>
                  <a:pt x="60" y="5"/>
                </a:lnTo>
                <a:lnTo>
                  <a:pt x="57" y="5"/>
                </a:lnTo>
                <a:lnTo>
                  <a:pt x="54" y="8"/>
                </a:lnTo>
                <a:lnTo>
                  <a:pt x="51" y="8"/>
                </a:lnTo>
                <a:lnTo>
                  <a:pt x="49" y="11"/>
                </a:lnTo>
                <a:lnTo>
                  <a:pt x="46" y="13"/>
                </a:lnTo>
                <a:lnTo>
                  <a:pt x="46" y="16"/>
                </a:lnTo>
                <a:lnTo>
                  <a:pt x="46" y="41"/>
                </a:lnTo>
                <a:lnTo>
                  <a:pt x="46" y="44"/>
                </a:lnTo>
                <a:lnTo>
                  <a:pt x="46" y="47"/>
                </a:lnTo>
                <a:lnTo>
                  <a:pt x="49" y="47"/>
                </a:lnTo>
                <a:lnTo>
                  <a:pt x="49" y="49"/>
                </a:lnTo>
                <a:lnTo>
                  <a:pt x="51" y="49"/>
                </a:lnTo>
                <a:lnTo>
                  <a:pt x="54" y="49"/>
                </a:lnTo>
                <a:lnTo>
                  <a:pt x="54" y="52"/>
                </a:lnTo>
                <a:lnTo>
                  <a:pt x="30" y="52"/>
                </a:lnTo>
                <a:lnTo>
                  <a:pt x="30" y="49"/>
                </a:lnTo>
                <a:lnTo>
                  <a:pt x="32" y="49"/>
                </a:lnTo>
                <a:lnTo>
                  <a:pt x="35" y="49"/>
                </a:lnTo>
                <a:lnTo>
                  <a:pt x="38" y="47"/>
                </a:lnTo>
                <a:lnTo>
                  <a:pt x="38" y="44"/>
                </a:lnTo>
                <a:lnTo>
                  <a:pt x="38" y="41"/>
                </a:lnTo>
                <a:lnTo>
                  <a:pt x="38" y="19"/>
                </a:lnTo>
                <a:lnTo>
                  <a:pt x="38" y="16"/>
                </a:lnTo>
                <a:lnTo>
                  <a:pt x="38" y="13"/>
                </a:lnTo>
                <a:lnTo>
                  <a:pt x="38" y="11"/>
                </a:lnTo>
                <a:lnTo>
                  <a:pt x="35" y="11"/>
                </a:lnTo>
                <a:lnTo>
                  <a:pt x="35" y="8"/>
                </a:lnTo>
                <a:lnTo>
                  <a:pt x="32" y="5"/>
                </a:lnTo>
                <a:lnTo>
                  <a:pt x="30" y="5"/>
                </a:lnTo>
                <a:lnTo>
                  <a:pt x="27" y="5"/>
                </a:lnTo>
                <a:lnTo>
                  <a:pt x="24" y="5"/>
                </a:lnTo>
                <a:lnTo>
                  <a:pt x="24" y="8"/>
                </a:lnTo>
                <a:lnTo>
                  <a:pt x="21" y="8"/>
                </a:lnTo>
                <a:lnTo>
                  <a:pt x="19" y="8"/>
                </a:lnTo>
                <a:lnTo>
                  <a:pt x="19" y="11"/>
                </a:lnTo>
                <a:lnTo>
                  <a:pt x="16" y="11"/>
                </a:lnTo>
                <a:lnTo>
                  <a:pt x="16" y="13"/>
                </a:lnTo>
                <a:lnTo>
                  <a:pt x="16" y="41"/>
                </a:lnTo>
                <a:lnTo>
                  <a:pt x="16" y="44"/>
                </a:lnTo>
                <a:lnTo>
                  <a:pt x="16" y="47"/>
                </a:lnTo>
                <a:lnTo>
                  <a:pt x="19" y="49"/>
                </a:lnTo>
                <a:lnTo>
                  <a:pt x="21" y="49"/>
                </a:lnTo>
                <a:lnTo>
                  <a:pt x="24" y="49"/>
                </a:lnTo>
                <a:lnTo>
                  <a:pt x="24" y="52"/>
                </a:lnTo>
                <a:lnTo>
                  <a:pt x="0" y="52"/>
                </a:lnTo>
                <a:lnTo>
                  <a:pt x="0" y="49"/>
                </a:lnTo>
                <a:lnTo>
                  <a:pt x="2" y="49"/>
                </a:lnTo>
                <a:lnTo>
                  <a:pt x="5" y="49"/>
                </a:lnTo>
                <a:lnTo>
                  <a:pt x="5" y="47"/>
                </a:lnTo>
                <a:lnTo>
                  <a:pt x="8" y="44"/>
                </a:lnTo>
                <a:lnTo>
                  <a:pt x="8" y="41"/>
                </a:lnTo>
                <a:lnTo>
                  <a:pt x="8" y="22"/>
                </a:lnTo>
                <a:lnTo>
                  <a:pt x="8" y="19"/>
                </a:lnTo>
                <a:lnTo>
                  <a:pt x="8" y="16"/>
                </a:lnTo>
                <a:lnTo>
                  <a:pt x="8" y="13"/>
                </a:lnTo>
                <a:lnTo>
                  <a:pt x="8" y="11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2" y="5"/>
                </a:lnTo>
                <a:lnTo>
                  <a:pt x="2" y="8"/>
                </a:lnTo>
                <a:lnTo>
                  <a:pt x="0" y="8"/>
                </a:lnTo>
                <a:lnTo>
                  <a:pt x="0" y="5"/>
                </a:lnTo>
                <a:lnTo>
                  <a:pt x="13" y="0"/>
                </a:lnTo>
                <a:lnTo>
                  <a:pt x="16" y="0"/>
                </a:lnTo>
                <a:lnTo>
                  <a:pt x="16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9" name="Freeform 93"/>
          <p:cNvSpPr>
            <a:spLocks/>
          </p:cNvSpPr>
          <p:nvPr/>
        </p:nvSpPr>
        <p:spPr bwMode="auto">
          <a:xfrm>
            <a:off x="2741613" y="1954213"/>
            <a:ext cx="38100" cy="101600"/>
          </a:xfrm>
          <a:custGeom>
            <a:avLst/>
            <a:gdLst>
              <a:gd name="T0" fmla="*/ 0 w 24"/>
              <a:gd name="T1" fmla="*/ 2147483647 h 64"/>
              <a:gd name="T2" fmla="*/ 2147483647 w 24"/>
              <a:gd name="T3" fmla="*/ 0 h 64"/>
              <a:gd name="T4" fmla="*/ 2147483647 w 24"/>
              <a:gd name="T5" fmla="*/ 2147483647 h 64"/>
              <a:gd name="T6" fmla="*/ 2147483647 w 24"/>
              <a:gd name="T7" fmla="*/ 2147483647 h 64"/>
              <a:gd name="T8" fmla="*/ 2147483647 w 24"/>
              <a:gd name="T9" fmla="*/ 2147483647 h 64"/>
              <a:gd name="T10" fmla="*/ 2147483647 w 24"/>
              <a:gd name="T11" fmla="*/ 2147483647 h 64"/>
              <a:gd name="T12" fmla="*/ 2147483647 w 24"/>
              <a:gd name="T13" fmla="*/ 2147483647 h 64"/>
              <a:gd name="T14" fmla="*/ 2147483647 w 24"/>
              <a:gd name="T15" fmla="*/ 2147483647 h 64"/>
              <a:gd name="T16" fmla="*/ 2147483647 w 24"/>
              <a:gd name="T17" fmla="*/ 2147483647 h 64"/>
              <a:gd name="T18" fmla="*/ 2147483647 w 24"/>
              <a:gd name="T19" fmla="*/ 2147483647 h 64"/>
              <a:gd name="T20" fmla="*/ 2147483647 w 24"/>
              <a:gd name="T21" fmla="*/ 2147483647 h 64"/>
              <a:gd name="T22" fmla="*/ 2147483647 w 24"/>
              <a:gd name="T23" fmla="*/ 2147483647 h 64"/>
              <a:gd name="T24" fmla="*/ 2147483647 w 24"/>
              <a:gd name="T25" fmla="*/ 2147483647 h 64"/>
              <a:gd name="T26" fmla="*/ 2147483647 w 24"/>
              <a:gd name="T27" fmla="*/ 2147483647 h 64"/>
              <a:gd name="T28" fmla="*/ 2147483647 w 24"/>
              <a:gd name="T29" fmla="*/ 2147483647 h 64"/>
              <a:gd name="T30" fmla="*/ 2147483647 w 24"/>
              <a:gd name="T31" fmla="*/ 2147483647 h 64"/>
              <a:gd name="T32" fmla="*/ 2147483647 w 24"/>
              <a:gd name="T33" fmla="*/ 2147483647 h 64"/>
              <a:gd name="T34" fmla="*/ 2147483647 w 24"/>
              <a:gd name="T35" fmla="*/ 2147483647 h 64"/>
              <a:gd name="T36" fmla="*/ 2147483647 w 24"/>
              <a:gd name="T37" fmla="*/ 2147483647 h 64"/>
              <a:gd name="T38" fmla="*/ 2147483647 w 24"/>
              <a:gd name="T39" fmla="*/ 2147483647 h 64"/>
              <a:gd name="T40" fmla="*/ 2147483647 w 24"/>
              <a:gd name="T41" fmla="*/ 2147483647 h 64"/>
              <a:gd name="T42" fmla="*/ 2147483647 w 24"/>
              <a:gd name="T43" fmla="*/ 2147483647 h 64"/>
              <a:gd name="T44" fmla="*/ 2147483647 w 24"/>
              <a:gd name="T45" fmla="*/ 2147483647 h 64"/>
              <a:gd name="T46" fmla="*/ 2147483647 w 24"/>
              <a:gd name="T47" fmla="*/ 2147483647 h 64"/>
              <a:gd name="T48" fmla="*/ 2147483647 w 24"/>
              <a:gd name="T49" fmla="*/ 2147483647 h 64"/>
              <a:gd name="T50" fmla="*/ 0 w 24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64"/>
              <a:gd name="T80" fmla="*/ 24 w 24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64">
                <a:moveTo>
                  <a:pt x="0" y="8"/>
                </a:moveTo>
                <a:lnTo>
                  <a:pt x="16" y="0"/>
                </a:lnTo>
                <a:lnTo>
                  <a:pt x="16" y="53"/>
                </a:lnTo>
                <a:lnTo>
                  <a:pt x="16" y="55"/>
                </a:lnTo>
                <a:lnTo>
                  <a:pt x="16" y="58"/>
                </a:lnTo>
                <a:lnTo>
                  <a:pt x="19" y="58"/>
                </a:lnTo>
                <a:lnTo>
                  <a:pt x="19" y="61"/>
                </a:lnTo>
                <a:lnTo>
                  <a:pt x="22" y="61"/>
                </a:lnTo>
                <a:lnTo>
                  <a:pt x="24" y="61"/>
                </a:lnTo>
                <a:lnTo>
                  <a:pt x="24" y="64"/>
                </a:lnTo>
                <a:lnTo>
                  <a:pt x="3" y="64"/>
                </a:lnTo>
                <a:lnTo>
                  <a:pt x="3" y="61"/>
                </a:lnTo>
                <a:lnTo>
                  <a:pt x="5" y="61"/>
                </a:lnTo>
                <a:lnTo>
                  <a:pt x="8" y="61"/>
                </a:lnTo>
                <a:lnTo>
                  <a:pt x="8" y="58"/>
                </a:lnTo>
                <a:lnTo>
                  <a:pt x="11" y="58"/>
                </a:lnTo>
                <a:lnTo>
                  <a:pt x="11" y="55"/>
                </a:lnTo>
                <a:lnTo>
                  <a:pt x="11" y="53"/>
                </a:lnTo>
                <a:lnTo>
                  <a:pt x="11" y="19"/>
                </a:lnTo>
                <a:lnTo>
                  <a:pt x="11" y="17"/>
                </a:lnTo>
                <a:lnTo>
                  <a:pt x="11" y="14"/>
                </a:lnTo>
                <a:lnTo>
                  <a:pt x="11" y="11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0" name="Freeform 94"/>
          <p:cNvSpPr>
            <a:spLocks/>
          </p:cNvSpPr>
          <p:nvPr/>
        </p:nvSpPr>
        <p:spPr bwMode="auto">
          <a:xfrm>
            <a:off x="2801938" y="1954213"/>
            <a:ext cx="65087" cy="101600"/>
          </a:xfrm>
          <a:custGeom>
            <a:avLst/>
            <a:gdLst>
              <a:gd name="T0" fmla="*/ 2147483647 w 41"/>
              <a:gd name="T1" fmla="*/ 2147483647 h 64"/>
              <a:gd name="T2" fmla="*/ 0 w 41"/>
              <a:gd name="T3" fmla="*/ 2147483647 h 64"/>
              <a:gd name="T4" fmla="*/ 2147483647 w 41"/>
              <a:gd name="T5" fmla="*/ 2147483647 h 64"/>
              <a:gd name="T6" fmla="*/ 2147483647 w 41"/>
              <a:gd name="T7" fmla="*/ 2147483647 h 64"/>
              <a:gd name="T8" fmla="*/ 2147483647 w 41"/>
              <a:gd name="T9" fmla="*/ 2147483647 h 64"/>
              <a:gd name="T10" fmla="*/ 2147483647 w 41"/>
              <a:gd name="T11" fmla="*/ 2147483647 h 64"/>
              <a:gd name="T12" fmla="*/ 2147483647 w 41"/>
              <a:gd name="T13" fmla="*/ 2147483647 h 64"/>
              <a:gd name="T14" fmla="*/ 2147483647 w 41"/>
              <a:gd name="T15" fmla="*/ 2147483647 h 64"/>
              <a:gd name="T16" fmla="*/ 2147483647 w 41"/>
              <a:gd name="T17" fmla="*/ 2147483647 h 64"/>
              <a:gd name="T18" fmla="*/ 2147483647 w 41"/>
              <a:gd name="T19" fmla="*/ 2147483647 h 64"/>
              <a:gd name="T20" fmla="*/ 2147483647 w 41"/>
              <a:gd name="T21" fmla="*/ 2147483647 h 64"/>
              <a:gd name="T22" fmla="*/ 2147483647 w 41"/>
              <a:gd name="T23" fmla="*/ 2147483647 h 64"/>
              <a:gd name="T24" fmla="*/ 2147483647 w 41"/>
              <a:gd name="T25" fmla="*/ 2147483647 h 64"/>
              <a:gd name="T26" fmla="*/ 2147483647 w 41"/>
              <a:gd name="T27" fmla="*/ 2147483647 h 64"/>
              <a:gd name="T28" fmla="*/ 2147483647 w 41"/>
              <a:gd name="T29" fmla="*/ 2147483647 h 64"/>
              <a:gd name="T30" fmla="*/ 2147483647 w 41"/>
              <a:gd name="T31" fmla="*/ 2147483647 h 64"/>
              <a:gd name="T32" fmla="*/ 2147483647 w 41"/>
              <a:gd name="T33" fmla="*/ 2147483647 h 64"/>
              <a:gd name="T34" fmla="*/ 2147483647 w 41"/>
              <a:gd name="T35" fmla="*/ 2147483647 h 64"/>
              <a:gd name="T36" fmla="*/ 2147483647 w 41"/>
              <a:gd name="T37" fmla="*/ 2147483647 h 64"/>
              <a:gd name="T38" fmla="*/ 2147483647 w 41"/>
              <a:gd name="T39" fmla="*/ 2147483647 h 64"/>
              <a:gd name="T40" fmla="*/ 2147483647 w 41"/>
              <a:gd name="T41" fmla="*/ 2147483647 h 64"/>
              <a:gd name="T42" fmla="*/ 2147483647 w 41"/>
              <a:gd name="T43" fmla="*/ 0 h 64"/>
              <a:gd name="T44" fmla="*/ 2147483647 w 41"/>
              <a:gd name="T45" fmla="*/ 0 h 64"/>
              <a:gd name="T46" fmla="*/ 2147483647 w 41"/>
              <a:gd name="T47" fmla="*/ 0 h 64"/>
              <a:gd name="T48" fmla="*/ 2147483647 w 41"/>
              <a:gd name="T49" fmla="*/ 2147483647 h 64"/>
              <a:gd name="T50" fmla="*/ 2147483647 w 41"/>
              <a:gd name="T51" fmla="*/ 2147483647 h 64"/>
              <a:gd name="T52" fmla="*/ 2147483647 w 41"/>
              <a:gd name="T53" fmla="*/ 2147483647 h 64"/>
              <a:gd name="T54" fmla="*/ 2147483647 w 41"/>
              <a:gd name="T55" fmla="*/ 2147483647 h 64"/>
              <a:gd name="T56" fmla="*/ 2147483647 w 41"/>
              <a:gd name="T57" fmla="*/ 2147483647 h 64"/>
              <a:gd name="T58" fmla="*/ 2147483647 w 41"/>
              <a:gd name="T59" fmla="*/ 2147483647 h 64"/>
              <a:gd name="T60" fmla="*/ 2147483647 w 41"/>
              <a:gd name="T61" fmla="*/ 2147483647 h 64"/>
              <a:gd name="T62" fmla="*/ 2147483647 w 41"/>
              <a:gd name="T63" fmla="*/ 2147483647 h 64"/>
              <a:gd name="T64" fmla="*/ 2147483647 w 41"/>
              <a:gd name="T65" fmla="*/ 2147483647 h 64"/>
              <a:gd name="T66" fmla="*/ 2147483647 w 41"/>
              <a:gd name="T67" fmla="*/ 2147483647 h 64"/>
              <a:gd name="T68" fmla="*/ 2147483647 w 41"/>
              <a:gd name="T69" fmla="*/ 2147483647 h 64"/>
              <a:gd name="T70" fmla="*/ 2147483647 w 41"/>
              <a:gd name="T71" fmla="*/ 2147483647 h 64"/>
              <a:gd name="T72" fmla="*/ 2147483647 w 41"/>
              <a:gd name="T73" fmla="*/ 2147483647 h 64"/>
              <a:gd name="T74" fmla="*/ 2147483647 w 41"/>
              <a:gd name="T75" fmla="*/ 2147483647 h 64"/>
              <a:gd name="T76" fmla="*/ 2147483647 w 41"/>
              <a:gd name="T77" fmla="*/ 2147483647 h 64"/>
              <a:gd name="T78" fmla="*/ 2147483647 w 41"/>
              <a:gd name="T79" fmla="*/ 2147483647 h 64"/>
              <a:gd name="T80" fmla="*/ 2147483647 w 41"/>
              <a:gd name="T81" fmla="*/ 2147483647 h 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"/>
              <a:gd name="T124" fmla="*/ 0 h 64"/>
              <a:gd name="T125" fmla="*/ 41 w 41"/>
              <a:gd name="T126" fmla="*/ 64 h 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" h="64">
                <a:moveTo>
                  <a:pt x="41" y="50"/>
                </a:moveTo>
                <a:lnTo>
                  <a:pt x="35" y="64"/>
                </a:lnTo>
                <a:lnTo>
                  <a:pt x="0" y="64"/>
                </a:lnTo>
                <a:lnTo>
                  <a:pt x="0" y="61"/>
                </a:lnTo>
                <a:lnTo>
                  <a:pt x="3" y="58"/>
                </a:lnTo>
                <a:lnTo>
                  <a:pt x="8" y="53"/>
                </a:lnTo>
                <a:lnTo>
                  <a:pt x="11" y="50"/>
                </a:lnTo>
                <a:lnTo>
                  <a:pt x="14" y="47"/>
                </a:lnTo>
                <a:lnTo>
                  <a:pt x="16" y="44"/>
                </a:lnTo>
                <a:lnTo>
                  <a:pt x="19" y="42"/>
                </a:lnTo>
                <a:lnTo>
                  <a:pt x="22" y="39"/>
                </a:lnTo>
                <a:lnTo>
                  <a:pt x="22" y="36"/>
                </a:lnTo>
                <a:lnTo>
                  <a:pt x="25" y="36"/>
                </a:lnTo>
                <a:lnTo>
                  <a:pt x="25" y="33"/>
                </a:lnTo>
                <a:lnTo>
                  <a:pt x="27" y="30"/>
                </a:lnTo>
                <a:lnTo>
                  <a:pt x="27" y="28"/>
                </a:lnTo>
                <a:lnTo>
                  <a:pt x="27" y="25"/>
                </a:lnTo>
                <a:lnTo>
                  <a:pt x="30" y="22"/>
                </a:lnTo>
                <a:lnTo>
                  <a:pt x="30" y="19"/>
                </a:lnTo>
                <a:lnTo>
                  <a:pt x="27" y="17"/>
                </a:lnTo>
                <a:lnTo>
                  <a:pt x="27" y="14"/>
                </a:lnTo>
                <a:lnTo>
                  <a:pt x="27" y="11"/>
                </a:lnTo>
                <a:lnTo>
                  <a:pt x="25" y="11"/>
                </a:lnTo>
                <a:lnTo>
                  <a:pt x="25" y="8"/>
                </a:lnTo>
                <a:lnTo>
                  <a:pt x="22" y="8"/>
                </a:lnTo>
                <a:lnTo>
                  <a:pt x="19" y="8"/>
                </a:lnTo>
                <a:lnTo>
                  <a:pt x="16" y="6"/>
                </a:lnTo>
                <a:lnTo>
                  <a:pt x="16" y="8"/>
                </a:lnTo>
                <a:lnTo>
                  <a:pt x="14" y="8"/>
                </a:lnTo>
                <a:lnTo>
                  <a:pt x="11" y="8"/>
                </a:lnTo>
                <a:lnTo>
                  <a:pt x="8" y="8"/>
                </a:lnTo>
                <a:lnTo>
                  <a:pt x="8" y="11"/>
                </a:lnTo>
                <a:lnTo>
                  <a:pt x="6" y="11"/>
                </a:lnTo>
                <a:lnTo>
                  <a:pt x="6" y="14"/>
                </a:lnTo>
                <a:lnTo>
                  <a:pt x="6" y="17"/>
                </a:lnTo>
                <a:lnTo>
                  <a:pt x="3" y="17"/>
                </a:lnTo>
                <a:lnTo>
                  <a:pt x="3" y="14"/>
                </a:lnTo>
                <a:lnTo>
                  <a:pt x="3" y="11"/>
                </a:lnTo>
                <a:lnTo>
                  <a:pt x="6" y="8"/>
                </a:lnTo>
                <a:lnTo>
                  <a:pt x="6" y="6"/>
                </a:lnTo>
                <a:lnTo>
                  <a:pt x="8" y="6"/>
                </a:lnTo>
                <a:lnTo>
                  <a:pt x="8" y="3"/>
                </a:lnTo>
                <a:lnTo>
                  <a:pt x="11" y="3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7" y="3"/>
                </a:lnTo>
                <a:lnTo>
                  <a:pt x="30" y="3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5" y="11"/>
                </a:lnTo>
                <a:lnTo>
                  <a:pt x="35" y="14"/>
                </a:lnTo>
                <a:lnTo>
                  <a:pt x="35" y="17"/>
                </a:lnTo>
                <a:lnTo>
                  <a:pt x="35" y="19"/>
                </a:lnTo>
                <a:lnTo>
                  <a:pt x="35" y="22"/>
                </a:lnTo>
                <a:lnTo>
                  <a:pt x="35" y="25"/>
                </a:lnTo>
                <a:lnTo>
                  <a:pt x="33" y="28"/>
                </a:lnTo>
                <a:lnTo>
                  <a:pt x="30" y="30"/>
                </a:lnTo>
                <a:lnTo>
                  <a:pt x="30" y="33"/>
                </a:lnTo>
                <a:lnTo>
                  <a:pt x="27" y="36"/>
                </a:lnTo>
                <a:lnTo>
                  <a:pt x="25" y="39"/>
                </a:lnTo>
                <a:lnTo>
                  <a:pt x="25" y="42"/>
                </a:lnTo>
                <a:lnTo>
                  <a:pt x="22" y="44"/>
                </a:lnTo>
                <a:lnTo>
                  <a:pt x="19" y="47"/>
                </a:lnTo>
                <a:lnTo>
                  <a:pt x="16" y="50"/>
                </a:lnTo>
                <a:lnTo>
                  <a:pt x="14" y="50"/>
                </a:lnTo>
                <a:lnTo>
                  <a:pt x="14" y="53"/>
                </a:lnTo>
                <a:lnTo>
                  <a:pt x="11" y="53"/>
                </a:lnTo>
                <a:lnTo>
                  <a:pt x="11" y="55"/>
                </a:lnTo>
                <a:lnTo>
                  <a:pt x="25" y="55"/>
                </a:lnTo>
                <a:lnTo>
                  <a:pt x="27" y="55"/>
                </a:lnTo>
                <a:lnTo>
                  <a:pt x="30" y="55"/>
                </a:lnTo>
                <a:lnTo>
                  <a:pt x="33" y="55"/>
                </a:lnTo>
                <a:lnTo>
                  <a:pt x="35" y="55"/>
                </a:lnTo>
                <a:lnTo>
                  <a:pt x="35" y="53"/>
                </a:lnTo>
                <a:lnTo>
                  <a:pt x="38" y="53"/>
                </a:lnTo>
                <a:lnTo>
                  <a:pt x="38" y="50"/>
                </a:lnTo>
                <a:lnTo>
                  <a:pt x="41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Freeform 96"/>
          <p:cNvSpPr>
            <a:spLocks/>
          </p:cNvSpPr>
          <p:nvPr/>
        </p:nvSpPr>
        <p:spPr bwMode="auto">
          <a:xfrm>
            <a:off x="2932113" y="1889125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2147483647 w 54"/>
              <a:gd name="T5" fmla="*/ 2147483647 h 52"/>
              <a:gd name="T6" fmla="*/ 2147483647 w 54"/>
              <a:gd name="T7" fmla="*/ 2147483647 h 52"/>
              <a:gd name="T8" fmla="*/ 2147483647 w 54"/>
              <a:gd name="T9" fmla="*/ 2147483647 h 52"/>
              <a:gd name="T10" fmla="*/ 2147483647 w 54"/>
              <a:gd name="T11" fmla="*/ 2147483647 h 52"/>
              <a:gd name="T12" fmla="*/ 2147483647 w 54"/>
              <a:gd name="T13" fmla="*/ 2147483647 h 52"/>
              <a:gd name="T14" fmla="*/ 2147483647 w 54"/>
              <a:gd name="T15" fmla="*/ 2147483647 h 52"/>
              <a:gd name="T16" fmla="*/ 2147483647 w 54"/>
              <a:gd name="T17" fmla="*/ 0 h 52"/>
              <a:gd name="T18" fmla="*/ 2147483647 w 54"/>
              <a:gd name="T19" fmla="*/ 2147483647 h 52"/>
              <a:gd name="T20" fmla="*/ 2147483647 w 54"/>
              <a:gd name="T21" fmla="*/ 2147483647 h 52"/>
              <a:gd name="T22" fmla="*/ 2147483647 w 54"/>
              <a:gd name="T23" fmla="*/ 2147483647 h 52"/>
              <a:gd name="T24" fmla="*/ 2147483647 w 54"/>
              <a:gd name="T25" fmla="*/ 2147483647 h 52"/>
              <a:gd name="T26" fmla="*/ 2147483647 w 54"/>
              <a:gd name="T27" fmla="*/ 2147483647 h 52"/>
              <a:gd name="T28" fmla="*/ 2147483647 w 54"/>
              <a:gd name="T29" fmla="*/ 2147483647 h 52"/>
              <a:gd name="T30" fmla="*/ 2147483647 w 54"/>
              <a:gd name="T31" fmla="*/ 2147483647 h 52"/>
              <a:gd name="T32" fmla="*/ 2147483647 w 54"/>
              <a:gd name="T33" fmla="*/ 2147483647 h 52"/>
              <a:gd name="T34" fmla="*/ 2147483647 w 54"/>
              <a:gd name="T35" fmla="*/ 2147483647 h 52"/>
              <a:gd name="T36" fmla="*/ 2147483647 w 54"/>
              <a:gd name="T37" fmla="*/ 2147483647 h 52"/>
              <a:gd name="T38" fmla="*/ 2147483647 w 54"/>
              <a:gd name="T39" fmla="*/ 2147483647 h 52"/>
              <a:gd name="T40" fmla="*/ 2147483647 w 54"/>
              <a:gd name="T41" fmla="*/ 2147483647 h 52"/>
              <a:gd name="T42" fmla="*/ 2147483647 w 54"/>
              <a:gd name="T43" fmla="*/ 2147483647 h 52"/>
              <a:gd name="T44" fmla="*/ 2147483647 w 54"/>
              <a:gd name="T45" fmla="*/ 2147483647 h 52"/>
              <a:gd name="T46" fmla="*/ 2147483647 w 54"/>
              <a:gd name="T47" fmla="*/ 2147483647 h 52"/>
              <a:gd name="T48" fmla="*/ 2147483647 w 54"/>
              <a:gd name="T49" fmla="*/ 2147483647 h 52"/>
              <a:gd name="T50" fmla="*/ 0 w 54"/>
              <a:gd name="T51" fmla="*/ 2147483647 h 52"/>
              <a:gd name="T52" fmla="*/ 2147483647 w 54"/>
              <a:gd name="T53" fmla="*/ 2147483647 h 52"/>
              <a:gd name="T54" fmla="*/ 2147483647 w 54"/>
              <a:gd name="T55" fmla="*/ 2147483647 h 52"/>
              <a:gd name="T56" fmla="*/ 2147483647 w 54"/>
              <a:gd name="T57" fmla="*/ 2147483647 h 52"/>
              <a:gd name="T58" fmla="*/ 2147483647 w 54"/>
              <a:gd name="T59" fmla="*/ 2147483647 h 52"/>
              <a:gd name="T60" fmla="*/ 2147483647 w 54"/>
              <a:gd name="T61" fmla="*/ 2147483647 h 52"/>
              <a:gd name="T62" fmla="*/ 2147483647 w 54"/>
              <a:gd name="T63" fmla="*/ 2147483647 h 52"/>
              <a:gd name="T64" fmla="*/ 2147483647 w 54"/>
              <a:gd name="T65" fmla="*/ 2147483647 h 52"/>
              <a:gd name="T66" fmla="*/ 0 w 54"/>
              <a:gd name="T67" fmla="*/ 2147483647 h 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52"/>
              <a:gd name="T104" fmla="*/ 54 w 54"/>
              <a:gd name="T105" fmla="*/ 52 h 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52"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22" y="2"/>
                </a:lnTo>
                <a:lnTo>
                  <a:pt x="22" y="5"/>
                </a:lnTo>
                <a:lnTo>
                  <a:pt x="22" y="8"/>
                </a:lnTo>
                <a:lnTo>
                  <a:pt x="22" y="11"/>
                </a:lnTo>
                <a:lnTo>
                  <a:pt x="24" y="11"/>
                </a:lnTo>
                <a:lnTo>
                  <a:pt x="24" y="13"/>
                </a:lnTo>
                <a:lnTo>
                  <a:pt x="27" y="19"/>
                </a:lnTo>
                <a:lnTo>
                  <a:pt x="32" y="13"/>
                </a:lnTo>
                <a:lnTo>
                  <a:pt x="32" y="11"/>
                </a:lnTo>
                <a:lnTo>
                  <a:pt x="35" y="8"/>
                </a:lnTo>
                <a:lnTo>
                  <a:pt x="35" y="5"/>
                </a:lnTo>
                <a:lnTo>
                  <a:pt x="35" y="2"/>
                </a:lnTo>
                <a:lnTo>
                  <a:pt x="32" y="2"/>
                </a:lnTo>
                <a:lnTo>
                  <a:pt x="32" y="0"/>
                </a:lnTo>
                <a:lnTo>
                  <a:pt x="49" y="0"/>
                </a:lnTo>
                <a:lnTo>
                  <a:pt x="49" y="2"/>
                </a:lnTo>
                <a:lnTo>
                  <a:pt x="46" y="2"/>
                </a:lnTo>
                <a:lnTo>
                  <a:pt x="42" y="5"/>
                </a:lnTo>
                <a:lnTo>
                  <a:pt x="41" y="5"/>
                </a:lnTo>
                <a:lnTo>
                  <a:pt x="41" y="8"/>
                </a:lnTo>
                <a:lnTo>
                  <a:pt x="38" y="11"/>
                </a:lnTo>
                <a:lnTo>
                  <a:pt x="38" y="13"/>
                </a:lnTo>
                <a:lnTo>
                  <a:pt x="30" y="22"/>
                </a:lnTo>
                <a:lnTo>
                  <a:pt x="42" y="41"/>
                </a:lnTo>
                <a:lnTo>
                  <a:pt x="46" y="44"/>
                </a:lnTo>
                <a:lnTo>
                  <a:pt x="46" y="47"/>
                </a:lnTo>
                <a:lnTo>
                  <a:pt x="49" y="47"/>
                </a:lnTo>
                <a:lnTo>
                  <a:pt x="49" y="49"/>
                </a:lnTo>
                <a:lnTo>
                  <a:pt x="51" y="49"/>
                </a:lnTo>
                <a:lnTo>
                  <a:pt x="54" y="49"/>
                </a:lnTo>
                <a:lnTo>
                  <a:pt x="54" y="52"/>
                </a:lnTo>
                <a:lnTo>
                  <a:pt x="30" y="52"/>
                </a:lnTo>
                <a:lnTo>
                  <a:pt x="30" y="49"/>
                </a:lnTo>
                <a:lnTo>
                  <a:pt x="32" y="49"/>
                </a:lnTo>
                <a:lnTo>
                  <a:pt x="35" y="49"/>
                </a:lnTo>
                <a:lnTo>
                  <a:pt x="35" y="47"/>
                </a:lnTo>
                <a:lnTo>
                  <a:pt x="35" y="44"/>
                </a:lnTo>
                <a:lnTo>
                  <a:pt x="32" y="44"/>
                </a:lnTo>
                <a:lnTo>
                  <a:pt x="32" y="41"/>
                </a:lnTo>
                <a:lnTo>
                  <a:pt x="24" y="30"/>
                </a:lnTo>
                <a:lnTo>
                  <a:pt x="16" y="41"/>
                </a:lnTo>
                <a:lnTo>
                  <a:pt x="13" y="44"/>
                </a:lnTo>
                <a:lnTo>
                  <a:pt x="13" y="47"/>
                </a:lnTo>
                <a:lnTo>
                  <a:pt x="13" y="49"/>
                </a:lnTo>
                <a:lnTo>
                  <a:pt x="16" y="49"/>
                </a:lnTo>
                <a:lnTo>
                  <a:pt x="19" y="49"/>
                </a:lnTo>
                <a:lnTo>
                  <a:pt x="19" y="52"/>
                </a:lnTo>
                <a:lnTo>
                  <a:pt x="0" y="52"/>
                </a:lnTo>
                <a:lnTo>
                  <a:pt x="0" y="49"/>
                </a:lnTo>
                <a:lnTo>
                  <a:pt x="2" y="49"/>
                </a:lnTo>
                <a:lnTo>
                  <a:pt x="5" y="49"/>
                </a:lnTo>
                <a:lnTo>
                  <a:pt x="5" y="47"/>
                </a:lnTo>
                <a:lnTo>
                  <a:pt x="8" y="47"/>
                </a:lnTo>
                <a:lnTo>
                  <a:pt x="8" y="44"/>
                </a:lnTo>
                <a:lnTo>
                  <a:pt x="11" y="41"/>
                </a:lnTo>
                <a:lnTo>
                  <a:pt x="22" y="24"/>
                </a:lnTo>
                <a:lnTo>
                  <a:pt x="13" y="11"/>
                </a:lnTo>
                <a:lnTo>
                  <a:pt x="11" y="11"/>
                </a:lnTo>
                <a:lnTo>
                  <a:pt x="11" y="8"/>
                </a:lnTo>
                <a:lnTo>
                  <a:pt x="8" y="8"/>
                </a:lnTo>
                <a:lnTo>
                  <a:pt x="8" y="5"/>
                </a:lnTo>
                <a:lnTo>
                  <a:pt x="5" y="5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2" name="Freeform 97"/>
          <p:cNvSpPr>
            <a:spLocks/>
          </p:cNvSpPr>
          <p:nvPr/>
        </p:nvSpPr>
        <p:spPr bwMode="auto">
          <a:xfrm>
            <a:off x="3040063" y="1954213"/>
            <a:ext cx="34925" cy="101600"/>
          </a:xfrm>
          <a:custGeom>
            <a:avLst/>
            <a:gdLst>
              <a:gd name="T0" fmla="*/ 0 w 22"/>
              <a:gd name="T1" fmla="*/ 2147483647 h 64"/>
              <a:gd name="T2" fmla="*/ 2147483647 w 22"/>
              <a:gd name="T3" fmla="*/ 0 h 64"/>
              <a:gd name="T4" fmla="*/ 2147483647 w 22"/>
              <a:gd name="T5" fmla="*/ 0 h 64"/>
              <a:gd name="T6" fmla="*/ 2147483647 w 22"/>
              <a:gd name="T7" fmla="*/ 2147483647 h 64"/>
              <a:gd name="T8" fmla="*/ 2147483647 w 22"/>
              <a:gd name="T9" fmla="*/ 2147483647 h 64"/>
              <a:gd name="T10" fmla="*/ 2147483647 w 22"/>
              <a:gd name="T11" fmla="*/ 2147483647 h 64"/>
              <a:gd name="T12" fmla="*/ 2147483647 w 22"/>
              <a:gd name="T13" fmla="*/ 2147483647 h 64"/>
              <a:gd name="T14" fmla="*/ 2147483647 w 22"/>
              <a:gd name="T15" fmla="*/ 2147483647 h 64"/>
              <a:gd name="T16" fmla="*/ 2147483647 w 22"/>
              <a:gd name="T17" fmla="*/ 2147483647 h 64"/>
              <a:gd name="T18" fmla="*/ 2147483647 w 22"/>
              <a:gd name="T19" fmla="*/ 2147483647 h 64"/>
              <a:gd name="T20" fmla="*/ 0 w 22"/>
              <a:gd name="T21" fmla="*/ 2147483647 h 64"/>
              <a:gd name="T22" fmla="*/ 0 w 22"/>
              <a:gd name="T23" fmla="*/ 2147483647 h 64"/>
              <a:gd name="T24" fmla="*/ 2147483647 w 22"/>
              <a:gd name="T25" fmla="*/ 2147483647 h 64"/>
              <a:gd name="T26" fmla="*/ 2147483647 w 22"/>
              <a:gd name="T27" fmla="*/ 2147483647 h 64"/>
              <a:gd name="T28" fmla="*/ 2147483647 w 22"/>
              <a:gd name="T29" fmla="*/ 2147483647 h 64"/>
              <a:gd name="T30" fmla="*/ 2147483647 w 22"/>
              <a:gd name="T31" fmla="*/ 2147483647 h 64"/>
              <a:gd name="T32" fmla="*/ 2147483647 w 22"/>
              <a:gd name="T33" fmla="*/ 2147483647 h 64"/>
              <a:gd name="T34" fmla="*/ 2147483647 w 22"/>
              <a:gd name="T35" fmla="*/ 2147483647 h 64"/>
              <a:gd name="T36" fmla="*/ 2147483647 w 22"/>
              <a:gd name="T37" fmla="*/ 2147483647 h 64"/>
              <a:gd name="T38" fmla="*/ 2147483647 w 22"/>
              <a:gd name="T39" fmla="*/ 2147483647 h 64"/>
              <a:gd name="T40" fmla="*/ 2147483647 w 22"/>
              <a:gd name="T41" fmla="*/ 2147483647 h 64"/>
              <a:gd name="T42" fmla="*/ 2147483647 w 22"/>
              <a:gd name="T43" fmla="*/ 2147483647 h 64"/>
              <a:gd name="T44" fmla="*/ 2147483647 w 22"/>
              <a:gd name="T45" fmla="*/ 2147483647 h 64"/>
              <a:gd name="T46" fmla="*/ 2147483647 w 22"/>
              <a:gd name="T47" fmla="*/ 2147483647 h 64"/>
              <a:gd name="T48" fmla="*/ 2147483647 w 22"/>
              <a:gd name="T49" fmla="*/ 2147483647 h 64"/>
              <a:gd name="T50" fmla="*/ 0 w 2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64"/>
              <a:gd name="T80" fmla="*/ 22 w 2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64">
                <a:moveTo>
                  <a:pt x="0" y="8"/>
                </a:moveTo>
                <a:lnTo>
                  <a:pt x="13" y="0"/>
                </a:lnTo>
                <a:lnTo>
                  <a:pt x="15" y="0"/>
                </a:lnTo>
                <a:lnTo>
                  <a:pt x="15" y="53"/>
                </a:lnTo>
                <a:lnTo>
                  <a:pt x="15" y="55"/>
                </a:lnTo>
                <a:lnTo>
                  <a:pt x="15" y="58"/>
                </a:lnTo>
                <a:lnTo>
                  <a:pt x="15" y="61"/>
                </a:lnTo>
                <a:lnTo>
                  <a:pt x="19" y="61"/>
                </a:lnTo>
                <a:lnTo>
                  <a:pt x="22" y="61"/>
                </a:lnTo>
                <a:lnTo>
                  <a:pt x="22" y="64"/>
                </a:lnTo>
                <a:lnTo>
                  <a:pt x="0" y="64"/>
                </a:lnTo>
                <a:lnTo>
                  <a:pt x="0" y="61"/>
                </a:lnTo>
                <a:lnTo>
                  <a:pt x="1" y="61"/>
                </a:lnTo>
                <a:lnTo>
                  <a:pt x="5" y="61"/>
                </a:lnTo>
                <a:lnTo>
                  <a:pt x="5" y="58"/>
                </a:lnTo>
                <a:lnTo>
                  <a:pt x="8" y="58"/>
                </a:lnTo>
                <a:lnTo>
                  <a:pt x="8" y="55"/>
                </a:lnTo>
                <a:lnTo>
                  <a:pt x="8" y="53"/>
                </a:lnTo>
                <a:lnTo>
                  <a:pt x="8" y="19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1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3" name="Freeform 99"/>
          <p:cNvSpPr>
            <a:spLocks/>
          </p:cNvSpPr>
          <p:nvPr/>
        </p:nvSpPr>
        <p:spPr bwMode="auto">
          <a:xfrm>
            <a:off x="3556000" y="1889125"/>
            <a:ext cx="139700" cy="82550"/>
          </a:xfrm>
          <a:custGeom>
            <a:avLst/>
            <a:gdLst>
              <a:gd name="T0" fmla="*/ 2147483647 w 88"/>
              <a:gd name="T1" fmla="*/ 2147483647 h 52"/>
              <a:gd name="T2" fmla="*/ 2147483647 w 88"/>
              <a:gd name="T3" fmla="*/ 2147483647 h 52"/>
              <a:gd name="T4" fmla="*/ 2147483647 w 88"/>
              <a:gd name="T5" fmla="*/ 0 h 52"/>
              <a:gd name="T6" fmla="*/ 2147483647 w 88"/>
              <a:gd name="T7" fmla="*/ 0 h 52"/>
              <a:gd name="T8" fmla="*/ 2147483647 w 88"/>
              <a:gd name="T9" fmla="*/ 2147483647 h 52"/>
              <a:gd name="T10" fmla="*/ 2147483647 w 88"/>
              <a:gd name="T11" fmla="*/ 2147483647 h 52"/>
              <a:gd name="T12" fmla="*/ 2147483647 w 88"/>
              <a:gd name="T13" fmla="*/ 2147483647 h 52"/>
              <a:gd name="T14" fmla="*/ 2147483647 w 88"/>
              <a:gd name="T15" fmla="*/ 2147483647 h 52"/>
              <a:gd name="T16" fmla="*/ 2147483647 w 88"/>
              <a:gd name="T17" fmla="*/ 0 h 52"/>
              <a:gd name="T18" fmla="*/ 2147483647 w 88"/>
              <a:gd name="T19" fmla="*/ 0 h 52"/>
              <a:gd name="T20" fmla="*/ 2147483647 w 88"/>
              <a:gd name="T21" fmla="*/ 2147483647 h 52"/>
              <a:gd name="T22" fmla="*/ 2147483647 w 88"/>
              <a:gd name="T23" fmla="*/ 2147483647 h 52"/>
              <a:gd name="T24" fmla="*/ 2147483647 w 88"/>
              <a:gd name="T25" fmla="*/ 2147483647 h 52"/>
              <a:gd name="T26" fmla="*/ 2147483647 w 88"/>
              <a:gd name="T27" fmla="*/ 2147483647 h 52"/>
              <a:gd name="T28" fmla="*/ 2147483647 w 88"/>
              <a:gd name="T29" fmla="*/ 2147483647 h 52"/>
              <a:gd name="T30" fmla="*/ 2147483647 w 88"/>
              <a:gd name="T31" fmla="*/ 2147483647 h 52"/>
              <a:gd name="T32" fmla="*/ 2147483647 w 88"/>
              <a:gd name="T33" fmla="*/ 2147483647 h 52"/>
              <a:gd name="T34" fmla="*/ 2147483647 w 88"/>
              <a:gd name="T35" fmla="*/ 2147483647 h 52"/>
              <a:gd name="T36" fmla="*/ 2147483647 w 88"/>
              <a:gd name="T37" fmla="*/ 2147483647 h 52"/>
              <a:gd name="T38" fmla="*/ 2147483647 w 88"/>
              <a:gd name="T39" fmla="*/ 2147483647 h 52"/>
              <a:gd name="T40" fmla="*/ 2147483647 w 88"/>
              <a:gd name="T41" fmla="*/ 2147483647 h 52"/>
              <a:gd name="T42" fmla="*/ 2147483647 w 88"/>
              <a:gd name="T43" fmla="*/ 2147483647 h 52"/>
              <a:gd name="T44" fmla="*/ 2147483647 w 88"/>
              <a:gd name="T45" fmla="*/ 2147483647 h 52"/>
              <a:gd name="T46" fmla="*/ 2147483647 w 88"/>
              <a:gd name="T47" fmla="*/ 2147483647 h 52"/>
              <a:gd name="T48" fmla="*/ 2147483647 w 88"/>
              <a:gd name="T49" fmla="*/ 2147483647 h 52"/>
              <a:gd name="T50" fmla="*/ 2147483647 w 88"/>
              <a:gd name="T51" fmla="*/ 2147483647 h 52"/>
              <a:gd name="T52" fmla="*/ 2147483647 w 88"/>
              <a:gd name="T53" fmla="*/ 2147483647 h 52"/>
              <a:gd name="T54" fmla="*/ 2147483647 w 88"/>
              <a:gd name="T55" fmla="*/ 2147483647 h 52"/>
              <a:gd name="T56" fmla="*/ 2147483647 w 88"/>
              <a:gd name="T57" fmla="*/ 2147483647 h 52"/>
              <a:gd name="T58" fmla="*/ 2147483647 w 88"/>
              <a:gd name="T59" fmla="*/ 2147483647 h 52"/>
              <a:gd name="T60" fmla="*/ 2147483647 w 88"/>
              <a:gd name="T61" fmla="*/ 2147483647 h 52"/>
              <a:gd name="T62" fmla="*/ 2147483647 w 88"/>
              <a:gd name="T63" fmla="*/ 2147483647 h 52"/>
              <a:gd name="T64" fmla="*/ 2147483647 w 88"/>
              <a:gd name="T65" fmla="*/ 2147483647 h 52"/>
              <a:gd name="T66" fmla="*/ 2147483647 w 88"/>
              <a:gd name="T67" fmla="*/ 2147483647 h 52"/>
              <a:gd name="T68" fmla="*/ 2147483647 w 88"/>
              <a:gd name="T69" fmla="*/ 2147483647 h 52"/>
              <a:gd name="T70" fmla="*/ 2147483647 w 88"/>
              <a:gd name="T71" fmla="*/ 2147483647 h 52"/>
              <a:gd name="T72" fmla="*/ 2147483647 w 88"/>
              <a:gd name="T73" fmla="*/ 2147483647 h 52"/>
              <a:gd name="T74" fmla="*/ 2147483647 w 88"/>
              <a:gd name="T75" fmla="*/ 2147483647 h 52"/>
              <a:gd name="T76" fmla="*/ 2147483647 w 88"/>
              <a:gd name="T77" fmla="*/ 2147483647 h 52"/>
              <a:gd name="T78" fmla="*/ 2147483647 w 88"/>
              <a:gd name="T79" fmla="*/ 2147483647 h 52"/>
              <a:gd name="T80" fmla="*/ 2147483647 w 88"/>
              <a:gd name="T81" fmla="*/ 2147483647 h 52"/>
              <a:gd name="T82" fmla="*/ 2147483647 w 88"/>
              <a:gd name="T83" fmla="*/ 2147483647 h 52"/>
              <a:gd name="T84" fmla="*/ 0 w 88"/>
              <a:gd name="T85" fmla="*/ 2147483647 h 52"/>
              <a:gd name="T86" fmla="*/ 2147483647 w 88"/>
              <a:gd name="T87" fmla="*/ 2147483647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52"/>
              <a:gd name="T134" fmla="*/ 88 w 88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52">
                <a:moveTo>
                  <a:pt x="20" y="11"/>
                </a:moveTo>
                <a:lnTo>
                  <a:pt x="20" y="8"/>
                </a:lnTo>
                <a:lnTo>
                  <a:pt x="23" y="8"/>
                </a:lnTo>
                <a:lnTo>
                  <a:pt x="23" y="5"/>
                </a:lnTo>
                <a:lnTo>
                  <a:pt x="26" y="5"/>
                </a:lnTo>
                <a:lnTo>
                  <a:pt x="26" y="2"/>
                </a:lnTo>
                <a:lnTo>
                  <a:pt x="27" y="2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4" y="0"/>
                </a:lnTo>
                <a:lnTo>
                  <a:pt x="44" y="2"/>
                </a:lnTo>
                <a:lnTo>
                  <a:pt x="48" y="2"/>
                </a:lnTo>
                <a:lnTo>
                  <a:pt x="48" y="5"/>
                </a:lnTo>
                <a:lnTo>
                  <a:pt x="50" y="5"/>
                </a:lnTo>
                <a:lnTo>
                  <a:pt x="50" y="8"/>
                </a:lnTo>
                <a:lnTo>
                  <a:pt x="50" y="11"/>
                </a:lnTo>
                <a:lnTo>
                  <a:pt x="53" y="8"/>
                </a:lnTo>
                <a:lnTo>
                  <a:pt x="54" y="5"/>
                </a:lnTo>
                <a:lnTo>
                  <a:pt x="54" y="2"/>
                </a:lnTo>
                <a:lnTo>
                  <a:pt x="57" y="2"/>
                </a:lnTo>
                <a:lnTo>
                  <a:pt x="61" y="2"/>
                </a:lnTo>
                <a:lnTo>
                  <a:pt x="61" y="0"/>
                </a:lnTo>
                <a:lnTo>
                  <a:pt x="64" y="0"/>
                </a:lnTo>
                <a:lnTo>
                  <a:pt x="67" y="0"/>
                </a:lnTo>
                <a:lnTo>
                  <a:pt x="68" y="0"/>
                </a:lnTo>
                <a:lnTo>
                  <a:pt x="71" y="0"/>
                </a:lnTo>
                <a:lnTo>
                  <a:pt x="75" y="0"/>
                </a:lnTo>
                <a:lnTo>
                  <a:pt x="75" y="2"/>
                </a:lnTo>
                <a:lnTo>
                  <a:pt x="78" y="2"/>
                </a:lnTo>
                <a:lnTo>
                  <a:pt x="78" y="5"/>
                </a:lnTo>
                <a:lnTo>
                  <a:pt x="80" y="5"/>
                </a:lnTo>
                <a:lnTo>
                  <a:pt x="80" y="8"/>
                </a:lnTo>
                <a:lnTo>
                  <a:pt x="80" y="11"/>
                </a:lnTo>
                <a:lnTo>
                  <a:pt x="80" y="13"/>
                </a:lnTo>
                <a:lnTo>
                  <a:pt x="80" y="16"/>
                </a:lnTo>
                <a:lnTo>
                  <a:pt x="80" y="19"/>
                </a:lnTo>
                <a:lnTo>
                  <a:pt x="80" y="41"/>
                </a:lnTo>
                <a:lnTo>
                  <a:pt x="80" y="44"/>
                </a:lnTo>
                <a:lnTo>
                  <a:pt x="82" y="44"/>
                </a:lnTo>
                <a:lnTo>
                  <a:pt x="82" y="47"/>
                </a:lnTo>
                <a:lnTo>
                  <a:pt x="82" y="49"/>
                </a:lnTo>
                <a:lnTo>
                  <a:pt x="84" y="49"/>
                </a:lnTo>
                <a:lnTo>
                  <a:pt x="88" y="49"/>
                </a:lnTo>
                <a:lnTo>
                  <a:pt x="88" y="52"/>
                </a:lnTo>
                <a:lnTo>
                  <a:pt x="64" y="52"/>
                </a:lnTo>
                <a:lnTo>
                  <a:pt x="64" y="49"/>
                </a:lnTo>
                <a:lnTo>
                  <a:pt x="67" y="49"/>
                </a:lnTo>
                <a:lnTo>
                  <a:pt x="68" y="49"/>
                </a:lnTo>
                <a:lnTo>
                  <a:pt x="71" y="49"/>
                </a:lnTo>
                <a:lnTo>
                  <a:pt x="71" y="47"/>
                </a:lnTo>
                <a:lnTo>
                  <a:pt x="71" y="44"/>
                </a:lnTo>
                <a:lnTo>
                  <a:pt x="71" y="41"/>
                </a:lnTo>
                <a:lnTo>
                  <a:pt x="71" y="19"/>
                </a:lnTo>
                <a:lnTo>
                  <a:pt x="71" y="16"/>
                </a:lnTo>
                <a:lnTo>
                  <a:pt x="71" y="13"/>
                </a:lnTo>
                <a:lnTo>
                  <a:pt x="71" y="11"/>
                </a:lnTo>
                <a:lnTo>
                  <a:pt x="71" y="8"/>
                </a:lnTo>
                <a:lnTo>
                  <a:pt x="68" y="8"/>
                </a:lnTo>
                <a:lnTo>
                  <a:pt x="67" y="8"/>
                </a:lnTo>
                <a:lnTo>
                  <a:pt x="67" y="5"/>
                </a:lnTo>
                <a:lnTo>
                  <a:pt x="64" y="5"/>
                </a:lnTo>
                <a:lnTo>
                  <a:pt x="61" y="5"/>
                </a:lnTo>
                <a:lnTo>
                  <a:pt x="57" y="5"/>
                </a:lnTo>
                <a:lnTo>
                  <a:pt x="57" y="8"/>
                </a:lnTo>
                <a:lnTo>
                  <a:pt x="54" y="8"/>
                </a:lnTo>
                <a:lnTo>
                  <a:pt x="53" y="11"/>
                </a:lnTo>
                <a:lnTo>
                  <a:pt x="50" y="13"/>
                </a:lnTo>
                <a:lnTo>
                  <a:pt x="50" y="16"/>
                </a:lnTo>
                <a:lnTo>
                  <a:pt x="50" y="41"/>
                </a:lnTo>
                <a:lnTo>
                  <a:pt x="50" y="44"/>
                </a:lnTo>
                <a:lnTo>
                  <a:pt x="50" y="47"/>
                </a:lnTo>
                <a:lnTo>
                  <a:pt x="53" y="47"/>
                </a:lnTo>
                <a:lnTo>
                  <a:pt x="53" y="49"/>
                </a:lnTo>
                <a:lnTo>
                  <a:pt x="54" y="49"/>
                </a:lnTo>
                <a:lnTo>
                  <a:pt x="57" y="49"/>
                </a:lnTo>
                <a:lnTo>
                  <a:pt x="57" y="52"/>
                </a:lnTo>
                <a:lnTo>
                  <a:pt x="34" y="52"/>
                </a:lnTo>
                <a:lnTo>
                  <a:pt x="34" y="49"/>
                </a:lnTo>
                <a:lnTo>
                  <a:pt x="37" y="49"/>
                </a:lnTo>
                <a:lnTo>
                  <a:pt x="39" y="49"/>
                </a:lnTo>
                <a:lnTo>
                  <a:pt x="39" y="47"/>
                </a:lnTo>
                <a:lnTo>
                  <a:pt x="41" y="47"/>
                </a:lnTo>
                <a:lnTo>
                  <a:pt x="41" y="44"/>
                </a:lnTo>
                <a:lnTo>
                  <a:pt x="41" y="41"/>
                </a:lnTo>
                <a:lnTo>
                  <a:pt x="41" y="19"/>
                </a:lnTo>
                <a:lnTo>
                  <a:pt x="41" y="16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9" y="8"/>
                </a:lnTo>
                <a:lnTo>
                  <a:pt x="37" y="8"/>
                </a:lnTo>
                <a:lnTo>
                  <a:pt x="37" y="5"/>
                </a:lnTo>
                <a:lnTo>
                  <a:pt x="34" y="5"/>
                </a:lnTo>
                <a:lnTo>
                  <a:pt x="30" y="5"/>
                </a:lnTo>
                <a:lnTo>
                  <a:pt x="27" y="5"/>
                </a:lnTo>
                <a:lnTo>
                  <a:pt x="27" y="8"/>
                </a:lnTo>
                <a:lnTo>
                  <a:pt x="26" y="8"/>
                </a:lnTo>
                <a:lnTo>
                  <a:pt x="23" y="8"/>
                </a:lnTo>
                <a:lnTo>
                  <a:pt x="23" y="11"/>
                </a:lnTo>
                <a:lnTo>
                  <a:pt x="20" y="11"/>
                </a:lnTo>
                <a:lnTo>
                  <a:pt x="20" y="13"/>
                </a:lnTo>
                <a:lnTo>
                  <a:pt x="20" y="41"/>
                </a:lnTo>
                <a:lnTo>
                  <a:pt x="20" y="44"/>
                </a:lnTo>
                <a:lnTo>
                  <a:pt x="20" y="47"/>
                </a:lnTo>
                <a:lnTo>
                  <a:pt x="20" y="49"/>
                </a:lnTo>
                <a:lnTo>
                  <a:pt x="23" y="49"/>
                </a:lnTo>
                <a:lnTo>
                  <a:pt x="26" y="49"/>
                </a:lnTo>
                <a:lnTo>
                  <a:pt x="27" y="49"/>
                </a:lnTo>
                <a:lnTo>
                  <a:pt x="27" y="52"/>
                </a:lnTo>
                <a:lnTo>
                  <a:pt x="3" y="52"/>
                </a:lnTo>
                <a:lnTo>
                  <a:pt x="3" y="49"/>
                </a:lnTo>
                <a:lnTo>
                  <a:pt x="7" y="49"/>
                </a:lnTo>
                <a:lnTo>
                  <a:pt x="10" y="49"/>
                </a:lnTo>
                <a:lnTo>
                  <a:pt x="10" y="47"/>
                </a:lnTo>
                <a:lnTo>
                  <a:pt x="10" y="44"/>
                </a:lnTo>
                <a:lnTo>
                  <a:pt x="10" y="41"/>
                </a:lnTo>
                <a:lnTo>
                  <a:pt x="12" y="41"/>
                </a:lnTo>
                <a:lnTo>
                  <a:pt x="12" y="22"/>
                </a:lnTo>
                <a:lnTo>
                  <a:pt x="10" y="19"/>
                </a:lnTo>
                <a:lnTo>
                  <a:pt x="10" y="16"/>
                </a:lnTo>
                <a:lnTo>
                  <a:pt x="10" y="13"/>
                </a:lnTo>
                <a:lnTo>
                  <a:pt x="10" y="11"/>
                </a:lnTo>
                <a:lnTo>
                  <a:pt x="10" y="8"/>
                </a:lnTo>
                <a:lnTo>
                  <a:pt x="7" y="5"/>
                </a:lnTo>
                <a:lnTo>
                  <a:pt x="3" y="8"/>
                </a:lnTo>
                <a:lnTo>
                  <a:pt x="0" y="5"/>
                </a:lnTo>
                <a:lnTo>
                  <a:pt x="16" y="0"/>
                </a:lnTo>
                <a:lnTo>
                  <a:pt x="20" y="0"/>
                </a:lnTo>
                <a:lnTo>
                  <a:pt x="2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4" name="Freeform 100"/>
          <p:cNvSpPr>
            <a:spLocks/>
          </p:cNvSpPr>
          <p:nvPr/>
        </p:nvSpPr>
        <p:spPr bwMode="auto">
          <a:xfrm>
            <a:off x="3711575" y="1954213"/>
            <a:ext cx="39688" cy="101600"/>
          </a:xfrm>
          <a:custGeom>
            <a:avLst/>
            <a:gdLst>
              <a:gd name="T0" fmla="*/ 0 w 25"/>
              <a:gd name="T1" fmla="*/ 2147483647 h 64"/>
              <a:gd name="T2" fmla="*/ 2147483647 w 25"/>
              <a:gd name="T3" fmla="*/ 0 h 64"/>
              <a:gd name="T4" fmla="*/ 2147483647 w 25"/>
              <a:gd name="T5" fmla="*/ 2147483647 h 64"/>
              <a:gd name="T6" fmla="*/ 2147483647 w 25"/>
              <a:gd name="T7" fmla="*/ 2147483647 h 64"/>
              <a:gd name="T8" fmla="*/ 2147483647 w 25"/>
              <a:gd name="T9" fmla="*/ 2147483647 h 64"/>
              <a:gd name="T10" fmla="*/ 2147483647 w 25"/>
              <a:gd name="T11" fmla="*/ 2147483647 h 64"/>
              <a:gd name="T12" fmla="*/ 2147483647 w 25"/>
              <a:gd name="T13" fmla="*/ 2147483647 h 64"/>
              <a:gd name="T14" fmla="*/ 2147483647 w 25"/>
              <a:gd name="T15" fmla="*/ 2147483647 h 64"/>
              <a:gd name="T16" fmla="*/ 2147483647 w 25"/>
              <a:gd name="T17" fmla="*/ 2147483647 h 64"/>
              <a:gd name="T18" fmla="*/ 2147483647 w 25"/>
              <a:gd name="T19" fmla="*/ 2147483647 h 64"/>
              <a:gd name="T20" fmla="*/ 2147483647 w 25"/>
              <a:gd name="T21" fmla="*/ 2147483647 h 64"/>
              <a:gd name="T22" fmla="*/ 2147483647 w 25"/>
              <a:gd name="T23" fmla="*/ 2147483647 h 64"/>
              <a:gd name="T24" fmla="*/ 2147483647 w 25"/>
              <a:gd name="T25" fmla="*/ 2147483647 h 64"/>
              <a:gd name="T26" fmla="*/ 2147483647 w 25"/>
              <a:gd name="T27" fmla="*/ 2147483647 h 64"/>
              <a:gd name="T28" fmla="*/ 2147483647 w 25"/>
              <a:gd name="T29" fmla="*/ 2147483647 h 64"/>
              <a:gd name="T30" fmla="*/ 2147483647 w 25"/>
              <a:gd name="T31" fmla="*/ 2147483647 h 64"/>
              <a:gd name="T32" fmla="*/ 2147483647 w 25"/>
              <a:gd name="T33" fmla="*/ 2147483647 h 64"/>
              <a:gd name="T34" fmla="*/ 2147483647 w 25"/>
              <a:gd name="T35" fmla="*/ 2147483647 h 64"/>
              <a:gd name="T36" fmla="*/ 2147483647 w 25"/>
              <a:gd name="T37" fmla="*/ 2147483647 h 64"/>
              <a:gd name="T38" fmla="*/ 2147483647 w 25"/>
              <a:gd name="T39" fmla="*/ 2147483647 h 64"/>
              <a:gd name="T40" fmla="*/ 2147483647 w 25"/>
              <a:gd name="T41" fmla="*/ 2147483647 h 64"/>
              <a:gd name="T42" fmla="*/ 2147483647 w 25"/>
              <a:gd name="T43" fmla="*/ 2147483647 h 64"/>
              <a:gd name="T44" fmla="*/ 2147483647 w 25"/>
              <a:gd name="T45" fmla="*/ 2147483647 h 64"/>
              <a:gd name="T46" fmla="*/ 2147483647 w 25"/>
              <a:gd name="T47" fmla="*/ 2147483647 h 64"/>
              <a:gd name="T48" fmla="*/ 2147483647 w 25"/>
              <a:gd name="T49" fmla="*/ 2147483647 h 64"/>
              <a:gd name="T50" fmla="*/ 2147483647 w 25"/>
              <a:gd name="T51" fmla="*/ 2147483647 h 64"/>
              <a:gd name="T52" fmla="*/ 0 w 25"/>
              <a:gd name="T53" fmla="*/ 2147483647 h 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"/>
              <a:gd name="T82" fmla="*/ 0 h 64"/>
              <a:gd name="T83" fmla="*/ 25 w 25"/>
              <a:gd name="T84" fmla="*/ 64 h 6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" h="64">
                <a:moveTo>
                  <a:pt x="0" y="8"/>
                </a:moveTo>
                <a:lnTo>
                  <a:pt x="18" y="0"/>
                </a:lnTo>
                <a:lnTo>
                  <a:pt x="18" y="53"/>
                </a:lnTo>
                <a:lnTo>
                  <a:pt x="18" y="55"/>
                </a:lnTo>
                <a:lnTo>
                  <a:pt x="18" y="58"/>
                </a:lnTo>
                <a:lnTo>
                  <a:pt x="20" y="58"/>
                </a:lnTo>
                <a:lnTo>
                  <a:pt x="20" y="61"/>
                </a:lnTo>
                <a:lnTo>
                  <a:pt x="23" y="61"/>
                </a:lnTo>
                <a:lnTo>
                  <a:pt x="25" y="61"/>
                </a:lnTo>
                <a:lnTo>
                  <a:pt x="25" y="64"/>
                </a:lnTo>
                <a:lnTo>
                  <a:pt x="4" y="64"/>
                </a:lnTo>
                <a:lnTo>
                  <a:pt x="4" y="61"/>
                </a:lnTo>
                <a:lnTo>
                  <a:pt x="7" y="61"/>
                </a:lnTo>
                <a:lnTo>
                  <a:pt x="10" y="61"/>
                </a:lnTo>
                <a:lnTo>
                  <a:pt x="10" y="58"/>
                </a:lnTo>
                <a:lnTo>
                  <a:pt x="11" y="58"/>
                </a:lnTo>
                <a:lnTo>
                  <a:pt x="11" y="55"/>
                </a:lnTo>
                <a:lnTo>
                  <a:pt x="11" y="53"/>
                </a:lnTo>
                <a:lnTo>
                  <a:pt x="11" y="19"/>
                </a:lnTo>
                <a:lnTo>
                  <a:pt x="11" y="17"/>
                </a:lnTo>
                <a:lnTo>
                  <a:pt x="11" y="14"/>
                </a:lnTo>
                <a:lnTo>
                  <a:pt x="11" y="11"/>
                </a:lnTo>
                <a:lnTo>
                  <a:pt x="10" y="11"/>
                </a:lnTo>
                <a:lnTo>
                  <a:pt x="10" y="8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5" name="Freeform 101"/>
          <p:cNvSpPr>
            <a:spLocks/>
          </p:cNvSpPr>
          <p:nvPr/>
        </p:nvSpPr>
        <p:spPr bwMode="auto">
          <a:xfrm>
            <a:off x="3776663" y="1954213"/>
            <a:ext cx="53975" cy="101600"/>
          </a:xfrm>
          <a:custGeom>
            <a:avLst/>
            <a:gdLst>
              <a:gd name="T0" fmla="*/ 0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0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2147483647 h 64"/>
              <a:gd name="T14" fmla="*/ 2147483647 w 34"/>
              <a:gd name="T15" fmla="*/ 2147483647 h 64"/>
              <a:gd name="T16" fmla="*/ 2147483647 w 34"/>
              <a:gd name="T17" fmla="*/ 2147483647 h 64"/>
              <a:gd name="T18" fmla="*/ 2147483647 w 34"/>
              <a:gd name="T19" fmla="*/ 2147483647 h 64"/>
              <a:gd name="T20" fmla="*/ 2147483647 w 34"/>
              <a:gd name="T21" fmla="*/ 2147483647 h 64"/>
              <a:gd name="T22" fmla="*/ 2147483647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2147483647 w 34"/>
              <a:gd name="T41" fmla="*/ 2147483647 h 64"/>
              <a:gd name="T42" fmla="*/ 2147483647 w 34"/>
              <a:gd name="T43" fmla="*/ 2147483647 h 64"/>
              <a:gd name="T44" fmla="*/ 2147483647 w 34"/>
              <a:gd name="T45" fmla="*/ 2147483647 h 64"/>
              <a:gd name="T46" fmla="*/ 2147483647 w 34"/>
              <a:gd name="T47" fmla="*/ 2147483647 h 64"/>
              <a:gd name="T48" fmla="*/ 0 w 34"/>
              <a:gd name="T49" fmla="*/ 2147483647 h 64"/>
              <a:gd name="T50" fmla="*/ 0 w 34"/>
              <a:gd name="T51" fmla="*/ 2147483647 h 64"/>
              <a:gd name="T52" fmla="*/ 2147483647 w 34"/>
              <a:gd name="T53" fmla="*/ 2147483647 h 64"/>
              <a:gd name="T54" fmla="*/ 2147483647 w 34"/>
              <a:gd name="T55" fmla="*/ 2147483647 h 64"/>
              <a:gd name="T56" fmla="*/ 2147483647 w 34"/>
              <a:gd name="T57" fmla="*/ 2147483647 h 64"/>
              <a:gd name="T58" fmla="*/ 2147483647 w 34"/>
              <a:gd name="T59" fmla="*/ 2147483647 h 64"/>
              <a:gd name="T60" fmla="*/ 2147483647 w 34"/>
              <a:gd name="T61" fmla="*/ 2147483647 h 64"/>
              <a:gd name="T62" fmla="*/ 2147483647 w 34"/>
              <a:gd name="T63" fmla="*/ 2147483647 h 64"/>
              <a:gd name="T64" fmla="*/ 2147483647 w 34"/>
              <a:gd name="T65" fmla="*/ 2147483647 h 64"/>
              <a:gd name="T66" fmla="*/ 2147483647 w 34"/>
              <a:gd name="T67" fmla="*/ 2147483647 h 64"/>
              <a:gd name="T68" fmla="*/ 2147483647 w 34"/>
              <a:gd name="T69" fmla="*/ 2147483647 h 64"/>
              <a:gd name="T70" fmla="*/ 2147483647 w 34"/>
              <a:gd name="T71" fmla="*/ 2147483647 h 64"/>
              <a:gd name="T72" fmla="*/ 2147483647 w 34"/>
              <a:gd name="T73" fmla="*/ 2147483647 h 64"/>
              <a:gd name="T74" fmla="*/ 2147483647 w 34"/>
              <a:gd name="T75" fmla="*/ 2147483647 h 64"/>
              <a:gd name="T76" fmla="*/ 2147483647 w 34"/>
              <a:gd name="T77" fmla="*/ 2147483647 h 64"/>
              <a:gd name="T78" fmla="*/ 2147483647 w 34"/>
              <a:gd name="T79" fmla="*/ 2147483647 h 64"/>
              <a:gd name="T80" fmla="*/ 2147483647 w 34"/>
              <a:gd name="T81" fmla="*/ 2147483647 h 64"/>
              <a:gd name="T82" fmla="*/ 2147483647 w 34"/>
              <a:gd name="T83" fmla="*/ 2147483647 h 64"/>
              <a:gd name="T84" fmla="*/ 2147483647 w 34"/>
              <a:gd name="T85" fmla="*/ 2147483647 h 64"/>
              <a:gd name="T86" fmla="*/ 2147483647 w 34"/>
              <a:gd name="T87" fmla="*/ 2147483647 h 64"/>
              <a:gd name="T88" fmla="*/ 2147483647 w 34"/>
              <a:gd name="T89" fmla="*/ 2147483647 h 64"/>
              <a:gd name="T90" fmla="*/ 2147483647 w 34"/>
              <a:gd name="T91" fmla="*/ 2147483647 h 64"/>
              <a:gd name="T92" fmla="*/ 2147483647 w 34"/>
              <a:gd name="T93" fmla="*/ 2147483647 h 64"/>
              <a:gd name="T94" fmla="*/ 2147483647 w 34"/>
              <a:gd name="T95" fmla="*/ 2147483647 h 64"/>
              <a:gd name="T96" fmla="*/ 2147483647 w 34"/>
              <a:gd name="T97" fmla="*/ 2147483647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"/>
              <a:gd name="T148" fmla="*/ 0 h 64"/>
              <a:gd name="T149" fmla="*/ 34 w 34"/>
              <a:gd name="T150" fmla="*/ 64 h 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" h="64">
                <a:moveTo>
                  <a:pt x="0" y="14"/>
                </a:moveTo>
                <a:lnTo>
                  <a:pt x="0" y="11"/>
                </a:lnTo>
                <a:lnTo>
                  <a:pt x="4" y="8"/>
                </a:lnTo>
                <a:lnTo>
                  <a:pt x="4" y="6"/>
                </a:lnTo>
                <a:lnTo>
                  <a:pt x="7" y="6"/>
                </a:lnTo>
                <a:lnTo>
                  <a:pt x="7" y="3"/>
                </a:lnTo>
                <a:lnTo>
                  <a:pt x="9" y="3"/>
                </a:lnTo>
                <a:lnTo>
                  <a:pt x="11" y="0"/>
                </a:lnTo>
                <a:lnTo>
                  <a:pt x="13" y="0"/>
                </a:lnTo>
                <a:lnTo>
                  <a:pt x="18" y="0"/>
                </a:lnTo>
                <a:lnTo>
                  <a:pt x="20" y="0"/>
                </a:lnTo>
                <a:lnTo>
                  <a:pt x="23" y="0"/>
                </a:lnTo>
                <a:lnTo>
                  <a:pt x="24" y="3"/>
                </a:lnTo>
                <a:lnTo>
                  <a:pt x="27" y="3"/>
                </a:lnTo>
                <a:lnTo>
                  <a:pt x="27" y="6"/>
                </a:lnTo>
                <a:lnTo>
                  <a:pt x="31" y="8"/>
                </a:lnTo>
                <a:lnTo>
                  <a:pt x="31" y="11"/>
                </a:lnTo>
                <a:lnTo>
                  <a:pt x="31" y="14"/>
                </a:lnTo>
                <a:lnTo>
                  <a:pt x="31" y="17"/>
                </a:lnTo>
                <a:lnTo>
                  <a:pt x="27" y="19"/>
                </a:lnTo>
                <a:lnTo>
                  <a:pt x="27" y="22"/>
                </a:lnTo>
                <a:lnTo>
                  <a:pt x="24" y="22"/>
                </a:lnTo>
                <a:lnTo>
                  <a:pt x="24" y="25"/>
                </a:lnTo>
                <a:lnTo>
                  <a:pt x="23" y="25"/>
                </a:lnTo>
                <a:lnTo>
                  <a:pt x="24" y="28"/>
                </a:lnTo>
                <a:lnTo>
                  <a:pt x="27" y="28"/>
                </a:lnTo>
                <a:lnTo>
                  <a:pt x="27" y="30"/>
                </a:lnTo>
                <a:lnTo>
                  <a:pt x="31" y="30"/>
                </a:lnTo>
                <a:lnTo>
                  <a:pt x="31" y="33"/>
                </a:lnTo>
                <a:lnTo>
                  <a:pt x="34" y="36"/>
                </a:lnTo>
                <a:lnTo>
                  <a:pt x="34" y="39"/>
                </a:lnTo>
                <a:lnTo>
                  <a:pt x="34" y="42"/>
                </a:lnTo>
                <a:lnTo>
                  <a:pt x="34" y="44"/>
                </a:lnTo>
                <a:lnTo>
                  <a:pt x="34" y="47"/>
                </a:lnTo>
                <a:lnTo>
                  <a:pt x="34" y="50"/>
                </a:lnTo>
                <a:lnTo>
                  <a:pt x="31" y="53"/>
                </a:lnTo>
                <a:lnTo>
                  <a:pt x="31" y="55"/>
                </a:lnTo>
                <a:lnTo>
                  <a:pt x="27" y="55"/>
                </a:lnTo>
                <a:lnTo>
                  <a:pt x="27" y="58"/>
                </a:lnTo>
                <a:lnTo>
                  <a:pt x="24" y="58"/>
                </a:lnTo>
                <a:lnTo>
                  <a:pt x="23" y="61"/>
                </a:lnTo>
                <a:lnTo>
                  <a:pt x="20" y="61"/>
                </a:lnTo>
                <a:lnTo>
                  <a:pt x="20" y="64"/>
                </a:lnTo>
                <a:lnTo>
                  <a:pt x="18" y="64"/>
                </a:lnTo>
                <a:lnTo>
                  <a:pt x="13" y="64"/>
                </a:lnTo>
                <a:lnTo>
                  <a:pt x="9" y="64"/>
                </a:lnTo>
                <a:lnTo>
                  <a:pt x="7" y="64"/>
                </a:lnTo>
                <a:lnTo>
                  <a:pt x="4" y="64"/>
                </a:lnTo>
                <a:lnTo>
                  <a:pt x="4" y="61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4" y="55"/>
                </a:lnTo>
                <a:lnTo>
                  <a:pt x="7" y="55"/>
                </a:lnTo>
                <a:lnTo>
                  <a:pt x="9" y="55"/>
                </a:lnTo>
                <a:lnTo>
                  <a:pt x="9" y="58"/>
                </a:lnTo>
                <a:lnTo>
                  <a:pt x="11" y="58"/>
                </a:lnTo>
                <a:lnTo>
                  <a:pt x="13" y="58"/>
                </a:lnTo>
                <a:lnTo>
                  <a:pt x="13" y="61"/>
                </a:lnTo>
                <a:lnTo>
                  <a:pt x="18" y="61"/>
                </a:lnTo>
                <a:lnTo>
                  <a:pt x="18" y="58"/>
                </a:lnTo>
                <a:lnTo>
                  <a:pt x="20" y="58"/>
                </a:lnTo>
                <a:lnTo>
                  <a:pt x="23" y="58"/>
                </a:lnTo>
                <a:lnTo>
                  <a:pt x="24" y="55"/>
                </a:lnTo>
                <a:lnTo>
                  <a:pt x="24" y="53"/>
                </a:lnTo>
                <a:lnTo>
                  <a:pt x="27" y="50"/>
                </a:lnTo>
                <a:lnTo>
                  <a:pt x="27" y="47"/>
                </a:lnTo>
                <a:lnTo>
                  <a:pt x="27" y="44"/>
                </a:lnTo>
                <a:lnTo>
                  <a:pt x="24" y="42"/>
                </a:lnTo>
                <a:lnTo>
                  <a:pt x="24" y="39"/>
                </a:lnTo>
                <a:lnTo>
                  <a:pt x="23" y="36"/>
                </a:lnTo>
                <a:lnTo>
                  <a:pt x="20" y="36"/>
                </a:lnTo>
                <a:lnTo>
                  <a:pt x="20" y="33"/>
                </a:lnTo>
                <a:lnTo>
                  <a:pt x="18" y="33"/>
                </a:lnTo>
                <a:lnTo>
                  <a:pt x="13" y="33"/>
                </a:lnTo>
                <a:lnTo>
                  <a:pt x="11" y="33"/>
                </a:lnTo>
                <a:lnTo>
                  <a:pt x="9" y="33"/>
                </a:lnTo>
                <a:lnTo>
                  <a:pt x="9" y="30"/>
                </a:lnTo>
                <a:lnTo>
                  <a:pt x="11" y="30"/>
                </a:lnTo>
                <a:lnTo>
                  <a:pt x="13" y="30"/>
                </a:lnTo>
                <a:lnTo>
                  <a:pt x="18" y="28"/>
                </a:lnTo>
                <a:lnTo>
                  <a:pt x="20" y="28"/>
                </a:lnTo>
                <a:lnTo>
                  <a:pt x="20" y="25"/>
                </a:lnTo>
                <a:lnTo>
                  <a:pt x="23" y="25"/>
                </a:lnTo>
                <a:lnTo>
                  <a:pt x="23" y="22"/>
                </a:lnTo>
                <a:lnTo>
                  <a:pt x="23" y="19"/>
                </a:lnTo>
                <a:lnTo>
                  <a:pt x="23" y="17"/>
                </a:lnTo>
                <a:lnTo>
                  <a:pt x="23" y="14"/>
                </a:lnTo>
                <a:lnTo>
                  <a:pt x="23" y="11"/>
                </a:lnTo>
                <a:lnTo>
                  <a:pt x="20" y="8"/>
                </a:lnTo>
                <a:lnTo>
                  <a:pt x="18" y="8"/>
                </a:lnTo>
                <a:lnTo>
                  <a:pt x="18" y="6"/>
                </a:lnTo>
                <a:lnTo>
                  <a:pt x="13" y="6"/>
                </a:lnTo>
                <a:lnTo>
                  <a:pt x="11" y="6"/>
                </a:lnTo>
                <a:lnTo>
                  <a:pt x="9" y="6"/>
                </a:lnTo>
                <a:lnTo>
                  <a:pt x="9" y="8"/>
                </a:lnTo>
                <a:lnTo>
                  <a:pt x="7" y="8"/>
                </a:lnTo>
                <a:lnTo>
                  <a:pt x="4" y="11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6" name="Freeform 103"/>
          <p:cNvSpPr>
            <a:spLocks/>
          </p:cNvSpPr>
          <p:nvPr/>
        </p:nvSpPr>
        <p:spPr bwMode="auto">
          <a:xfrm>
            <a:off x="3902075" y="1889125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2147483647 w 54"/>
              <a:gd name="T5" fmla="*/ 2147483647 h 52"/>
              <a:gd name="T6" fmla="*/ 2147483647 w 54"/>
              <a:gd name="T7" fmla="*/ 2147483647 h 52"/>
              <a:gd name="T8" fmla="*/ 2147483647 w 54"/>
              <a:gd name="T9" fmla="*/ 2147483647 h 52"/>
              <a:gd name="T10" fmla="*/ 2147483647 w 54"/>
              <a:gd name="T11" fmla="*/ 2147483647 h 52"/>
              <a:gd name="T12" fmla="*/ 2147483647 w 54"/>
              <a:gd name="T13" fmla="*/ 2147483647 h 52"/>
              <a:gd name="T14" fmla="*/ 2147483647 w 54"/>
              <a:gd name="T15" fmla="*/ 2147483647 h 52"/>
              <a:gd name="T16" fmla="*/ 2147483647 w 54"/>
              <a:gd name="T17" fmla="*/ 0 h 52"/>
              <a:gd name="T18" fmla="*/ 2147483647 w 54"/>
              <a:gd name="T19" fmla="*/ 2147483647 h 52"/>
              <a:gd name="T20" fmla="*/ 2147483647 w 54"/>
              <a:gd name="T21" fmla="*/ 2147483647 h 52"/>
              <a:gd name="T22" fmla="*/ 2147483647 w 54"/>
              <a:gd name="T23" fmla="*/ 2147483647 h 52"/>
              <a:gd name="T24" fmla="*/ 2147483647 w 54"/>
              <a:gd name="T25" fmla="*/ 2147483647 h 52"/>
              <a:gd name="T26" fmla="*/ 2147483647 w 54"/>
              <a:gd name="T27" fmla="*/ 2147483647 h 52"/>
              <a:gd name="T28" fmla="*/ 2147483647 w 54"/>
              <a:gd name="T29" fmla="*/ 2147483647 h 52"/>
              <a:gd name="T30" fmla="*/ 2147483647 w 54"/>
              <a:gd name="T31" fmla="*/ 2147483647 h 52"/>
              <a:gd name="T32" fmla="*/ 2147483647 w 54"/>
              <a:gd name="T33" fmla="*/ 2147483647 h 52"/>
              <a:gd name="T34" fmla="*/ 2147483647 w 54"/>
              <a:gd name="T35" fmla="*/ 2147483647 h 52"/>
              <a:gd name="T36" fmla="*/ 2147483647 w 54"/>
              <a:gd name="T37" fmla="*/ 2147483647 h 52"/>
              <a:gd name="T38" fmla="*/ 2147483647 w 54"/>
              <a:gd name="T39" fmla="*/ 2147483647 h 52"/>
              <a:gd name="T40" fmla="*/ 2147483647 w 54"/>
              <a:gd name="T41" fmla="*/ 2147483647 h 52"/>
              <a:gd name="T42" fmla="*/ 2147483647 w 54"/>
              <a:gd name="T43" fmla="*/ 2147483647 h 52"/>
              <a:gd name="T44" fmla="*/ 2147483647 w 54"/>
              <a:gd name="T45" fmla="*/ 2147483647 h 52"/>
              <a:gd name="T46" fmla="*/ 2147483647 w 54"/>
              <a:gd name="T47" fmla="*/ 2147483647 h 52"/>
              <a:gd name="T48" fmla="*/ 2147483647 w 54"/>
              <a:gd name="T49" fmla="*/ 2147483647 h 52"/>
              <a:gd name="T50" fmla="*/ 2147483647 w 54"/>
              <a:gd name="T51" fmla="*/ 2147483647 h 52"/>
              <a:gd name="T52" fmla="*/ 2147483647 w 54"/>
              <a:gd name="T53" fmla="*/ 2147483647 h 52"/>
              <a:gd name="T54" fmla="*/ 2147483647 w 54"/>
              <a:gd name="T55" fmla="*/ 2147483647 h 52"/>
              <a:gd name="T56" fmla="*/ 2147483647 w 54"/>
              <a:gd name="T57" fmla="*/ 2147483647 h 52"/>
              <a:gd name="T58" fmla="*/ 2147483647 w 54"/>
              <a:gd name="T59" fmla="*/ 2147483647 h 52"/>
              <a:gd name="T60" fmla="*/ 2147483647 w 54"/>
              <a:gd name="T61" fmla="*/ 2147483647 h 52"/>
              <a:gd name="T62" fmla="*/ 2147483647 w 54"/>
              <a:gd name="T63" fmla="*/ 2147483647 h 52"/>
              <a:gd name="T64" fmla="*/ 2147483647 w 54"/>
              <a:gd name="T65" fmla="*/ 2147483647 h 52"/>
              <a:gd name="T66" fmla="*/ 2147483647 w 54"/>
              <a:gd name="T67" fmla="*/ 2147483647 h 52"/>
              <a:gd name="T68" fmla="*/ 2147483647 w 54"/>
              <a:gd name="T69" fmla="*/ 2147483647 h 52"/>
              <a:gd name="T70" fmla="*/ 0 w 54"/>
              <a:gd name="T71" fmla="*/ 0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"/>
              <a:gd name="T109" fmla="*/ 0 h 52"/>
              <a:gd name="T110" fmla="*/ 54 w 54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" h="52">
                <a:moveTo>
                  <a:pt x="0" y="0"/>
                </a:moveTo>
                <a:lnTo>
                  <a:pt x="26" y="0"/>
                </a:lnTo>
                <a:lnTo>
                  <a:pt x="26" y="2"/>
                </a:lnTo>
                <a:lnTo>
                  <a:pt x="23" y="2"/>
                </a:lnTo>
                <a:lnTo>
                  <a:pt x="23" y="5"/>
                </a:lnTo>
                <a:lnTo>
                  <a:pt x="23" y="8"/>
                </a:lnTo>
                <a:lnTo>
                  <a:pt x="23" y="11"/>
                </a:lnTo>
                <a:lnTo>
                  <a:pt x="26" y="11"/>
                </a:lnTo>
                <a:lnTo>
                  <a:pt x="26" y="13"/>
                </a:lnTo>
                <a:lnTo>
                  <a:pt x="27" y="19"/>
                </a:lnTo>
                <a:lnTo>
                  <a:pt x="34" y="13"/>
                </a:lnTo>
                <a:lnTo>
                  <a:pt x="34" y="11"/>
                </a:lnTo>
                <a:lnTo>
                  <a:pt x="37" y="11"/>
                </a:lnTo>
                <a:lnTo>
                  <a:pt x="37" y="8"/>
                </a:lnTo>
                <a:lnTo>
                  <a:pt x="37" y="5"/>
                </a:lnTo>
                <a:lnTo>
                  <a:pt x="37" y="2"/>
                </a:lnTo>
                <a:lnTo>
                  <a:pt x="34" y="2"/>
                </a:lnTo>
                <a:lnTo>
                  <a:pt x="34" y="0"/>
                </a:lnTo>
                <a:lnTo>
                  <a:pt x="50" y="0"/>
                </a:lnTo>
                <a:lnTo>
                  <a:pt x="50" y="2"/>
                </a:lnTo>
                <a:lnTo>
                  <a:pt x="47" y="2"/>
                </a:lnTo>
                <a:lnTo>
                  <a:pt x="47" y="5"/>
                </a:lnTo>
                <a:lnTo>
                  <a:pt x="43" y="5"/>
                </a:lnTo>
                <a:lnTo>
                  <a:pt x="41" y="8"/>
                </a:lnTo>
                <a:lnTo>
                  <a:pt x="41" y="11"/>
                </a:lnTo>
                <a:lnTo>
                  <a:pt x="39" y="11"/>
                </a:lnTo>
                <a:lnTo>
                  <a:pt x="39" y="13"/>
                </a:lnTo>
                <a:lnTo>
                  <a:pt x="30" y="22"/>
                </a:lnTo>
                <a:lnTo>
                  <a:pt x="43" y="41"/>
                </a:lnTo>
                <a:lnTo>
                  <a:pt x="47" y="44"/>
                </a:lnTo>
                <a:lnTo>
                  <a:pt x="47" y="47"/>
                </a:lnTo>
                <a:lnTo>
                  <a:pt x="50" y="47"/>
                </a:lnTo>
                <a:lnTo>
                  <a:pt x="50" y="49"/>
                </a:lnTo>
                <a:lnTo>
                  <a:pt x="53" y="49"/>
                </a:lnTo>
                <a:lnTo>
                  <a:pt x="54" y="49"/>
                </a:lnTo>
                <a:lnTo>
                  <a:pt x="54" y="52"/>
                </a:lnTo>
                <a:lnTo>
                  <a:pt x="30" y="52"/>
                </a:lnTo>
                <a:lnTo>
                  <a:pt x="30" y="49"/>
                </a:lnTo>
                <a:lnTo>
                  <a:pt x="34" y="49"/>
                </a:lnTo>
                <a:lnTo>
                  <a:pt x="37" y="49"/>
                </a:lnTo>
                <a:lnTo>
                  <a:pt x="37" y="47"/>
                </a:lnTo>
                <a:lnTo>
                  <a:pt x="37" y="44"/>
                </a:lnTo>
                <a:lnTo>
                  <a:pt x="34" y="44"/>
                </a:lnTo>
                <a:lnTo>
                  <a:pt x="34" y="41"/>
                </a:lnTo>
                <a:lnTo>
                  <a:pt x="26" y="30"/>
                </a:lnTo>
                <a:lnTo>
                  <a:pt x="16" y="41"/>
                </a:lnTo>
                <a:lnTo>
                  <a:pt x="16" y="44"/>
                </a:lnTo>
                <a:lnTo>
                  <a:pt x="13" y="44"/>
                </a:lnTo>
                <a:lnTo>
                  <a:pt x="13" y="47"/>
                </a:lnTo>
                <a:lnTo>
                  <a:pt x="13" y="49"/>
                </a:lnTo>
                <a:lnTo>
                  <a:pt x="16" y="49"/>
                </a:lnTo>
                <a:lnTo>
                  <a:pt x="20" y="49"/>
                </a:lnTo>
                <a:lnTo>
                  <a:pt x="20" y="52"/>
                </a:lnTo>
                <a:lnTo>
                  <a:pt x="2" y="52"/>
                </a:lnTo>
                <a:lnTo>
                  <a:pt x="2" y="49"/>
                </a:lnTo>
                <a:lnTo>
                  <a:pt x="7" y="49"/>
                </a:lnTo>
                <a:lnTo>
                  <a:pt x="7" y="47"/>
                </a:lnTo>
                <a:lnTo>
                  <a:pt x="9" y="47"/>
                </a:lnTo>
                <a:lnTo>
                  <a:pt x="9" y="44"/>
                </a:lnTo>
                <a:lnTo>
                  <a:pt x="12" y="44"/>
                </a:lnTo>
                <a:lnTo>
                  <a:pt x="12" y="41"/>
                </a:lnTo>
                <a:lnTo>
                  <a:pt x="23" y="24"/>
                </a:lnTo>
                <a:lnTo>
                  <a:pt x="13" y="11"/>
                </a:lnTo>
                <a:lnTo>
                  <a:pt x="12" y="11"/>
                </a:lnTo>
                <a:lnTo>
                  <a:pt x="12" y="8"/>
                </a:lnTo>
                <a:lnTo>
                  <a:pt x="9" y="8"/>
                </a:lnTo>
                <a:lnTo>
                  <a:pt x="9" y="5"/>
                </a:lnTo>
                <a:lnTo>
                  <a:pt x="7" y="5"/>
                </a:lnTo>
                <a:lnTo>
                  <a:pt x="7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7" name="Freeform 104"/>
          <p:cNvSpPr>
            <a:spLocks/>
          </p:cNvSpPr>
          <p:nvPr/>
        </p:nvSpPr>
        <p:spPr bwMode="auto">
          <a:xfrm>
            <a:off x="4010025" y="1954213"/>
            <a:ext cx="36513" cy="101600"/>
          </a:xfrm>
          <a:custGeom>
            <a:avLst/>
            <a:gdLst>
              <a:gd name="T0" fmla="*/ 0 w 23"/>
              <a:gd name="T1" fmla="*/ 2147483647 h 64"/>
              <a:gd name="T2" fmla="*/ 2147483647 w 23"/>
              <a:gd name="T3" fmla="*/ 0 h 64"/>
              <a:gd name="T4" fmla="*/ 2147483647 w 23"/>
              <a:gd name="T5" fmla="*/ 2147483647 h 64"/>
              <a:gd name="T6" fmla="*/ 2147483647 w 23"/>
              <a:gd name="T7" fmla="*/ 2147483647 h 64"/>
              <a:gd name="T8" fmla="*/ 2147483647 w 23"/>
              <a:gd name="T9" fmla="*/ 2147483647 h 64"/>
              <a:gd name="T10" fmla="*/ 2147483647 w 23"/>
              <a:gd name="T11" fmla="*/ 2147483647 h 64"/>
              <a:gd name="T12" fmla="*/ 2147483647 w 23"/>
              <a:gd name="T13" fmla="*/ 2147483647 h 64"/>
              <a:gd name="T14" fmla="*/ 2147483647 w 23"/>
              <a:gd name="T15" fmla="*/ 2147483647 h 64"/>
              <a:gd name="T16" fmla="*/ 2147483647 w 23"/>
              <a:gd name="T17" fmla="*/ 2147483647 h 64"/>
              <a:gd name="T18" fmla="*/ 2147483647 w 23"/>
              <a:gd name="T19" fmla="*/ 2147483647 h 64"/>
              <a:gd name="T20" fmla="*/ 0 w 23"/>
              <a:gd name="T21" fmla="*/ 2147483647 h 64"/>
              <a:gd name="T22" fmla="*/ 0 w 23"/>
              <a:gd name="T23" fmla="*/ 2147483647 h 64"/>
              <a:gd name="T24" fmla="*/ 2147483647 w 23"/>
              <a:gd name="T25" fmla="*/ 2147483647 h 64"/>
              <a:gd name="T26" fmla="*/ 2147483647 w 23"/>
              <a:gd name="T27" fmla="*/ 2147483647 h 64"/>
              <a:gd name="T28" fmla="*/ 2147483647 w 23"/>
              <a:gd name="T29" fmla="*/ 2147483647 h 64"/>
              <a:gd name="T30" fmla="*/ 2147483647 w 23"/>
              <a:gd name="T31" fmla="*/ 2147483647 h 64"/>
              <a:gd name="T32" fmla="*/ 2147483647 w 23"/>
              <a:gd name="T33" fmla="*/ 2147483647 h 64"/>
              <a:gd name="T34" fmla="*/ 2147483647 w 23"/>
              <a:gd name="T35" fmla="*/ 2147483647 h 64"/>
              <a:gd name="T36" fmla="*/ 2147483647 w 23"/>
              <a:gd name="T37" fmla="*/ 2147483647 h 64"/>
              <a:gd name="T38" fmla="*/ 2147483647 w 23"/>
              <a:gd name="T39" fmla="*/ 2147483647 h 64"/>
              <a:gd name="T40" fmla="*/ 2147483647 w 23"/>
              <a:gd name="T41" fmla="*/ 2147483647 h 64"/>
              <a:gd name="T42" fmla="*/ 2147483647 w 23"/>
              <a:gd name="T43" fmla="*/ 2147483647 h 64"/>
              <a:gd name="T44" fmla="*/ 2147483647 w 23"/>
              <a:gd name="T45" fmla="*/ 2147483647 h 64"/>
              <a:gd name="T46" fmla="*/ 2147483647 w 23"/>
              <a:gd name="T47" fmla="*/ 2147483647 h 64"/>
              <a:gd name="T48" fmla="*/ 0 w 23"/>
              <a:gd name="T49" fmla="*/ 2147483647 h 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"/>
              <a:gd name="T76" fmla="*/ 0 h 64"/>
              <a:gd name="T77" fmla="*/ 23 w 23"/>
              <a:gd name="T78" fmla="*/ 64 h 6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" h="64">
                <a:moveTo>
                  <a:pt x="0" y="8"/>
                </a:moveTo>
                <a:lnTo>
                  <a:pt x="13" y="0"/>
                </a:lnTo>
                <a:lnTo>
                  <a:pt x="13" y="53"/>
                </a:lnTo>
                <a:lnTo>
                  <a:pt x="13" y="55"/>
                </a:lnTo>
                <a:lnTo>
                  <a:pt x="13" y="58"/>
                </a:lnTo>
                <a:lnTo>
                  <a:pt x="16" y="58"/>
                </a:lnTo>
                <a:lnTo>
                  <a:pt x="16" y="61"/>
                </a:lnTo>
                <a:lnTo>
                  <a:pt x="20" y="61"/>
                </a:lnTo>
                <a:lnTo>
                  <a:pt x="23" y="61"/>
                </a:lnTo>
                <a:lnTo>
                  <a:pt x="23" y="64"/>
                </a:lnTo>
                <a:lnTo>
                  <a:pt x="0" y="64"/>
                </a:lnTo>
                <a:lnTo>
                  <a:pt x="0" y="61"/>
                </a:lnTo>
                <a:lnTo>
                  <a:pt x="3" y="61"/>
                </a:lnTo>
                <a:lnTo>
                  <a:pt x="7" y="61"/>
                </a:lnTo>
                <a:lnTo>
                  <a:pt x="7" y="58"/>
                </a:lnTo>
                <a:lnTo>
                  <a:pt x="9" y="58"/>
                </a:lnTo>
                <a:lnTo>
                  <a:pt x="9" y="55"/>
                </a:lnTo>
                <a:lnTo>
                  <a:pt x="9" y="53"/>
                </a:lnTo>
                <a:lnTo>
                  <a:pt x="9" y="19"/>
                </a:lnTo>
                <a:lnTo>
                  <a:pt x="9" y="17"/>
                </a:lnTo>
                <a:lnTo>
                  <a:pt x="9" y="14"/>
                </a:lnTo>
                <a:lnTo>
                  <a:pt x="9" y="11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548" name="Group 129"/>
          <p:cNvGrpSpPr>
            <a:grpSpLocks/>
          </p:cNvGrpSpPr>
          <p:nvPr/>
        </p:nvGrpSpPr>
        <p:grpSpPr bwMode="auto">
          <a:xfrm>
            <a:off x="3970338" y="2336800"/>
            <a:ext cx="920750" cy="398463"/>
            <a:chOff x="2490" y="1944"/>
            <a:chExt cx="580" cy="251"/>
          </a:xfrm>
        </p:grpSpPr>
        <p:sp>
          <p:nvSpPr>
            <p:cNvPr id="20625" name="Freeform 106"/>
            <p:cNvSpPr>
              <a:spLocks/>
            </p:cNvSpPr>
            <p:nvPr/>
          </p:nvSpPr>
          <p:spPr bwMode="auto">
            <a:xfrm>
              <a:off x="2494" y="1946"/>
              <a:ext cx="58" cy="69"/>
            </a:xfrm>
            <a:custGeom>
              <a:avLst/>
              <a:gdLst>
                <a:gd name="T0" fmla="*/ 58 w 58"/>
                <a:gd name="T1" fmla="*/ 0 h 69"/>
                <a:gd name="T2" fmla="*/ 10 w 58"/>
                <a:gd name="T3" fmla="*/ 67 h 69"/>
                <a:gd name="T4" fmla="*/ 41 w 58"/>
                <a:gd name="T5" fmla="*/ 67 h 69"/>
                <a:gd name="T6" fmla="*/ 44 w 58"/>
                <a:gd name="T7" fmla="*/ 67 h 69"/>
                <a:gd name="T8" fmla="*/ 45 w 58"/>
                <a:gd name="T9" fmla="*/ 64 h 69"/>
                <a:gd name="T10" fmla="*/ 48 w 58"/>
                <a:gd name="T11" fmla="*/ 64 h 69"/>
                <a:gd name="T12" fmla="*/ 48 w 58"/>
                <a:gd name="T13" fmla="*/ 61 h 69"/>
                <a:gd name="T14" fmla="*/ 51 w 58"/>
                <a:gd name="T15" fmla="*/ 61 h 69"/>
                <a:gd name="T16" fmla="*/ 51 w 58"/>
                <a:gd name="T17" fmla="*/ 58 h 69"/>
                <a:gd name="T18" fmla="*/ 55 w 58"/>
                <a:gd name="T19" fmla="*/ 58 h 69"/>
                <a:gd name="T20" fmla="*/ 55 w 58"/>
                <a:gd name="T21" fmla="*/ 56 h 69"/>
                <a:gd name="T22" fmla="*/ 55 w 58"/>
                <a:gd name="T23" fmla="*/ 53 h 69"/>
                <a:gd name="T24" fmla="*/ 58 w 58"/>
                <a:gd name="T25" fmla="*/ 53 h 69"/>
                <a:gd name="T26" fmla="*/ 55 w 58"/>
                <a:gd name="T27" fmla="*/ 69 h 69"/>
                <a:gd name="T28" fmla="*/ 0 w 58"/>
                <a:gd name="T29" fmla="*/ 69 h 69"/>
                <a:gd name="T30" fmla="*/ 44 w 58"/>
                <a:gd name="T31" fmla="*/ 6 h 69"/>
                <a:gd name="T32" fmla="*/ 21 w 58"/>
                <a:gd name="T33" fmla="*/ 6 h 69"/>
                <a:gd name="T34" fmla="*/ 18 w 58"/>
                <a:gd name="T35" fmla="*/ 6 h 69"/>
                <a:gd name="T36" fmla="*/ 17 w 58"/>
                <a:gd name="T37" fmla="*/ 6 h 69"/>
                <a:gd name="T38" fmla="*/ 14 w 58"/>
                <a:gd name="T39" fmla="*/ 6 h 69"/>
                <a:gd name="T40" fmla="*/ 10 w 58"/>
                <a:gd name="T41" fmla="*/ 6 h 69"/>
                <a:gd name="T42" fmla="*/ 10 w 58"/>
                <a:gd name="T43" fmla="*/ 9 h 69"/>
                <a:gd name="T44" fmla="*/ 7 w 58"/>
                <a:gd name="T45" fmla="*/ 9 h 69"/>
                <a:gd name="T46" fmla="*/ 7 w 58"/>
                <a:gd name="T47" fmla="*/ 11 h 69"/>
                <a:gd name="T48" fmla="*/ 7 w 58"/>
                <a:gd name="T49" fmla="*/ 14 h 69"/>
                <a:gd name="T50" fmla="*/ 7 w 58"/>
                <a:gd name="T51" fmla="*/ 17 h 69"/>
                <a:gd name="T52" fmla="*/ 4 w 58"/>
                <a:gd name="T53" fmla="*/ 20 h 69"/>
                <a:gd name="T54" fmla="*/ 4 w 58"/>
                <a:gd name="T55" fmla="*/ 0 h 69"/>
                <a:gd name="T56" fmla="*/ 58 w 58"/>
                <a:gd name="T57" fmla="*/ 0 h 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9"/>
                <a:gd name="T89" fmla="*/ 58 w 58"/>
                <a:gd name="T90" fmla="*/ 69 h 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9">
                  <a:moveTo>
                    <a:pt x="58" y="0"/>
                  </a:moveTo>
                  <a:lnTo>
                    <a:pt x="10" y="67"/>
                  </a:lnTo>
                  <a:lnTo>
                    <a:pt x="41" y="67"/>
                  </a:lnTo>
                  <a:lnTo>
                    <a:pt x="44" y="67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48" y="61"/>
                  </a:lnTo>
                  <a:lnTo>
                    <a:pt x="51" y="61"/>
                  </a:lnTo>
                  <a:lnTo>
                    <a:pt x="51" y="58"/>
                  </a:lnTo>
                  <a:lnTo>
                    <a:pt x="55" y="58"/>
                  </a:lnTo>
                  <a:lnTo>
                    <a:pt x="55" y="56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55" y="69"/>
                  </a:lnTo>
                  <a:lnTo>
                    <a:pt x="0" y="69"/>
                  </a:lnTo>
                  <a:lnTo>
                    <a:pt x="44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4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6" name="Freeform 107"/>
            <p:cNvSpPr>
              <a:spLocks/>
            </p:cNvSpPr>
            <p:nvPr/>
          </p:nvSpPr>
          <p:spPr bwMode="auto">
            <a:xfrm>
              <a:off x="2553" y="1968"/>
              <a:ext cx="53" cy="50"/>
            </a:xfrm>
            <a:custGeom>
              <a:avLst/>
              <a:gdLst>
                <a:gd name="T0" fmla="*/ 43 w 53"/>
                <a:gd name="T1" fmla="*/ 0 h 50"/>
                <a:gd name="T2" fmla="*/ 43 w 53"/>
                <a:gd name="T3" fmla="*/ 31 h 50"/>
                <a:gd name="T4" fmla="*/ 43 w 53"/>
                <a:gd name="T5" fmla="*/ 34 h 50"/>
                <a:gd name="T6" fmla="*/ 43 w 53"/>
                <a:gd name="T7" fmla="*/ 36 h 50"/>
                <a:gd name="T8" fmla="*/ 43 w 53"/>
                <a:gd name="T9" fmla="*/ 39 h 50"/>
                <a:gd name="T10" fmla="*/ 43 w 53"/>
                <a:gd name="T11" fmla="*/ 42 h 50"/>
                <a:gd name="T12" fmla="*/ 46 w 53"/>
                <a:gd name="T13" fmla="*/ 42 h 50"/>
                <a:gd name="T14" fmla="*/ 50 w 53"/>
                <a:gd name="T15" fmla="*/ 42 h 50"/>
                <a:gd name="T16" fmla="*/ 53 w 53"/>
                <a:gd name="T17" fmla="*/ 45 h 50"/>
                <a:gd name="T18" fmla="*/ 39 w 53"/>
                <a:gd name="T19" fmla="*/ 50 h 50"/>
                <a:gd name="T20" fmla="*/ 37 w 53"/>
                <a:gd name="T21" fmla="*/ 50 h 50"/>
                <a:gd name="T22" fmla="*/ 37 w 53"/>
                <a:gd name="T23" fmla="*/ 39 h 50"/>
                <a:gd name="T24" fmla="*/ 33 w 53"/>
                <a:gd name="T25" fmla="*/ 42 h 50"/>
                <a:gd name="T26" fmla="*/ 30 w 53"/>
                <a:gd name="T27" fmla="*/ 45 h 50"/>
                <a:gd name="T28" fmla="*/ 27 w 53"/>
                <a:gd name="T29" fmla="*/ 45 h 50"/>
                <a:gd name="T30" fmla="*/ 27 w 53"/>
                <a:gd name="T31" fmla="*/ 47 h 50"/>
                <a:gd name="T32" fmla="*/ 26 w 53"/>
                <a:gd name="T33" fmla="*/ 47 h 50"/>
                <a:gd name="T34" fmla="*/ 26 w 53"/>
                <a:gd name="T35" fmla="*/ 50 h 50"/>
                <a:gd name="T36" fmla="*/ 23 w 53"/>
                <a:gd name="T37" fmla="*/ 50 h 50"/>
                <a:gd name="T38" fmla="*/ 19 w 53"/>
                <a:gd name="T39" fmla="*/ 50 h 50"/>
                <a:gd name="T40" fmla="*/ 16 w 53"/>
                <a:gd name="T41" fmla="*/ 50 h 50"/>
                <a:gd name="T42" fmla="*/ 14 w 53"/>
                <a:gd name="T43" fmla="*/ 47 h 50"/>
                <a:gd name="T44" fmla="*/ 12 w 53"/>
                <a:gd name="T45" fmla="*/ 47 h 50"/>
                <a:gd name="T46" fmla="*/ 12 w 53"/>
                <a:gd name="T47" fmla="*/ 45 h 50"/>
                <a:gd name="T48" fmla="*/ 9 w 53"/>
                <a:gd name="T49" fmla="*/ 42 h 50"/>
                <a:gd name="T50" fmla="*/ 9 w 53"/>
                <a:gd name="T51" fmla="*/ 39 h 50"/>
                <a:gd name="T52" fmla="*/ 9 w 53"/>
                <a:gd name="T53" fmla="*/ 36 h 50"/>
                <a:gd name="T54" fmla="*/ 9 w 53"/>
                <a:gd name="T55" fmla="*/ 34 h 50"/>
                <a:gd name="T56" fmla="*/ 9 w 53"/>
                <a:gd name="T57" fmla="*/ 31 h 50"/>
                <a:gd name="T58" fmla="*/ 9 w 53"/>
                <a:gd name="T59" fmla="*/ 11 h 50"/>
                <a:gd name="T60" fmla="*/ 9 w 53"/>
                <a:gd name="T61" fmla="*/ 9 h 50"/>
                <a:gd name="T62" fmla="*/ 9 w 53"/>
                <a:gd name="T63" fmla="*/ 6 h 50"/>
                <a:gd name="T64" fmla="*/ 5 w 53"/>
                <a:gd name="T65" fmla="*/ 6 h 50"/>
                <a:gd name="T66" fmla="*/ 5 w 53"/>
                <a:gd name="T67" fmla="*/ 3 h 50"/>
                <a:gd name="T68" fmla="*/ 3 w 53"/>
                <a:gd name="T69" fmla="*/ 3 h 50"/>
                <a:gd name="T70" fmla="*/ 0 w 53"/>
                <a:gd name="T71" fmla="*/ 3 h 50"/>
                <a:gd name="T72" fmla="*/ 0 w 53"/>
                <a:gd name="T73" fmla="*/ 0 h 50"/>
                <a:gd name="T74" fmla="*/ 16 w 53"/>
                <a:gd name="T75" fmla="*/ 0 h 50"/>
                <a:gd name="T76" fmla="*/ 16 w 53"/>
                <a:gd name="T77" fmla="*/ 34 h 50"/>
                <a:gd name="T78" fmla="*/ 16 w 53"/>
                <a:gd name="T79" fmla="*/ 36 h 50"/>
                <a:gd name="T80" fmla="*/ 16 w 53"/>
                <a:gd name="T81" fmla="*/ 39 h 50"/>
                <a:gd name="T82" fmla="*/ 16 w 53"/>
                <a:gd name="T83" fmla="*/ 42 h 50"/>
                <a:gd name="T84" fmla="*/ 19 w 53"/>
                <a:gd name="T85" fmla="*/ 42 h 50"/>
                <a:gd name="T86" fmla="*/ 23 w 53"/>
                <a:gd name="T87" fmla="*/ 42 h 50"/>
                <a:gd name="T88" fmla="*/ 26 w 53"/>
                <a:gd name="T89" fmla="*/ 42 h 50"/>
                <a:gd name="T90" fmla="*/ 27 w 53"/>
                <a:gd name="T91" fmla="*/ 42 h 50"/>
                <a:gd name="T92" fmla="*/ 30 w 53"/>
                <a:gd name="T93" fmla="*/ 42 h 50"/>
                <a:gd name="T94" fmla="*/ 30 w 53"/>
                <a:gd name="T95" fmla="*/ 39 h 50"/>
                <a:gd name="T96" fmla="*/ 33 w 53"/>
                <a:gd name="T97" fmla="*/ 39 h 50"/>
                <a:gd name="T98" fmla="*/ 33 w 53"/>
                <a:gd name="T99" fmla="*/ 36 h 50"/>
                <a:gd name="T100" fmla="*/ 37 w 53"/>
                <a:gd name="T101" fmla="*/ 36 h 50"/>
                <a:gd name="T102" fmla="*/ 37 w 53"/>
                <a:gd name="T103" fmla="*/ 11 h 50"/>
                <a:gd name="T104" fmla="*/ 37 w 53"/>
                <a:gd name="T105" fmla="*/ 9 h 50"/>
                <a:gd name="T106" fmla="*/ 37 w 53"/>
                <a:gd name="T107" fmla="*/ 6 h 50"/>
                <a:gd name="T108" fmla="*/ 33 w 53"/>
                <a:gd name="T109" fmla="*/ 6 h 50"/>
                <a:gd name="T110" fmla="*/ 33 w 53"/>
                <a:gd name="T111" fmla="*/ 3 h 50"/>
                <a:gd name="T112" fmla="*/ 30 w 53"/>
                <a:gd name="T113" fmla="*/ 3 h 50"/>
                <a:gd name="T114" fmla="*/ 27 w 53"/>
                <a:gd name="T115" fmla="*/ 3 h 50"/>
                <a:gd name="T116" fmla="*/ 27 w 53"/>
                <a:gd name="T117" fmla="*/ 0 h 50"/>
                <a:gd name="T118" fmla="*/ 43 w 53"/>
                <a:gd name="T119" fmla="*/ 0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"/>
                <a:gd name="T181" fmla="*/ 0 h 50"/>
                <a:gd name="T182" fmla="*/ 53 w 53"/>
                <a:gd name="T183" fmla="*/ 50 h 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" h="50">
                  <a:moveTo>
                    <a:pt x="43" y="0"/>
                  </a:moveTo>
                  <a:lnTo>
                    <a:pt x="43" y="31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9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3" y="45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7" y="36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7" name="Freeform 108"/>
            <p:cNvSpPr>
              <a:spLocks noEditPoints="1"/>
            </p:cNvSpPr>
            <p:nvPr/>
          </p:nvSpPr>
          <p:spPr bwMode="auto">
            <a:xfrm>
              <a:off x="2607" y="1968"/>
              <a:ext cx="47" cy="70"/>
            </a:xfrm>
            <a:custGeom>
              <a:avLst/>
              <a:gdLst>
                <a:gd name="T0" fmla="*/ 10 w 47"/>
                <a:gd name="T1" fmla="*/ 28 h 70"/>
                <a:gd name="T2" fmla="*/ 3 w 47"/>
                <a:gd name="T3" fmla="*/ 23 h 70"/>
                <a:gd name="T4" fmla="*/ 3 w 47"/>
                <a:gd name="T5" fmla="*/ 14 h 70"/>
                <a:gd name="T6" fmla="*/ 6 w 47"/>
                <a:gd name="T7" fmla="*/ 6 h 70"/>
                <a:gd name="T8" fmla="*/ 13 w 47"/>
                <a:gd name="T9" fmla="*/ 3 h 70"/>
                <a:gd name="T10" fmla="*/ 19 w 47"/>
                <a:gd name="T11" fmla="*/ 0 h 70"/>
                <a:gd name="T12" fmla="*/ 28 w 47"/>
                <a:gd name="T13" fmla="*/ 0 h 70"/>
                <a:gd name="T14" fmla="*/ 41 w 47"/>
                <a:gd name="T15" fmla="*/ 3 h 70"/>
                <a:gd name="T16" fmla="*/ 47 w 47"/>
                <a:gd name="T17" fmla="*/ 6 h 70"/>
                <a:gd name="T18" fmla="*/ 41 w 47"/>
                <a:gd name="T19" fmla="*/ 9 h 70"/>
                <a:gd name="T20" fmla="*/ 38 w 47"/>
                <a:gd name="T21" fmla="*/ 11 h 70"/>
                <a:gd name="T22" fmla="*/ 38 w 47"/>
                <a:gd name="T23" fmla="*/ 20 h 70"/>
                <a:gd name="T24" fmla="*/ 37 w 47"/>
                <a:gd name="T25" fmla="*/ 25 h 70"/>
                <a:gd name="T26" fmla="*/ 33 w 47"/>
                <a:gd name="T27" fmla="*/ 31 h 70"/>
                <a:gd name="T28" fmla="*/ 28 w 47"/>
                <a:gd name="T29" fmla="*/ 34 h 70"/>
                <a:gd name="T30" fmla="*/ 19 w 47"/>
                <a:gd name="T31" fmla="*/ 34 h 70"/>
                <a:gd name="T32" fmla="*/ 14 w 47"/>
                <a:gd name="T33" fmla="*/ 31 h 70"/>
                <a:gd name="T34" fmla="*/ 13 w 47"/>
                <a:gd name="T35" fmla="*/ 36 h 70"/>
                <a:gd name="T36" fmla="*/ 14 w 47"/>
                <a:gd name="T37" fmla="*/ 42 h 70"/>
                <a:gd name="T38" fmla="*/ 24 w 47"/>
                <a:gd name="T39" fmla="*/ 42 h 70"/>
                <a:gd name="T40" fmla="*/ 30 w 47"/>
                <a:gd name="T41" fmla="*/ 42 h 70"/>
                <a:gd name="T42" fmla="*/ 38 w 47"/>
                <a:gd name="T43" fmla="*/ 42 h 70"/>
                <a:gd name="T44" fmla="*/ 44 w 47"/>
                <a:gd name="T45" fmla="*/ 50 h 70"/>
                <a:gd name="T46" fmla="*/ 44 w 47"/>
                <a:gd name="T47" fmla="*/ 58 h 70"/>
                <a:gd name="T48" fmla="*/ 37 w 47"/>
                <a:gd name="T49" fmla="*/ 67 h 70"/>
                <a:gd name="T50" fmla="*/ 28 w 47"/>
                <a:gd name="T51" fmla="*/ 70 h 70"/>
                <a:gd name="T52" fmla="*/ 19 w 47"/>
                <a:gd name="T53" fmla="*/ 70 h 70"/>
                <a:gd name="T54" fmla="*/ 13 w 47"/>
                <a:gd name="T55" fmla="*/ 70 h 70"/>
                <a:gd name="T56" fmla="*/ 3 w 47"/>
                <a:gd name="T57" fmla="*/ 67 h 70"/>
                <a:gd name="T58" fmla="*/ 0 w 47"/>
                <a:gd name="T59" fmla="*/ 58 h 70"/>
                <a:gd name="T60" fmla="*/ 3 w 47"/>
                <a:gd name="T61" fmla="*/ 53 h 70"/>
                <a:gd name="T62" fmla="*/ 10 w 47"/>
                <a:gd name="T63" fmla="*/ 47 h 70"/>
                <a:gd name="T64" fmla="*/ 3 w 47"/>
                <a:gd name="T65" fmla="*/ 45 h 70"/>
                <a:gd name="T66" fmla="*/ 6 w 47"/>
                <a:gd name="T67" fmla="*/ 39 h 70"/>
                <a:gd name="T68" fmla="*/ 10 w 47"/>
                <a:gd name="T69" fmla="*/ 34 h 70"/>
                <a:gd name="T70" fmla="*/ 19 w 47"/>
                <a:gd name="T71" fmla="*/ 3 h 70"/>
                <a:gd name="T72" fmla="*/ 14 w 47"/>
                <a:gd name="T73" fmla="*/ 9 h 70"/>
                <a:gd name="T74" fmla="*/ 13 w 47"/>
                <a:gd name="T75" fmla="*/ 14 h 70"/>
                <a:gd name="T76" fmla="*/ 14 w 47"/>
                <a:gd name="T77" fmla="*/ 23 h 70"/>
                <a:gd name="T78" fmla="*/ 17 w 47"/>
                <a:gd name="T79" fmla="*/ 28 h 70"/>
                <a:gd name="T80" fmla="*/ 26 w 47"/>
                <a:gd name="T81" fmla="*/ 31 h 70"/>
                <a:gd name="T82" fmla="*/ 30 w 47"/>
                <a:gd name="T83" fmla="*/ 23 h 70"/>
                <a:gd name="T84" fmla="*/ 30 w 47"/>
                <a:gd name="T85" fmla="*/ 14 h 70"/>
                <a:gd name="T86" fmla="*/ 28 w 47"/>
                <a:gd name="T87" fmla="*/ 9 h 70"/>
                <a:gd name="T88" fmla="*/ 26 w 47"/>
                <a:gd name="T89" fmla="*/ 3 h 70"/>
                <a:gd name="T90" fmla="*/ 19 w 47"/>
                <a:gd name="T91" fmla="*/ 3 h 70"/>
                <a:gd name="T92" fmla="*/ 10 w 47"/>
                <a:gd name="T93" fmla="*/ 50 h 70"/>
                <a:gd name="T94" fmla="*/ 6 w 47"/>
                <a:gd name="T95" fmla="*/ 58 h 70"/>
                <a:gd name="T96" fmla="*/ 13 w 47"/>
                <a:gd name="T97" fmla="*/ 61 h 70"/>
                <a:gd name="T98" fmla="*/ 19 w 47"/>
                <a:gd name="T99" fmla="*/ 64 h 70"/>
                <a:gd name="T100" fmla="*/ 28 w 47"/>
                <a:gd name="T101" fmla="*/ 64 h 70"/>
                <a:gd name="T102" fmla="*/ 37 w 47"/>
                <a:gd name="T103" fmla="*/ 61 h 70"/>
                <a:gd name="T104" fmla="*/ 41 w 47"/>
                <a:gd name="T105" fmla="*/ 58 h 70"/>
                <a:gd name="T106" fmla="*/ 41 w 47"/>
                <a:gd name="T107" fmla="*/ 50 h 70"/>
                <a:gd name="T108" fmla="*/ 33 w 47"/>
                <a:gd name="T109" fmla="*/ 50 h 70"/>
                <a:gd name="T110" fmla="*/ 26 w 47"/>
                <a:gd name="T111" fmla="*/ 50 h 70"/>
                <a:gd name="T112" fmla="*/ 17 w 47"/>
                <a:gd name="T113" fmla="*/ 47 h 70"/>
                <a:gd name="T114" fmla="*/ 13 w 47"/>
                <a:gd name="T115" fmla="*/ 47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"/>
                <a:gd name="T175" fmla="*/ 0 h 70"/>
                <a:gd name="T176" fmla="*/ 47 w 47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" h="70">
                  <a:moveTo>
                    <a:pt x="13" y="31"/>
                  </a:moveTo>
                  <a:lnTo>
                    <a:pt x="10" y="31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3" y="42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4" y="50"/>
                  </a:lnTo>
                  <a:lnTo>
                    <a:pt x="44" y="53"/>
                  </a:lnTo>
                  <a:lnTo>
                    <a:pt x="44" y="56"/>
                  </a:lnTo>
                  <a:lnTo>
                    <a:pt x="44" y="58"/>
                  </a:lnTo>
                  <a:lnTo>
                    <a:pt x="41" y="61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3" y="67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19" y="70"/>
                  </a:lnTo>
                  <a:lnTo>
                    <a:pt x="17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6" y="67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6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3" y="31"/>
                  </a:lnTo>
                  <a:close/>
                  <a:moveTo>
                    <a:pt x="19" y="3"/>
                  </a:moveTo>
                  <a:lnTo>
                    <a:pt x="17" y="3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3"/>
                  </a:lnTo>
                  <a:close/>
                  <a:moveTo>
                    <a:pt x="13" y="47"/>
                  </a:moveTo>
                  <a:lnTo>
                    <a:pt x="13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13" y="61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3" y="64"/>
                  </a:lnTo>
                  <a:lnTo>
                    <a:pt x="37" y="61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1" y="53"/>
                  </a:lnTo>
                  <a:lnTo>
                    <a:pt x="41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8" name="Freeform 109"/>
            <p:cNvSpPr>
              <a:spLocks noEditPoints="1"/>
            </p:cNvSpPr>
            <p:nvPr/>
          </p:nvSpPr>
          <p:spPr bwMode="auto">
            <a:xfrm>
              <a:off x="2659" y="1968"/>
              <a:ext cx="40" cy="50"/>
            </a:xfrm>
            <a:custGeom>
              <a:avLst/>
              <a:gdLst>
                <a:gd name="T0" fmla="*/ 6 w 40"/>
                <a:gd name="T1" fmla="*/ 23 h 50"/>
                <a:gd name="T2" fmla="*/ 8 w 40"/>
                <a:gd name="T3" fmla="*/ 28 h 50"/>
                <a:gd name="T4" fmla="*/ 12 w 40"/>
                <a:gd name="T5" fmla="*/ 34 h 50"/>
                <a:gd name="T6" fmla="*/ 14 w 40"/>
                <a:gd name="T7" fmla="*/ 36 h 50"/>
                <a:gd name="T8" fmla="*/ 16 w 40"/>
                <a:gd name="T9" fmla="*/ 39 h 50"/>
                <a:gd name="T10" fmla="*/ 19 w 40"/>
                <a:gd name="T11" fmla="*/ 42 h 50"/>
                <a:gd name="T12" fmla="*/ 26 w 40"/>
                <a:gd name="T13" fmla="*/ 42 h 50"/>
                <a:gd name="T14" fmla="*/ 27 w 40"/>
                <a:gd name="T15" fmla="*/ 39 h 50"/>
                <a:gd name="T16" fmla="*/ 33 w 40"/>
                <a:gd name="T17" fmla="*/ 39 h 50"/>
                <a:gd name="T18" fmla="*/ 35 w 40"/>
                <a:gd name="T19" fmla="*/ 36 h 50"/>
                <a:gd name="T20" fmla="*/ 35 w 40"/>
                <a:gd name="T21" fmla="*/ 31 h 50"/>
                <a:gd name="T22" fmla="*/ 40 w 40"/>
                <a:gd name="T23" fmla="*/ 34 h 50"/>
                <a:gd name="T24" fmla="*/ 35 w 40"/>
                <a:gd name="T25" fmla="*/ 39 h 50"/>
                <a:gd name="T26" fmla="*/ 33 w 40"/>
                <a:gd name="T27" fmla="*/ 42 h 50"/>
                <a:gd name="T28" fmla="*/ 30 w 40"/>
                <a:gd name="T29" fmla="*/ 45 h 50"/>
                <a:gd name="T30" fmla="*/ 27 w 40"/>
                <a:gd name="T31" fmla="*/ 47 h 50"/>
                <a:gd name="T32" fmla="*/ 22 w 40"/>
                <a:gd name="T33" fmla="*/ 50 h 50"/>
                <a:gd name="T34" fmla="*/ 16 w 40"/>
                <a:gd name="T35" fmla="*/ 50 h 50"/>
                <a:gd name="T36" fmla="*/ 12 w 40"/>
                <a:gd name="T37" fmla="*/ 47 h 50"/>
                <a:gd name="T38" fmla="*/ 6 w 40"/>
                <a:gd name="T39" fmla="*/ 42 h 50"/>
                <a:gd name="T40" fmla="*/ 3 w 40"/>
                <a:gd name="T41" fmla="*/ 39 h 50"/>
                <a:gd name="T42" fmla="*/ 0 w 40"/>
                <a:gd name="T43" fmla="*/ 36 h 50"/>
                <a:gd name="T44" fmla="*/ 0 w 40"/>
                <a:gd name="T45" fmla="*/ 31 h 50"/>
                <a:gd name="T46" fmla="*/ 0 w 40"/>
                <a:gd name="T47" fmla="*/ 25 h 50"/>
                <a:gd name="T48" fmla="*/ 0 w 40"/>
                <a:gd name="T49" fmla="*/ 20 h 50"/>
                <a:gd name="T50" fmla="*/ 0 w 40"/>
                <a:gd name="T51" fmla="*/ 14 h 50"/>
                <a:gd name="T52" fmla="*/ 6 w 40"/>
                <a:gd name="T53" fmla="*/ 9 h 50"/>
                <a:gd name="T54" fmla="*/ 8 w 40"/>
                <a:gd name="T55" fmla="*/ 6 h 50"/>
                <a:gd name="T56" fmla="*/ 12 w 40"/>
                <a:gd name="T57" fmla="*/ 3 h 50"/>
                <a:gd name="T58" fmla="*/ 14 w 40"/>
                <a:gd name="T59" fmla="*/ 0 h 50"/>
                <a:gd name="T60" fmla="*/ 19 w 40"/>
                <a:gd name="T61" fmla="*/ 0 h 50"/>
                <a:gd name="T62" fmla="*/ 26 w 40"/>
                <a:gd name="T63" fmla="*/ 0 h 50"/>
                <a:gd name="T64" fmla="*/ 30 w 40"/>
                <a:gd name="T65" fmla="*/ 3 h 50"/>
                <a:gd name="T66" fmla="*/ 33 w 40"/>
                <a:gd name="T67" fmla="*/ 6 h 50"/>
                <a:gd name="T68" fmla="*/ 35 w 40"/>
                <a:gd name="T69" fmla="*/ 9 h 50"/>
                <a:gd name="T70" fmla="*/ 40 w 40"/>
                <a:gd name="T71" fmla="*/ 14 h 50"/>
                <a:gd name="T72" fmla="*/ 40 w 40"/>
                <a:gd name="T73" fmla="*/ 20 h 50"/>
                <a:gd name="T74" fmla="*/ 6 w 40"/>
                <a:gd name="T75" fmla="*/ 20 h 50"/>
                <a:gd name="T76" fmla="*/ 27 w 40"/>
                <a:gd name="T77" fmla="*/ 17 h 50"/>
                <a:gd name="T78" fmla="*/ 27 w 40"/>
                <a:gd name="T79" fmla="*/ 11 h 50"/>
                <a:gd name="T80" fmla="*/ 26 w 40"/>
                <a:gd name="T81" fmla="*/ 9 h 50"/>
                <a:gd name="T82" fmla="*/ 22 w 40"/>
                <a:gd name="T83" fmla="*/ 6 h 50"/>
                <a:gd name="T84" fmla="*/ 19 w 40"/>
                <a:gd name="T85" fmla="*/ 3 h 50"/>
                <a:gd name="T86" fmla="*/ 14 w 40"/>
                <a:gd name="T87" fmla="*/ 3 h 50"/>
                <a:gd name="T88" fmla="*/ 12 w 40"/>
                <a:gd name="T89" fmla="*/ 6 h 50"/>
                <a:gd name="T90" fmla="*/ 8 w 40"/>
                <a:gd name="T91" fmla="*/ 9 h 50"/>
                <a:gd name="T92" fmla="*/ 8 w 40"/>
                <a:gd name="T93" fmla="*/ 14 h 50"/>
                <a:gd name="T94" fmla="*/ 6 w 40"/>
                <a:gd name="T95" fmla="*/ 17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50"/>
                <a:gd name="T146" fmla="*/ 40 w 40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50">
                  <a:moveTo>
                    <a:pt x="6" y="20"/>
                  </a:moveTo>
                  <a:lnTo>
                    <a:pt x="6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5" y="31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6" y="20"/>
                  </a:lnTo>
                  <a:close/>
                  <a:moveTo>
                    <a:pt x="6" y="17"/>
                  </a:moveTo>
                  <a:lnTo>
                    <a:pt x="27" y="17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9" name="Freeform 110"/>
            <p:cNvSpPr>
              <a:spLocks/>
            </p:cNvSpPr>
            <p:nvPr/>
          </p:nvSpPr>
          <p:spPr bwMode="auto">
            <a:xfrm>
              <a:off x="2700" y="1944"/>
              <a:ext cx="53" cy="71"/>
            </a:xfrm>
            <a:custGeom>
              <a:avLst/>
              <a:gdLst>
                <a:gd name="T0" fmla="*/ 16 w 53"/>
                <a:gd name="T1" fmla="*/ 33 h 71"/>
                <a:gd name="T2" fmla="*/ 19 w 53"/>
                <a:gd name="T3" fmla="*/ 30 h 71"/>
                <a:gd name="T4" fmla="*/ 26 w 53"/>
                <a:gd name="T5" fmla="*/ 27 h 71"/>
                <a:gd name="T6" fmla="*/ 27 w 53"/>
                <a:gd name="T7" fmla="*/ 24 h 71"/>
                <a:gd name="T8" fmla="*/ 33 w 53"/>
                <a:gd name="T9" fmla="*/ 24 h 71"/>
                <a:gd name="T10" fmla="*/ 39 w 53"/>
                <a:gd name="T11" fmla="*/ 24 h 71"/>
                <a:gd name="T12" fmla="*/ 41 w 53"/>
                <a:gd name="T13" fmla="*/ 27 h 71"/>
                <a:gd name="T14" fmla="*/ 43 w 53"/>
                <a:gd name="T15" fmla="*/ 30 h 71"/>
                <a:gd name="T16" fmla="*/ 43 w 53"/>
                <a:gd name="T17" fmla="*/ 35 h 71"/>
                <a:gd name="T18" fmla="*/ 43 w 53"/>
                <a:gd name="T19" fmla="*/ 41 h 71"/>
                <a:gd name="T20" fmla="*/ 43 w 53"/>
                <a:gd name="T21" fmla="*/ 47 h 71"/>
                <a:gd name="T22" fmla="*/ 43 w 53"/>
                <a:gd name="T23" fmla="*/ 63 h 71"/>
                <a:gd name="T24" fmla="*/ 46 w 53"/>
                <a:gd name="T25" fmla="*/ 69 h 71"/>
                <a:gd name="T26" fmla="*/ 49 w 53"/>
                <a:gd name="T27" fmla="*/ 71 h 71"/>
                <a:gd name="T28" fmla="*/ 30 w 53"/>
                <a:gd name="T29" fmla="*/ 71 h 71"/>
                <a:gd name="T30" fmla="*/ 33 w 53"/>
                <a:gd name="T31" fmla="*/ 69 h 71"/>
                <a:gd name="T32" fmla="*/ 35 w 53"/>
                <a:gd name="T33" fmla="*/ 66 h 71"/>
                <a:gd name="T34" fmla="*/ 35 w 53"/>
                <a:gd name="T35" fmla="*/ 60 h 71"/>
                <a:gd name="T36" fmla="*/ 35 w 53"/>
                <a:gd name="T37" fmla="*/ 44 h 71"/>
                <a:gd name="T38" fmla="*/ 35 w 53"/>
                <a:gd name="T39" fmla="*/ 38 h 71"/>
                <a:gd name="T40" fmla="*/ 35 w 53"/>
                <a:gd name="T41" fmla="*/ 33 h 71"/>
                <a:gd name="T42" fmla="*/ 33 w 53"/>
                <a:gd name="T43" fmla="*/ 30 h 71"/>
                <a:gd name="T44" fmla="*/ 27 w 53"/>
                <a:gd name="T45" fmla="*/ 30 h 71"/>
                <a:gd name="T46" fmla="*/ 26 w 53"/>
                <a:gd name="T47" fmla="*/ 33 h 71"/>
                <a:gd name="T48" fmla="*/ 19 w 53"/>
                <a:gd name="T49" fmla="*/ 35 h 71"/>
                <a:gd name="T50" fmla="*/ 16 w 53"/>
                <a:gd name="T51" fmla="*/ 60 h 71"/>
                <a:gd name="T52" fmla="*/ 16 w 53"/>
                <a:gd name="T53" fmla="*/ 66 h 71"/>
                <a:gd name="T54" fmla="*/ 22 w 53"/>
                <a:gd name="T55" fmla="*/ 69 h 71"/>
                <a:gd name="T56" fmla="*/ 26 w 53"/>
                <a:gd name="T57" fmla="*/ 71 h 71"/>
                <a:gd name="T58" fmla="*/ 5 w 53"/>
                <a:gd name="T59" fmla="*/ 71 h 71"/>
                <a:gd name="T60" fmla="*/ 8 w 53"/>
                <a:gd name="T61" fmla="*/ 69 h 71"/>
                <a:gd name="T62" fmla="*/ 8 w 53"/>
                <a:gd name="T63" fmla="*/ 63 h 71"/>
                <a:gd name="T64" fmla="*/ 8 w 53"/>
                <a:gd name="T65" fmla="*/ 19 h 71"/>
                <a:gd name="T66" fmla="*/ 8 w 53"/>
                <a:gd name="T67" fmla="*/ 13 h 71"/>
                <a:gd name="T68" fmla="*/ 8 w 53"/>
                <a:gd name="T69" fmla="*/ 8 h 71"/>
                <a:gd name="T70" fmla="*/ 3 w 53"/>
                <a:gd name="T71" fmla="*/ 8 h 71"/>
                <a:gd name="T72" fmla="*/ 16 w 53"/>
                <a:gd name="T73" fmla="*/ 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71"/>
                <a:gd name="T113" fmla="*/ 53 w 53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71">
                  <a:moveTo>
                    <a:pt x="16" y="0"/>
                  </a:moveTo>
                  <a:lnTo>
                    <a:pt x="16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3" y="60"/>
                  </a:lnTo>
                  <a:lnTo>
                    <a:pt x="43" y="63"/>
                  </a:lnTo>
                  <a:lnTo>
                    <a:pt x="43" y="66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9" y="71"/>
                  </a:lnTo>
                  <a:lnTo>
                    <a:pt x="53" y="71"/>
                  </a:lnTo>
                  <a:lnTo>
                    <a:pt x="30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6"/>
                  </a:lnTo>
                  <a:lnTo>
                    <a:pt x="35" y="63"/>
                  </a:lnTo>
                  <a:lnTo>
                    <a:pt x="35" y="60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6" y="60"/>
                  </a:lnTo>
                  <a:lnTo>
                    <a:pt x="16" y="63"/>
                  </a:lnTo>
                  <a:lnTo>
                    <a:pt x="16" y="66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1"/>
                  </a:lnTo>
                  <a:lnTo>
                    <a:pt x="26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8" y="66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0" name="Freeform 111"/>
            <p:cNvSpPr>
              <a:spLocks noEditPoints="1"/>
            </p:cNvSpPr>
            <p:nvPr/>
          </p:nvSpPr>
          <p:spPr bwMode="auto">
            <a:xfrm>
              <a:off x="2754" y="1949"/>
              <a:ext cx="44" cy="69"/>
            </a:xfrm>
            <a:custGeom>
              <a:avLst/>
              <a:gdLst>
                <a:gd name="T0" fmla="*/ 28 w 44"/>
                <a:gd name="T1" fmla="*/ 19 h 69"/>
                <a:gd name="T2" fmla="*/ 36 w 44"/>
                <a:gd name="T3" fmla="*/ 25 h 69"/>
                <a:gd name="T4" fmla="*/ 41 w 44"/>
                <a:gd name="T5" fmla="*/ 28 h 69"/>
                <a:gd name="T6" fmla="*/ 44 w 44"/>
                <a:gd name="T7" fmla="*/ 36 h 69"/>
                <a:gd name="T8" fmla="*/ 44 w 44"/>
                <a:gd name="T9" fmla="*/ 44 h 69"/>
                <a:gd name="T10" fmla="*/ 44 w 44"/>
                <a:gd name="T11" fmla="*/ 53 h 69"/>
                <a:gd name="T12" fmla="*/ 40 w 44"/>
                <a:gd name="T13" fmla="*/ 61 h 69"/>
                <a:gd name="T14" fmla="*/ 33 w 44"/>
                <a:gd name="T15" fmla="*/ 66 h 69"/>
                <a:gd name="T16" fmla="*/ 28 w 44"/>
                <a:gd name="T17" fmla="*/ 69 h 69"/>
                <a:gd name="T18" fmla="*/ 19 w 44"/>
                <a:gd name="T19" fmla="*/ 69 h 69"/>
                <a:gd name="T20" fmla="*/ 13 w 44"/>
                <a:gd name="T21" fmla="*/ 66 h 69"/>
                <a:gd name="T22" fmla="*/ 6 w 44"/>
                <a:gd name="T23" fmla="*/ 61 h 69"/>
                <a:gd name="T24" fmla="*/ 3 w 44"/>
                <a:gd name="T25" fmla="*/ 53 h 69"/>
                <a:gd name="T26" fmla="*/ 0 w 44"/>
                <a:gd name="T27" fmla="*/ 44 h 69"/>
                <a:gd name="T28" fmla="*/ 3 w 44"/>
                <a:gd name="T29" fmla="*/ 36 h 69"/>
                <a:gd name="T30" fmla="*/ 6 w 44"/>
                <a:gd name="T31" fmla="*/ 30 h 69"/>
                <a:gd name="T32" fmla="*/ 13 w 44"/>
                <a:gd name="T33" fmla="*/ 22 h 69"/>
                <a:gd name="T34" fmla="*/ 19 w 44"/>
                <a:gd name="T35" fmla="*/ 19 h 69"/>
                <a:gd name="T36" fmla="*/ 22 w 44"/>
                <a:gd name="T37" fmla="*/ 22 h 69"/>
                <a:gd name="T38" fmla="*/ 17 w 44"/>
                <a:gd name="T39" fmla="*/ 25 h 69"/>
                <a:gd name="T40" fmla="*/ 13 w 44"/>
                <a:gd name="T41" fmla="*/ 28 h 69"/>
                <a:gd name="T42" fmla="*/ 13 w 44"/>
                <a:gd name="T43" fmla="*/ 36 h 69"/>
                <a:gd name="T44" fmla="*/ 13 w 44"/>
                <a:gd name="T45" fmla="*/ 44 h 69"/>
                <a:gd name="T46" fmla="*/ 13 w 44"/>
                <a:gd name="T47" fmla="*/ 53 h 69"/>
                <a:gd name="T48" fmla="*/ 17 w 44"/>
                <a:gd name="T49" fmla="*/ 61 h 69"/>
                <a:gd name="T50" fmla="*/ 26 w 44"/>
                <a:gd name="T51" fmla="*/ 64 h 69"/>
                <a:gd name="T52" fmla="*/ 30 w 44"/>
                <a:gd name="T53" fmla="*/ 61 h 69"/>
                <a:gd name="T54" fmla="*/ 36 w 44"/>
                <a:gd name="T55" fmla="*/ 55 h 69"/>
                <a:gd name="T56" fmla="*/ 36 w 44"/>
                <a:gd name="T57" fmla="*/ 47 h 69"/>
                <a:gd name="T58" fmla="*/ 36 w 44"/>
                <a:gd name="T59" fmla="*/ 39 h 69"/>
                <a:gd name="T60" fmla="*/ 33 w 44"/>
                <a:gd name="T61" fmla="*/ 30 h 69"/>
                <a:gd name="T62" fmla="*/ 30 w 44"/>
                <a:gd name="T63" fmla="*/ 25 h 69"/>
                <a:gd name="T64" fmla="*/ 22 w 44"/>
                <a:gd name="T65" fmla="*/ 22 h 69"/>
                <a:gd name="T66" fmla="*/ 33 w 44"/>
                <a:gd name="T67" fmla="*/ 0 h 69"/>
                <a:gd name="T68" fmla="*/ 36 w 44"/>
                <a:gd name="T69" fmla="*/ 6 h 69"/>
                <a:gd name="T70" fmla="*/ 30 w 44"/>
                <a:gd name="T71" fmla="*/ 11 h 69"/>
                <a:gd name="T72" fmla="*/ 26 w 44"/>
                <a:gd name="T73" fmla="*/ 6 h 69"/>
                <a:gd name="T74" fmla="*/ 28 w 44"/>
                <a:gd name="T75" fmla="*/ 0 h 69"/>
                <a:gd name="T76" fmla="*/ 14 w 44"/>
                <a:gd name="T77" fmla="*/ 0 h 69"/>
                <a:gd name="T78" fmla="*/ 19 w 44"/>
                <a:gd name="T79" fmla="*/ 6 h 69"/>
                <a:gd name="T80" fmla="*/ 17 w 44"/>
                <a:gd name="T81" fmla="*/ 11 h 69"/>
                <a:gd name="T82" fmla="*/ 13 w 44"/>
                <a:gd name="T83" fmla="*/ 8 h 69"/>
                <a:gd name="T84" fmla="*/ 9 w 44"/>
                <a:gd name="T85" fmla="*/ 3 h 69"/>
                <a:gd name="T86" fmla="*/ 14 w 44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69"/>
                <a:gd name="T134" fmla="*/ 44 w 44"/>
                <a:gd name="T135" fmla="*/ 69 h 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69">
                  <a:moveTo>
                    <a:pt x="22" y="19"/>
                  </a:moveTo>
                  <a:lnTo>
                    <a:pt x="26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3" y="22"/>
                  </a:lnTo>
                  <a:lnTo>
                    <a:pt x="36" y="25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4" y="33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50"/>
                  </a:lnTo>
                  <a:lnTo>
                    <a:pt x="44" y="53"/>
                  </a:lnTo>
                  <a:lnTo>
                    <a:pt x="41" y="55"/>
                  </a:lnTo>
                  <a:lnTo>
                    <a:pt x="41" y="58"/>
                  </a:lnTo>
                  <a:lnTo>
                    <a:pt x="40" y="61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4" y="66"/>
                  </a:lnTo>
                  <a:lnTo>
                    <a:pt x="13" y="66"/>
                  </a:lnTo>
                  <a:lnTo>
                    <a:pt x="9" y="64"/>
                  </a:lnTo>
                  <a:lnTo>
                    <a:pt x="9" y="61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9"/>
                  </a:lnTo>
                  <a:close/>
                  <a:moveTo>
                    <a:pt x="22" y="22"/>
                  </a:moveTo>
                  <a:lnTo>
                    <a:pt x="19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0"/>
                  </a:lnTo>
                  <a:lnTo>
                    <a:pt x="13" y="53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17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1"/>
                  </a:lnTo>
                  <a:lnTo>
                    <a:pt x="33" y="61"/>
                  </a:lnTo>
                  <a:lnTo>
                    <a:pt x="33" y="58"/>
                  </a:lnTo>
                  <a:lnTo>
                    <a:pt x="36" y="55"/>
                  </a:lnTo>
                  <a:lnTo>
                    <a:pt x="36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6" y="22"/>
                  </a:lnTo>
                  <a:lnTo>
                    <a:pt x="22" y="22"/>
                  </a:lnTo>
                  <a:close/>
                  <a:moveTo>
                    <a:pt x="30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close/>
                  <a:moveTo>
                    <a:pt x="14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1" name="Freeform 112"/>
            <p:cNvSpPr>
              <a:spLocks/>
            </p:cNvSpPr>
            <p:nvPr/>
          </p:nvSpPr>
          <p:spPr bwMode="auto">
            <a:xfrm>
              <a:off x="2803" y="1968"/>
              <a:ext cx="36" cy="47"/>
            </a:xfrm>
            <a:custGeom>
              <a:avLst/>
              <a:gdLst>
                <a:gd name="T0" fmla="*/ 18 w 36"/>
                <a:gd name="T1" fmla="*/ 0 h 47"/>
                <a:gd name="T2" fmla="*/ 18 w 36"/>
                <a:gd name="T3" fmla="*/ 11 h 47"/>
                <a:gd name="T4" fmla="*/ 18 w 36"/>
                <a:gd name="T5" fmla="*/ 9 h 47"/>
                <a:gd name="T6" fmla="*/ 19 w 36"/>
                <a:gd name="T7" fmla="*/ 6 h 47"/>
                <a:gd name="T8" fmla="*/ 19 w 36"/>
                <a:gd name="T9" fmla="*/ 3 h 47"/>
                <a:gd name="T10" fmla="*/ 22 w 36"/>
                <a:gd name="T11" fmla="*/ 3 h 47"/>
                <a:gd name="T12" fmla="*/ 25 w 36"/>
                <a:gd name="T13" fmla="*/ 0 h 47"/>
                <a:gd name="T14" fmla="*/ 28 w 36"/>
                <a:gd name="T15" fmla="*/ 0 h 47"/>
                <a:gd name="T16" fmla="*/ 32 w 36"/>
                <a:gd name="T17" fmla="*/ 0 h 47"/>
                <a:gd name="T18" fmla="*/ 33 w 36"/>
                <a:gd name="T19" fmla="*/ 0 h 47"/>
                <a:gd name="T20" fmla="*/ 33 w 36"/>
                <a:gd name="T21" fmla="*/ 3 h 47"/>
                <a:gd name="T22" fmla="*/ 33 w 36"/>
                <a:gd name="T23" fmla="*/ 6 h 47"/>
                <a:gd name="T24" fmla="*/ 36 w 36"/>
                <a:gd name="T25" fmla="*/ 6 h 47"/>
                <a:gd name="T26" fmla="*/ 33 w 36"/>
                <a:gd name="T27" fmla="*/ 6 h 47"/>
                <a:gd name="T28" fmla="*/ 33 w 36"/>
                <a:gd name="T29" fmla="*/ 9 h 47"/>
                <a:gd name="T30" fmla="*/ 33 w 36"/>
                <a:gd name="T31" fmla="*/ 11 h 47"/>
                <a:gd name="T32" fmla="*/ 32 w 36"/>
                <a:gd name="T33" fmla="*/ 11 h 47"/>
                <a:gd name="T34" fmla="*/ 28 w 36"/>
                <a:gd name="T35" fmla="*/ 11 h 47"/>
                <a:gd name="T36" fmla="*/ 28 w 36"/>
                <a:gd name="T37" fmla="*/ 9 h 47"/>
                <a:gd name="T38" fmla="*/ 25 w 36"/>
                <a:gd name="T39" fmla="*/ 9 h 47"/>
                <a:gd name="T40" fmla="*/ 22 w 36"/>
                <a:gd name="T41" fmla="*/ 6 h 47"/>
                <a:gd name="T42" fmla="*/ 22 w 36"/>
                <a:gd name="T43" fmla="*/ 9 h 47"/>
                <a:gd name="T44" fmla="*/ 19 w 36"/>
                <a:gd name="T45" fmla="*/ 9 h 47"/>
                <a:gd name="T46" fmla="*/ 19 w 36"/>
                <a:gd name="T47" fmla="*/ 11 h 47"/>
                <a:gd name="T48" fmla="*/ 18 w 36"/>
                <a:gd name="T49" fmla="*/ 11 h 47"/>
                <a:gd name="T50" fmla="*/ 18 w 36"/>
                <a:gd name="T51" fmla="*/ 14 h 47"/>
                <a:gd name="T52" fmla="*/ 18 w 36"/>
                <a:gd name="T53" fmla="*/ 36 h 47"/>
                <a:gd name="T54" fmla="*/ 18 w 36"/>
                <a:gd name="T55" fmla="*/ 39 h 47"/>
                <a:gd name="T56" fmla="*/ 18 w 36"/>
                <a:gd name="T57" fmla="*/ 42 h 47"/>
                <a:gd name="T58" fmla="*/ 18 w 36"/>
                <a:gd name="T59" fmla="*/ 45 h 47"/>
                <a:gd name="T60" fmla="*/ 19 w 36"/>
                <a:gd name="T61" fmla="*/ 45 h 47"/>
                <a:gd name="T62" fmla="*/ 22 w 36"/>
                <a:gd name="T63" fmla="*/ 45 h 47"/>
                <a:gd name="T64" fmla="*/ 22 w 36"/>
                <a:gd name="T65" fmla="*/ 47 h 47"/>
                <a:gd name="T66" fmla="*/ 25 w 36"/>
                <a:gd name="T67" fmla="*/ 47 h 47"/>
                <a:gd name="T68" fmla="*/ 0 w 36"/>
                <a:gd name="T69" fmla="*/ 47 h 47"/>
                <a:gd name="T70" fmla="*/ 4 w 36"/>
                <a:gd name="T71" fmla="*/ 47 h 47"/>
                <a:gd name="T72" fmla="*/ 4 w 36"/>
                <a:gd name="T73" fmla="*/ 45 h 47"/>
                <a:gd name="T74" fmla="*/ 6 w 36"/>
                <a:gd name="T75" fmla="*/ 45 h 47"/>
                <a:gd name="T76" fmla="*/ 9 w 36"/>
                <a:gd name="T77" fmla="*/ 45 h 47"/>
                <a:gd name="T78" fmla="*/ 9 w 36"/>
                <a:gd name="T79" fmla="*/ 42 h 47"/>
                <a:gd name="T80" fmla="*/ 9 w 36"/>
                <a:gd name="T81" fmla="*/ 39 h 47"/>
                <a:gd name="T82" fmla="*/ 9 w 36"/>
                <a:gd name="T83" fmla="*/ 36 h 47"/>
                <a:gd name="T84" fmla="*/ 9 w 36"/>
                <a:gd name="T85" fmla="*/ 20 h 47"/>
                <a:gd name="T86" fmla="*/ 9 w 36"/>
                <a:gd name="T87" fmla="*/ 17 h 47"/>
                <a:gd name="T88" fmla="*/ 9 w 36"/>
                <a:gd name="T89" fmla="*/ 14 h 47"/>
                <a:gd name="T90" fmla="*/ 9 w 36"/>
                <a:gd name="T91" fmla="*/ 11 h 47"/>
                <a:gd name="T92" fmla="*/ 9 w 36"/>
                <a:gd name="T93" fmla="*/ 9 h 47"/>
                <a:gd name="T94" fmla="*/ 6 w 36"/>
                <a:gd name="T95" fmla="*/ 9 h 47"/>
                <a:gd name="T96" fmla="*/ 6 w 36"/>
                <a:gd name="T97" fmla="*/ 6 h 47"/>
                <a:gd name="T98" fmla="*/ 4 w 36"/>
                <a:gd name="T99" fmla="*/ 6 h 47"/>
                <a:gd name="T100" fmla="*/ 4 w 36"/>
                <a:gd name="T101" fmla="*/ 9 h 47"/>
                <a:gd name="T102" fmla="*/ 0 w 36"/>
                <a:gd name="T103" fmla="*/ 9 h 47"/>
                <a:gd name="T104" fmla="*/ 0 w 36"/>
                <a:gd name="T105" fmla="*/ 6 h 47"/>
                <a:gd name="T106" fmla="*/ 14 w 36"/>
                <a:gd name="T107" fmla="*/ 0 h 47"/>
                <a:gd name="T108" fmla="*/ 18 w 36"/>
                <a:gd name="T109" fmla="*/ 0 h 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"/>
                <a:gd name="T166" fmla="*/ 0 h 47"/>
                <a:gd name="T167" fmla="*/ 36 w 36"/>
                <a:gd name="T168" fmla="*/ 47 h 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" h="47">
                  <a:moveTo>
                    <a:pt x="18" y="0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2" name="Freeform 113"/>
            <p:cNvSpPr>
              <a:spLocks noEditPoints="1"/>
            </p:cNvSpPr>
            <p:nvPr/>
          </p:nvSpPr>
          <p:spPr bwMode="auto">
            <a:xfrm>
              <a:off x="2839" y="1944"/>
              <a:ext cx="24" cy="71"/>
            </a:xfrm>
            <a:custGeom>
              <a:avLst/>
              <a:gdLst>
                <a:gd name="T0" fmla="*/ 13 w 24"/>
                <a:gd name="T1" fmla="*/ 0 h 71"/>
                <a:gd name="T2" fmla="*/ 16 w 24"/>
                <a:gd name="T3" fmla="*/ 0 h 71"/>
                <a:gd name="T4" fmla="*/ 16 w 24"/>
                <a:gd name="T5" fmla="*/ 2 h 71"/>
                <a:gd name="T6" fmla="*/ 16 w 24"/>
                <a:gd name="T7" fmla="*/ 5 h 71"/>
                <a:gd name="T8" fmla="*/ 16 w 24"/>
                <a:gd name="T9" fmla="*/ 8 h 71"/>
                <a:gd name="T10" fmla="*/ 16 w 24"/>
                <a:gd name="T11" fmla="*/ 11 h 71"/>
                <a:gd name="T12" fmla="*/ 13 w 24"/>
                <a:gd name="T13" fmla="*/ 11 h 71"/>
                <a:gd name="T14" fmla="*/ 11 w 24"/>
                <a:gd name="T15" fmla="*/ 11 h 71"/>
                <a:gd name="T16" fmla="*/ 9 w 24"/>
                <a:gd name="T17" fmla="*/ 11 h 71"/>
                <a:gd name="T18" fmla="*/ 9 w 24"/>
                <a:gd name="T19" fmla="*/ 8 h 71"/>
                <a:gd name="T20" fmla="*/ 9 w 24"/>
                <a:gd name="T21" fmla="*/ 5 h 71"/>
                <a:gd name="T22" fmla="*/ 9 w 24"/>
                <a:gd name="T23" fmla="*/ 2 h 71"/>
                <a:gd name="T24" fmla="*/ 9 w 24"/>
                <a:gd name="T25" fmla="*/ 0 h 71"/>
                <a:gd name="T26" fmla="*/ 11 w 24"/>
                <a:gd name="T27" fmla="*/ 0 h 71"/>
                <a:gd name="T28" fmla="*/ 13 w 24"/>
                <a:gd name="T29" fmla="*/ 0 h 71"/>
                <a:gd name="T30" fmla="*/ 13 w 24"/>
                <a:gd name="T31" fmla="*/ 0 h 71"/>
                <a:gd name="T32" fmla="*/ 16 w 24"/>
                <a:gd name="T33" fmla="*/ 24 h 71"/>
                <a:gd name="T34" fmla="*/ 16 w 24"/>
                <a:gd name="T35" fmla="*/ 60 h 71"/>
                <a:gd name="T36" fmla="*/ 16 w 24"/>
                <a:gd name="T37" fmla="*/ 63 h 71"/>
                <a:gd name="T38" fmla="*/ 16 w 24"/>
                <a:gd name="T39" fmla="*/ 66 h 71"/>
                <a:gd name="T40" fmla="*/ 16 w 24"/>
                <a:gd name="T41" fmla="*/ 69 h 71"/>
                <a:gd name="T42" fmla="*/ 19 w 24"/>
                <a:gd name="T43" fmla="*/ 69 h 71"/>
                <a:gd name="T44" fmla="*/ 23 w 24"/>
                <a:gd name="T45" fmla="*/ 71 h 71"/>
                <a:gd name="T46" fmla="*/ 24 w 24"/>
                <a:gd name="T47" fmla="*/ 71 h 71"/>
                <a:gd name="T48" fmla="*/ 0 w 24"/>
                <a:gd name="T49" fmla="*/ 71 h 71"/>
                <a:gd name="T50" fmla="*/ 2 w 24"/>
                <a:gd name="T51" fmla="*/ 71 h 71"/>
                <a:gd name="T52" fmla="*/ 5 w 24"/>
                <a:gd name="T53" fmla="*/ 69 h 71"/>
                <a:gd name="T54" fmla="*/ 9 w 24"/>
                <a:gd name="T55" fmla="*/ 69 h 71"/>
                <a:gd name="T56" fmla="*/ 9 w 24"/>
                <a:gd name="T57" fmla="*/ 66 h 71"/>
                <a:gd name="T58" fmla="*/ 9 w 24"/>
                <a:gd name="T59" fmla="*/ 63 h 71"/>
                <a:gd name="T60" fmla="*/ 9 w 24"/>
                <a:gd name="T61" fmla="*/ 60 h 71"/>
                <a:gd name="T62" fmla="*/ 9 w 24"/>
                <a:gd name="T63" fmla="*/ 44 h 71"/>
                <a:gd name="T64" fmla="*/ 9 w 24"/>
                <a:gd name="T65" fmla="*/ 41 h 71"/>
                <a:gd name="T66" fmla="*/ 9 w 24"/>
                <a:gd name="T67" fmla="*/ 38 h 71"/>
                <a:gd name="T68" fmla="*/ 9 w 24"/>
                <a:gd name="T69" fmla="*/ 35 h 71"/>
                <a:gd name="T70" fmla="*/ 9 w 24"/>
                <a:gd name="T71" fmla="*/ 33 h 71"/>
                <a:gd name="T72" fmla="*/ 5 w 24"/>
                <a:gd name="T73" fmla="*/ 33 h 71"/>
                <a:gd name="T74" fmla="*/ 5 w 24"/>
                <a:gd name="T75" fmla="*/ 30 h 71"/>
                <a:gd name="T76" fmla="*/ 2 w 24"/>
                <a:gd name="T77" fmla="*/ 30 h 71"/>
                <a:gd name="T78" fmla="*/ 2 w 24"/>
                <a:gd name="T79" fmla="*/ 33 h 71"/>
                <a:gd name="T80" fmla="*/ 0 w 24"/>
                <a:gd name="T81" fmla="*/ 33 h 71"/>
                <a:gd name="T82" fmla="*/ 0 w 24"/>
                <a:gd name="T83" fmla="*/ 30 h 71"/>
                <a:gd name="T84" fmla="*/ 13 w 24"/>
                <a:gd name="T85" fmla="*/ 24 h 71"/>
                <a:gd name="T86" fmla="*/ 16 w 24"/>
                <a:gd name="T87" fmla="*/ 24 h 71"/>
                <a:gd name="T88" fmla="*/ 16 w 24"/>
                <a:gd name="T89" fmla="*/ 24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71"/>
                <a:gd name="T137" fmla="*/ 24 w 24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71">
                  <a:moveTo>
                    <a:pt x="13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close/>
                  <a:moveTo>
                    <a:pt x="16" y="24"/>
                  </a:moveTo>
                  <a:lnTo>
                    <a:pt x="16" y="60"/>
                  </a:lnTo>
                  <a:lnTo>
                    <a:pt x="16" y="63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3" y="71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9" y="69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9" y="44"/>
                  </a:lnTo>
                  <a:lnTo>
                    <a:pt x="9" y="41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3" name="Freeform 114"/>
            <p:cNvSpPr>
              <a:spLocks noEditPoints="1"/>
            </p:cNvSpPr>
            <p:nvPr/>
          </p:nvSpPr>
          <p:spPr bwMode="auto">
            <a:xfrm>
              <a:off x="2869" y="1968"/>
              <a:ext cx="47" cy="70"/>
            </a:xfrm>
            <a:custGeom>
              <a:avLst/>
              <a:gdLst>
                <a:gd name="T0" fmla="*/ 6 w 47"/>
                <a:gd name="T1" fmla="*/ 28 h 70"/>
                <a:gd name="T2" fmla="*/ 2 w 47"/>
                <a:gd name="T3" fmla="*/ 23 h 70"/>
                <a:gd name="T4" fmla="*/ 2 w 47"/>
                <a:gd name="T5" fmla="*/ 14 h 70"/>
                <a:gd name="T6" fmla="*/ 6 w 47"/>
                <a:gd name="T7" fmla="*/ 9 h 70"/>
                <a:gd name="T8" fmla="*/ 11 w 47"/>
                <a:gd name="T9" fmla="*/ 3 h 70"/>
                <a:gd name="T10" fmla="*/ 16 w 47"/>
                <a:gd name="T11" fmla="*/ 0 h 70"/>
                <a:gd name="T12" fmla="*/ 24 w 47"/>
                <a:gd name="T13" fmla="*/ 0 h 70"/>
                <a:gd name="T14" fmla="*/ 30 w 47"/>
                <a:gd name="T15" fmla="*/ 3 h 70"/>
                <a:gd name="T16" fmla="*/ 43 w 47"/>
                <a:gd name="T17" fmla="*/ 3 h 70"/>
                <a:gd name="T18" fmla="*/ 47 w 47"/>
                <a:gd name="T19" fmla="*/ 9 h 70"/>
                <a:gd name="T20" fmla="*/ 35 w 47"/>
                <a:gd name="T21" fmla="*/ 9 h 70"/>
                <a:gd name="T22" fmla="*/ 38 w 47"/>
                <a:gd name="T23" fmla="*/ 14 h 70"/>
                <a:gd name="T24" fmla="*/ 38 w 47"/>
                <a:gd name="T25" fmla="*/ 23 h 70"/>
                <a:gd name="T26" fmla="*/ 35 w 47"/>
                <a:gd name="T27" fmla="*/ 28 h 70"/>
                <a:gd name="T28" fmla="*/ 27 w 47"/>
                <a:gd name="T29" fmla="*/ 31 h 70"/>
                <a:gd name="T30" fmla="*/ 21 w 47"/>
                <a:gd name="T31" fmla="*/ 34 h 70"/>
                <a:gd name="T32" fmla="*/ 13 w 47"/>
                <a:gd name="T33" fmla="*/ 34 h 70"/>
                <a:gd name="T34" fmla="*/ 11 w 47"/>
                <a:gd name="T35" fmla="*/ 34 h 70"/>
                <a:gd name="T36" fmla="*/ 13 w 47"/>
                <a:gd name="T37" fmla="*/ 39 h 70"/>
                <a:gd name="T38" fmla="*/ 20 w 47"/>
                <a:gd name="T39" fmla="*/ 42 h 70"/>
                <a:gd name="T40" fmla="*/ 27 w 47"/>
                <a:gd name="T41" fmla="*/ 42 h 70"/>
                <a:gd name="T42" fmla="*/ 35 w 47"/>
                <a:gd name="T43" fmla="*/ 42 h 70"/>
                <a:gd name="T44" fmla="*/ 43 w 47"/>
                <a:gd name="T45" fmla="*/ 47 h 70"/>
                <a:gd name="T46" fmla="*/ 43 w 47"/>
                <a:gd name="T47" fmla="*/ 56 h 70"/>
                <a:gd name="T48" fmla="*/ 40 w 47"/>
                <a:gd name="T49" fmla="*/ 64 h 70"/>
                <a:gd name="T50" fmla="*/ 34 w 47"/>
                <a:gd name="T51" fmla="*/ 67 h 70"/>
                <a:gd name="T52" fmla="*/ 24 w 47"/>
                <a:gd name="T53" fmla="*/ 70 h 70"/>
                <a:gd name="T54" fmla="*/ 16 w 47"/>
                <a:gd name="T55" fmla="*/ 70 h 70"/>
                <a:gd name="T56" fmla="*/ 8 w 47"/>
                <a:gd name="T57" fmla="*/ 70 h 70"/>
                <a:gd name="T58" fmla="*/ 0 w 47"/>
                <a:gd name="T59" fmla="*/ 64 h 70"/>
                <a:gd name="T60" fmla="*/ 0 w 47"/>
                <a:gd name="T61" fmla="*/ 56 h 70"/>
                <a:gd name="T62" fmla="*/ 6 w 47"/>
                <a:gd name="T63" fmla="*/ 53 h 70"/>
                <a:gd name="T64" fmla="*/ 8 w 47"/>
                <a:gd name="T65" fmla="*/ 47 h 70"/>
                <a:gd name="T66" fmla="*/ 2 w 47"/>
                <a:gd name="T67" fmla="*/ 45 h 70"/>
                <a:gd name="T68" fmla="*/ 6 w 47"/>
                <a:gd name="T69" fmla="*/ 39 h 70"/>
                <a:gd name="T70" fmla="*/ 8 w 47"/>
                <a:gd name="T71" fmla="*/ 34 h 70"/>
                <a:gd name="T72" fmla="*/ 20 w 47"/>
                <a:gd name="T73" fmla="*/ 3 h 70"/>
                <a:gd name="T74" fmla="*/ 13 w 47"/>
                <a:gd name="T75" fmla="*/ 9 h 70"/>
                <a:gd name="T76" fmla="*/ 11 w 47"/>
                <a:gd name="T77" fmla="*/ 14 h 70"/>
                <a:gd name="T78" fmla="*/ 13 w 47"/>
                <a:gd name="T79" fmla="*/ 23 h 70"/>
                <a:gd name="T80" fmla="*/ 20 w 47"/>
                <a:gd name="T81" fmla="*/ 31 h 70"/>
                <a:gd name="T82" fmla="*/ 27 w 47"/>
                <a:gd name="T83" fmla="*/ 28 h 70"/>
                <a:gd name="T84" fmla="*/ 30 w 47"/>
                <a:gd name="T85" fmla="*/ 20 h 70"/>
                <a:gd name="T86" fmla="*/ 30 w 47"/>
                <a:gd name="T87" fmla="*/ 11 h 70"/>
                <a:gd name="T88" fmla="*/ 27 w 47"/>
                <a:gd name="T89" fmla="*/ 6 h 70"/>
                <a:gd name="T90" fmla="*/ 21 w 47"/>
                <a:gd name="T91" fmla="*/ 3 h 70"/>
                <a:gd name="T92" fmla="*/ 11 w 47"/>
                <a:gd name="T93" fmla="*/ 47 h 70"/>
                <a:gd name="T94" fmla="*/ 8 w 47"/>
                <a:gd name="T95" fmla="*/ 53 h 70"/>
                <a:gd name="T96" fmla="*/ 6 w 47"/>
                <a:gd name="T97" fmla="*/ 58 h 70"/>
                <a:gd name="T98" fmla="*/ 11 w 47"/>
                <a:gd name="T99" fmla="*/ 61 h 70"/>
                <a:gd name="T100" fmla="*/ 20 w 47"/>
                <a:gd name="T101" fmla="*/ 64 h 70"/>
                <a:gd name="T102" fmla="*/ 27 w 47"/>
                <a:gd name="T103" fmla="*/ 64 h 70"/>
                <a:gd name="T104" fmla="*/ 35 w 47"/>
                <a:gd name="T105" fmla="*/ 61 h 70"/>
                <a:gd name="T106" fmla="*/ 40 w 47"/>
                <a:gd name="T107" fmla="*/ 58 h 70"/>
                <a:gd name="T108" fmla="*/ 40 w 47"/>
                <a:gd name="T109" fmla="*/ 50 h 70"/>
                <a:gd name="T110" fmla="*/ 34 w 47"/>
                <a:gd name="T111" fmla="*/ 50 h 70"/>
                <a:gd name="T112" fmla="*/ 24 w 47"/>
                <a:gd name="T113" fmla="*/ 50 h 70"/>
                <a:gd name="T114" fmla="*/ 16 w 47"/>
                <a:gd name="T115" fmla="*/ 47 h 70"/>
                <a:gd name="T116" fmla="*/ 11 w 47"/>
                <a:gd name="T117" fmla="*/ 47 h 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"/>
                <a:gd name="T178" fmla="*/ 0 h 70"/>
                <a:gd name="T179" fmla="*/ 47 w 47"/>
                <a:gd name="T180" fmla="*/ 70 h 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" h="70">
                  <a:moveTo>
                    <a:pt x="11" y="31"/>
                  </a:moveTo>
                  <a:lnTo>
                    <a:pt x="8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4" y="31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3" y="42"/>
                  </a:lnTo>
                  <a:lnTo>
                    <a:pt x="16" y="42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5"/>
                  </a:lnTo>
                  <a:lnTo>
                    <a:pt x="43" y="47"/>
                  </a:lnTo>
                  <a:lnTo>
                    <a:pt x="43" y="50"/>
                  </a:lnTo>
                  <a:lnTo>
                    <a:pt x="43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0" y="61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5" y="67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0"/>
                  </a:lnTo>
                  <a:lnTo>
                    <a:pt x="24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6" y="53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1" y="31"/>
                  </a:lnTo>
                  <a:close/>
                  <a:moveTo>
                    <a:pt x="20" y="3"/>
                  </a:moveTo>
                  <a:lnTo>
                    <a:pt x="16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6" y="28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7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0" y="3"/>
                  </a:lnTo>
                  <a:close/>
                  <a:moveTo>
                    <a:pt x="11" y="47"/>
                  </a:moveTo>
                  <a:lnTo>
                    <a:pt x="11" y="50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11" y="61"/>
                  </a:lnTo>
                  <a:lnTo>
                    <a:pt x="13" y="64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3" y="47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4" name="Freeform 115"/>
            <p:cNvSpPr>
              <a:spLocks/>
            </p:cNvSpPr>
            <p:nvPr/>
          </p:nvSpPr>
          <p:spPr bwMode="auto">
            <a:xfrm>
              <a:off x="2918" y="1944"/>
              <a:ext cx="49" cy="71"/>
            </a:xfrm>
            <a:custGeom>
              <a:avLst/>
              <a:gdLst>
                <a:gd name="T0" fmla="*/ 13 w 49"/>
                <a:gd name="T1" fmla="*/ 0 h 71"/>
                <a:gd name="T2" fmla="*/ 13 w 49"/>
                <a:gd name="T3" fmla="*/ 47 h 71"/>
                <a:gd name="T4" fmla="*/ 27 w 49"/>
                <a:gd name="T5" fmla="*/ 35 h 71"/>
                <a:gd name="T6" fmla="*/ 27 w 49"/>
                <a:gd name="T7" fmla="*/ 33 h 71"/>
                <a:gd name="T8" fmla="*/ 30 w 49"/>
                <a:gd name="T9" fmla="*/ 33 h 71"/>
                <a:gd name="T10" fmla="*/ 30 w 49"/>
                <a:gd name="T11" fmla="*/ 30 h 71"/>
                <a:gd name="T12" fmla="*/ 30 w 49"/>
                <a:gd name="T13" fmla="*/ 27 h 71"/>
                <a:gd name="T14" fmla="*/ 27 w 49"/>
                <a:gd name="T15" fmla="*/ 27 h 71"/>
                <a:gd name="T16" fmla="*/ 27 w 49"/>
                <a:gd name="T17" fmla="*/ 24 h 71"/>
                <a:gd name="T18" fmla="*/ 46 w 49"/>
                <a:gd name="T19" fmla="*/ 24 h 71"/>
                <a:gd name="T20" fmla="*/ 46 w 49"/>
                <a:gd name="T21" fmla="*/ 27 h 71"/>
                <a:gd name="T22" fmla="*/ 43 w 49"/>
                <a:gd name="T23" fmla="*/ 27 h 71"/>
                <a:gd name="T24" fmla="*/ 40 w 49"/>
                <a:gd name="T25" fmla="*/ 27 h 71"/>
                <a:gd name="T26" fmla="*/ 40 w 49"/>
                <a:gd name="T27" fmla="*/ 30 h 71"/>
                <a:gd name="T28" fmla="*/ 39 w 49"/>
                <a:gd name="T29" fmla="*/ 30 h 71"/>
                <a:gd name="T30" fmla="*/ 35 w 49"/>
                <a:gd name="T31" fmla="*/ 33 h 71"/>
                <a:gd name="T32" fmla="*/ 21 w 49"/>
                <a:gd name="T33" fmla="*/ 44 h 71"/>
                <a:gd name="T34" fmla="*/ 35 w 49"/>
                <a:gd name="T35" fmla="*/ 58 h 71"/>
                <a:gd name="T36" fmla="*/ 35 w 49"/>
                <a:gd name="T37" fmla="*/ 60 h 71"/>
                <a:gd name="T38" fmla="*/ 39 w 49"/>
                <a:gd name="T39" fmla="*/ 63 h 71"/>
                <a:gd name="T40" fmla="*/ 39 w 49"/>
                <a:gd name="T41" fmla="*/ 66 h 71"/>
                <a:gd name="T42" fmla="*/ 40 w 49"/>
                <a:gd name="T43" fmla="*/ 66 h 71"/>
                <a:gd name="T44" fmla="*/ 40 w 49"/>
                <a:gd name="T45" fmla="*/ 69 h 71"/>
                <a:gd name="T46" fmla="*/ 43 w 49"/>
                <a:gd name="T47" fmla="*/ 69 h 71"/>
                <a:gd name="T48" fmla="*/ 46 w 49"/>
                <a:gd name="T49" fmla="*/ 69 h 71"/>
                <a:gd name="T50" fmla="*/ 46 w 49"/>
                <a:gd name="T51" fmla="*/ 71 h 71"/>
                <a:gd name="T52" fmla="*/ 49 w 49"/>
                <a:gd name="T53" fmla="*/ 71 h 71"/>
                <a:gd name="T54" fmla="*/ 27 w 49"/>
                <a:gd name="T55" fmla="*/ 71 h 71"/>
                <a:gd name="T56" fmla="*/ 30 w 49"/>
                <a:gd name="T57" fmla="*/ 71 h 71"/>
                <a:gd name="T58" fmla="*/ 30 w 49"/>
                <a:gd name="T59" fmla="*/ 69 h 71"/>
                <a:gd name="T60" fmla="*/ 30 w 49"/>
                <a:gd name="T61" fmla="*/ 66 h 71"/>
                <a:gd name="T62" fmla="*/ 27 w 49"/>
                <a:gd name="T63" fmla="*/ 63 h 71"/>
                <a:gd name="T64" fmla="*/ 13 w 49"/>
                <a:gd name="T65" fmla="*/ 47 h 71"/>
                <a:gd name="T66" fmla="*/ 13 w 49"/>
                <a:gd name="T67" fmla="*/ 60 h 71"/>
                <a:gd name="T68" fmla="*/ 13 w 49"/>
                <a:gd name="T69" fmla="*/ 63 h 71"/>
                <a:gd name="T70" fmla="*/ 13 w 49"/>
                <a:gd name="T71" fmla="*/ 66 h 71"/>
                <a:gd name="T72" fmla="*/ 16 w 49"/>
                <a:gd name="T73" fmla="*/ 66 h 71"/>
                <a:gd name="T74" fmla="*/ 16 w 49"/>
                <a:gd name="T75" fmla="*/ 69 h 71"/>
                <a:gd name="T76" fmla="*/ 19 w 49"/>
                <a:gd name="T77" fmla="*/ 69 h 71"/>
                <a:gd name="T78" fmla="*/ 19 w 49"/>
                <a:gd name="T79" fmla="*/ 71 h 71"/>
                <a:gd name="T80" fmla="*/ 21 w 49"/>
                <a:gd name="T81" fmla="*/ 71 h 71"/>
                <a:gd name="T82" fmla="*/ 0 w 49"/>
                <a:gd name="T83" fmla="*/ 71 h 71"/>
                <a:gd name="T84" fmla="*/ 2 w 49"/>
                <a:gd name="T85" fmla="*/ 69 h 71"/>
                <a:gd name="T86" fmla="*/ 5 w 49"/>
                <a:gd name="T87" fmla="*/ 69 h 71"/>
                <a:gd name="T88" fmla="*/ 5 w 49"/>
                <a:gd name="T89" fmla="*/ 66 h 71"/>
                <a:gd name="T90" fmla="*/ 5 w 49"/>
                <a:gd name="T91" fmla="*/ 63 h 71"/>
                <a:gd name="T92" fmla="*/ 5 w 49"/>
                <a:gd name="T93" fmla="*/ 19 h 71"/>
                <a:gd name="T94" fmla="*/ 5 w 49"/>
                <a:gd name="T95" fmla="*/ 16 h 71"/>
                <a:gd name="T96" fmla="*/ 5 w 49"/>
                <a:gd name="T97" fmla="*/ 13 h 71"/>
                <a:gd name="T98" fmla="*/ 5 w 49"/>
                <a:gd name="T99" fmla="*/ 11 h 71"/>
                <a:gd name="T100" fmla="*/ 5 w 49"/>
                <a:gd name="T101" fmla="*/ 8 h 71"/>
                <a:gd name="T102" fmla="*/ 2 w 49"/>
                <a:gd name="T103" fmla="*/ 8 h 71"/>
                <a:gd name="T104" fmla="*/ 0 w 49"/>
                <a:gd name="T105" fmla="*/ 8 h 71"/>
                <a:gd name="T106" fmla="*/ 0 w 49"/>
                <a:gd name="T107" fmla="*/ 5 h 71"/>
                <a:gd name="T108" fmla="*/ 13 w 49"/>
                <a:gd name="T109" fmla="*/ 0 h 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71"/>
                <a:gd name="T167" fmla="*/ 49 w 49"/>
                <a:gd name="T168" fmla="*/ 71 h 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71">
                  <a:moveTo>
                    <a:pt x="13" y="0"/>
                  </a:moveTo>
                  <a:lnTo>
                    <a:pt x="13" y="4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46" y="24"/>
                  </a:lnTo>
                  <a:lnTo>
                    <a:pt x="46" y="27"/>
                  </a:lnTo>
                  <a:lnTo>
                    <a:pt x="43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5" y="33"/>
                  </a:lnTo>
                  <a:lnTo>
                    <a:pt x="21" y="44"/>
                  </a:lnTo>
                  <a:lnTo>
                    <a:pt x="35" y="58"/>
                  </a:lnTo>
                  <a:lnTo>
                    <a:pt x="35" y="6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43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9" y="71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27" y="63"/>
                  </a:lnTo>
                  <a:lnTo>
                    <a:pt x="13" y="47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5" name="Freeform 116"/>
            <p:cNvSpPr>
              <a:spLocks noEditPoints="1"/>
            </p:cNvSpPr>
            <p:nvPr/>
          </p:nvSpPr>
          <p:spPr bwMode="auto">
            <a:xfrm>
              <a:off x="2972" y="1968"/>
              <a:ext cx="38" cy="50"/>
            </a:xfrm>
            <a:custGeom>
              <a:avLst/>
              <a:gdLst>
                <a:gd name="T0" fmla="*/ 6 w 38"/>
                <a:gd name="T1" fmla="*/ 23 h 50"/>
                <a:gd name="T2" fmla="*/ 8 w 38"/>
                <a:gd name="T3" fmla="*/ 28 h 50"/>
                <a:gd name="T4" fmla="*/ 8 w 38"/>
                <a:gd name="T5" fmla="*/ 34 h 50"/>
                <a:gd name="T6" fmla="*/ 14 w 38"/>
                <a:gd name="T7" fmla="*/ 39 h 50"/>
                <a:gd name="T8" fmla="*/ 19 w 38"/>
                <a:gd name="T9" fmla="*/ 42 h 50"/>
                <a:gd name="T10" fmla="*/ 25 w 38"/>
                <a:gd name="T11" fmla="*/ 42 h 50"/>
                <a:gd name="T12" fmla="*/ 27 w 38"/>
                <a:gd name="T13" fmla="*/ 39 h 50"/>
                <a:gd name="T14" fmla="*/ 33 w 38"/>
                <a:gd name="T15" fmla="*/ 36 h 50"/>
                <a:gd name="T16" fmla="*/ 35 w 38"/>
                <a:gd name="T17" fmla="*/ 34 h 50"/>
                <a:gd name="T18" fmla="*/ 38 w 38"/>
                <a:gd name="T19" fmla="*/ 31 h 50"/>
                <a:gd name="T20" fmla="*/ 35 w 38"/>
                <a:gd name="T21" fmla="*/ 34 h 50"/>
                <a:gd name="T22" fmla="*/ 35 w 38"/>
                <a:gd name="T23" fmla="*/ 39 h 50"/>
                <a:gd name="T24" fmla="*/ 30 w 38"/>
                <a:gd name="T25" fmla="*/ 45 h 50"/>
                <a:gd name="T26" fmla="*/ 25 w 38"/>
                <a:gd name="T27" fmla="*/ 47 h 50"/>
                <a:gd name="T28" fmla="*/ 19 w 38"/>
                <a:gd name="T29" fmla="*/ 50 h 50"/>
                <a:gd name="T30" fmla="*/ 14 w 38"/>
                <a:gd name="T31" fmla="*/ 50 h 50"/>
                <a:gd name="T32" fmla="*/ 11 w 38"/>
                <a:gd name="T33" fmla="*/ 47 h 50"/>
                <a:gd name="T34" fmla="*/ 8 w 38"/>
                <a:gd name="T35" fmla="*/ 45 h 50"/>
                <a:gd name="T36" fmla="*/ 6 w 38"/>
                <a:gd name="T37" fmla="*/ 42 h 50"/>
                <a:gd name="T38" fmla="*/ 3 w 38"/>
                <a:gd name="T39" fmla="*/ 39 h 50"/>
                <a:gd name="T40" fmla="*/ 0 w 38"/>
                <a:gd name="T41" fmla="*/ 34 h 50"/>
                <a:gd name="T42" fmla="*/ 0 w 38"/>
                <a:gd name="T43" fmla="*/ 28 h 50"/>
                <a:gd name="T44" fmla="*/ 0 w 38"/>
                <a:gd name="T45" fmla="*/ 23 h 50"/>
                <a:gd name="T46" fmla="*/ 0 w 38"/>
                <a:gd name="T47" fmla="*/ 17 h 50"/>
                <a:gd name="T48" fmla="*/ 0 w 38"/>
                <a:gd name="T49" fmla="*/ 11 h 50"/>
                <a:gd name="T50" fmla="*/ 3 w 38"/>
                <a:gd name="T51" fmla="*/ 9 h 50"/>
                <a:gd name="T52" fmla="*/ 8 w 38"/>
                <a:gd name="T53" fmla="*/ 3 h 50"/>
                <a:gd name="T54" fmla="*/ 14 w 38"/>
                <a:gd name="T55" fmla="*/ 0 h 50"/>
                <a:gd name="T56" fmla="*/ 19 w 38"/>
                <a:gd name="T57" fmla="*/ 0 h 50"/>
                <a:gd name="T58" fmla="*/ 25 w 38"/>
                <a:gd name="T59" fmla="*/ 0 h 50"/>
                <a:gd name="T60" fmla="*/ 27 w 38"/>
                <a:gd name="T61" fmla="*/ 3 h 50"/>
                <a:gd name="T62" fmla="*/ 33 w 38"/>
                <a:gd name="T63" fmla="*/ 6 h 50"/>
                <a:gd name="T64" fmla="*/ 35 w 38"/>
                <a:gd name="T65" fmla="*/ 11 h 50"/>
                <a:gd name="T66" fmla="*/ 38 w 38"/>
                <a:gd name="T67" fmla="*/ 14 h 50"/>
                <a:gd name="T68" fmla="*/ 38 w 38"/>
                <a:gd name="T69" fmla="*/ 20 h 50"/>
                <a:gd name="T70" fmla="*/ 6 w 38"/>
                <a:gd name="T71" fmla="*/ 20 h 50"/>
                <a:gd name="T72" fmla="*/ 27 w 38"/>
                <a:gd name="T73" fmla="*/ 17 h 50"/>
                <a:gd name="T74" fmla="*/ 27 w 38"/>
                <a:gd name="T75" fmla="*/ 11 h 50"/>
                <a:gd name="T76" fmla="*/ 25 w 38"/>
                <a:gd name="T77" fmla="*/ 9 h 50"/>
                <a:gd name="T78" fmla="*/ 22 w 38"/>
                <a:gd name="T79" fmla="*/ 6 h 50"/>
                <a:gd name="T80" fmla="*/ 16 w 38"/>
                <a:gd name="T81" fmla="*/ 3 h 50"/>
                <a:gd name="T82" fmla="*/ 14 w 38"/>
                <a:gd name="T83" fmla="*/ 6 h 50"/>
                <a:gd name="T84" fmla="*/ 8 w 38"/>
                <a:gd name="T85" fmla="*/ 9 h 50"/>
                <a:gd name="T86" fmla="*/ 6 w 38"/>
                <a:gd name="T87" fmla="*/ 11 h 50"/>
                <a:gd name="T88" fmla="*/ 6 w 38"/>
                <a:gd name="T89" fmla="*/ 17 h 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"/>
                <a:gd name="T136" fmla="*/ 0 h 50"/>
                <a:gd name="T137" fmla="*/ 38 w 38"/>
                <a:gd name="T138" fmla="*/ 50 h 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" h="50">
                  <a:moveTo>
                    <a:pt x="6" y="20"/>
                  </a:moveTo>
                  <a:lnTo>
                    <a:pt x="6" y="23"/>
                  </a:lnTo>
                  <a:lnTo>
                    <a:pt x="6" y="25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6" y="20"/>
                  </a:lnTo>
                  <a:close/>
                  <a:moveTo>
                    <a:pt x="6" y="17"/>
                  </a:moveTo>
                  <a:lnTo>
                    <a:pt x="27" y="17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6" name="Freeform 117"/>
            <p:cNvSpPr>
              <a:spLocks noEditPoints="1"/>
            </p:cNvSpPr>
            <p:nvPr/>
          </p:nvSpPr>
          <p:spPr bwMode="auto">
            <a:xfrm>
              <a:off x="3016" y="1944"/>
              <a:ext cx="21" cy="71"/>
            </a:xfrm>
            <a:custGeom>
              <a:avLst/>
              <a:gdLst>
                <a:gd name="T0" fmla="*/ 11 w 21"/>
                <a:gd name="T1" fmla="*/ 0 h 71"/>
                <a:gd name="T2" fmla="*/ 13 w 21"/>
                <a:gd name="T3" fmla="*/ 0 h 71"/>
                <a:gd name="T4" fmla="*/ 13 w 21"/>
                <a:gd name="T5" fmla="*/ 2 h 71"/>
                <a:gd name="T6" fmla="*/ 16 w 21"/>
                <a:gd name="T7" fmla="*/ 2 h 71"/>
                <a:gd name="T8" fmla="*/ 16 w 21"/>
                <a:gd name="T9" fmla="*/ 5 h 71"/>
                <a:gd name="T10" fmla="*/ 16 w 21"/>
                <a:gd name="T11" fmla="*/ 8 h 71"/>
                <a:gd name="T12" fmla="*/ 13 w 21"/>
                <a:gd name="T13" fmla="*/ 8 h 71"/>
                <a:gd name="T14" fmla="*/ 13 w 21"/>
                <a:gd name="T15" fmla="*/ 11 h 71"/>
                <a:gd name="T16" fmla="*/ 11 w 21"/>
                <a:gd name="T17" fmla="*/ 11 h 71"/>
                <a:gd name="T18" fmla="*/ 8 w 21"/>
                <a:gd name="T19" fmla="*/ 11 h 71"/>
                <a:gd name="T20" fmla="*/ 8 w 21"/>
                <a:gd name="T21" fmla="*/ 8 h 71"/>
                <a:gd name="T22" fmla="*/ 5 w 21"/>
                <a:gd name="T23" fmla="*/ 8 h 71"/>
                <a:gd name="T24" fmla="*/ 5 w 21"/>
                <a:gd name="T25" fmla="*/ 5 h 71"/>
                <a:gd name="T26" fmla="*/ 5 w 21"/>
                <a:gd name="T27" fmla="*/ 2 h 71"/>
                <a:gd name="T28" fmla="*/ 8 w 21"/>
                <a:gd name="T29" fmla="*/ 2 h 71"/>
                <a:gd name="T30" fmla="*/ 8 w 21"/>
                <a:gd name="T31" fmla="*/ 0 h 71"/>
                <a:gd name="T32" fmla="*/ 11 w 21"/>
                <a:gd name="T33" fmla="*/ 0 h 71"/>
                <a:gd name="T34" fmla="*/ 11 w 21"/>
                <a:gd name="T35" fmla="*/ 0 h 71"/>
                <a:gd name="T36" fmla="*/ 16 w 21"/>
                <a:gd name="T37" fmla="*/ 24 h 71"/>
                <a:gd name="T38" fmla="*/ 16 w 21"/>
                <a:gd name="T39" fmla="*/ 60 h 71"/>
                <a:gd name="T40" fmla="*/ 16 w 21"/>
                <a:gd name="T41" fmla="*/ 63 h 71"/>
                <a:gd name="T42" fmla="*/ 16 w 21"/>
                <a:gd name="T43" fmla="*/ 66 h 71"/>
                <a:gd name="T44" fmla="*/ 16 w 21"/>
                <a:gd name="T45" fmla="*/ 69 h 71"/>
                <a:gd name="T46" fmla="*/ 19 w 21"/>
                <a:gd name="T47" fmla="*/ 69 h 71"/>
                <a:gd name="T48" fmla="*/ 19 w 21"/>
                <a:gd name="T49" fmla="*/ 71 h 71"/>
                <a:gd name="T50" fmla="*/ 21 w 21"/>
                <a:gd name="T51" fmla="*/ 71 h 71"/>
                <a:gd name="T52" fmla="*/ 0 w 21"/>
                <a:gd name="T53" fmla="*/ 71 h 71"/>
                <a:gd name="T54" fmla="*/ 2 w 21"/>
                <a:gd name="T55" fmla="*/ 71 h 71"/>
                <a:gd name="T56" fmla="*/ 2 w 21"/>
                <a:gd name="T57" fmla="*/ 69 h 71"/>
                <a:gd name="T58" fmla="*/ 5 w 21"/>
                <a:gd name="T59" fmla="*/ 69 h 71"/>
                <a:gd name="T60" fmla="*/ 5 w 21"/>
                <a:gd name="T61" fmla="*/ 66 h 71"/>
                <a:gd name="T62" fmla="*/ 8 w 21"/>
                <a:gd name="T63" fmla="*/ 63 h 71"/>
                <a:gd name="T64" fmla="*/ 8 w 21"/>
                <a:gd name="T65" fmla="*/ 60 h 71"/>
                <a:gd name="T66" fmla="*/ 8 w 21"/>
                <a:gd name="T67" fmla="*/ 44 h 71"/>
                <a:gd name="T68" fmla="*/ 8 w 21"/>
                <a:gd name="T69" fmla="*/ 41 h 71"/>
                <a:gd name="T70" fmla="*/ 8 w 21"/>
                <a:gd name="T71" fmla="*/ 38 h 71"/>
                <a:gd name="T72" fmla="*/ 5 w 21"/>
                <a:gd name="T73" fmla="*/ 35 h 71"/>
                <a:gd name="T74" fmla="*/ 5 w 21"/>
                <a:gd name="T75" fmla="*/ 33 h 71"/>
                <a:gd name="T76" fmla="*/ 5 w 21"/>
                <a:gd name="T77" fmla="*/ 30 h 71"/>
                <a:gd name="T78" fmla="*/ 2 w 21"/>
                <a:gd name="T79" fmla="*/ 30 h 71"/>
                <a:gd name="T80" fmla="*/ 2 w 21"/>
                <a:gd name="T81" fmla="*/ 33 h 71"/>
                <a:gd name="T82" fmla="*/ 0 w 21"/>
                <a:gd name="T83" fmla="*/ 33 h 71"/>
                <a:gd name="T84" fmla="*/ 0 w 21"/>
                <a:gd name="T85" fmla="*/ 30 h 71"/>
                <a:gd name="T86" fmla="*/ 13 w 21"/>
                <a:gd name="T87" fmla="*/ 24 h 71"/>
                <a:gd name="T88" fmla="*/ 16 w 21"/>
                <a:gd name="T89" fmla="*/ 24 h 71"/>
                <a:gd name="T90" fmla="*/ 16 w 21"/>
                <a:gd name="T91" fmla="*/ 24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71"/>
                <a:gd name="T140" fmla="*/ 21 w 21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71">
                  <a:moveTo>
                    <a:pt x="11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1" y="0"/>
                  </a:lnTo>
                  <a:close/>
                  <a:moveTo>
                    <a:pt x="16" y="24"/>
                  </a:moveTo>
                  <a:lnTo>
                    <a:pt x="16" y="60"/>
                  </a:lnTo>
                  <a:lnTo>
                    <a:pt x="16" y="63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7" name="Freeform 118"/>
            <p:cNvSpPr>
              <a:spLocks/>
            </p:cNvSpPr>
            <p:nvPr/>
          </p:nvSpPr>
          <p:spPr bwMode="auto">
            <a:xfrm>
              <a:off x="3043" y="1955"/>
              <a:ext cx="27" cy="63"/>
            </a:xfrm>
            <a:custGeom>
              <a:avLst/>
              <a:gdLst>
                <a:gd name="T0" fmla="*/ 13 w 27"/>
                <a:gd name="T1" fmla="*/ 0 h 63"/>
                <a:gd name="T2" fmla="*/ 13 w 27"/>
                <a:gd name="T3" fmla="*/ 13 h 63"/>
                <a:gd name="T4" fmla="*/ 24 w 27"/>
                <a:gd name="T5" fmla="*/ 13 h 63"/>
                <a:gd name="T6" fmla="*/ 24 w 27"/>
                <a:gd name="T7" fmla="*/ 19 h 63"/>
                <a:gd name="T8" fmla="*/ 13 w 27"/>
                <a:gd name="T9" fmla="*/ 19 h 63"/>
                <a:gd name="T10" fmla="*/ 13 w 27"/>
                <a:gd name="T11" fmla="*/ 49 h 63"/>
                <a:gd name="T12" fmla="*/ 13 w 27"/>
                <a:gd name="T13" fmla="*/ 52 h 63"/>
                <a:gd name="T14" fmla="*/ 16 w 27"/>
                <a:gd name="T15" fmla="*/ 55 h 63"/>
                <a:gd name="T16" fmla="*/ 19 w 27"/>
                <a:gd name="T17" fmla="*/ 55 h 63"/>
                <a:gd name="T18" fmla="*/ 22 w 27"/>
                <a:gd name="T19" fmla="*/ 55 h 63"/>
                <a:gd name="T20" fmla="*/ 24 w 27"/>
                <a:gd name="T21" fmla="*/ 55 h 63"/>
                <a:gd name="T22" fmla="*/ 24 w 27"/>
                <a:gd name="T23" fmla="*/ 52 h 63"/>
                <a:gd name="T24" fmla="*/ 27 w 27"/>
                <a:gd name="T25" fmla="*/ 52 h 63"/>
                <a:gd name="T26" fmla="*/ 24 w 27"/>
                <a:gd name="T27" fmla="*/ 52 h 63"/>
                <a:gd name="T28" fmla="*/ 24 w 27"/>
                <a:gd name="T29" fmla="*/ 55 h 63"/>
                <a:gd name="T30" fmla="*/ 24 w 27"/>
                <a:gd name="T31" fmla="*/ 58 h 63"/>
                <a:gd name="T32" fmla="*/ 22 w 27"/>
                <a:gd name="T33" fmla="*/ 58 h 63"/>
                <a:gd name="T34" fmla="*/ 22 w 27"/>
                <a:gd name="T35" fmla="*/ 60 h 63"/>
                <a:gd name="T36" fmla="*/ 19 w 27"/>
                <a:gd name="T37" fmla="*/ 60 h 63"/>
                <a:gd name="T38" fmla="*/ 16 w 27"/>
                <a:gd name="T39" fmla="*/ 60 h 63"/>
                <a:gd name="T40" fmla="*/ 13 w 27"/>
                <a:gd name="T41" fmla="*/ 63 h 63"/>
                <a:gd name="T42" fmla="*/ 13 w 27"/>
                <a:gd name="T43" fmla="*/ 60 h 63"/>
                <a:gd name="T44" fmla="*/ 11 w 27"/>
                <a:gd name="T45" fmla="*/ 60 h 63"/>
                <a:gd name="T46" fmla="*/ 8 w 27"/>
                <a:gd name="T47" fmla="*/ 60 h 63"/>
                <a:gd name="T48" fmla="*/ 8 w 27"/>
                <a:gd name="T49" fmla="*/ 58 h 63"/>
                <a:gd name="T50" fmla="*/ 5 w 27"/>
                <a:gd name="T51" fmla="*/ 55 h 63"/>
                <a:gd name="T52" fmla="*/ 5 w 27"/>
                <a:gd name="T53" fmla="*/ 52 h 63"/>
                <a:gd name="T54" fmla="*/ 5 w 27"/>
                <a:gd name="T55" fmla="*/ 49 h 63"/>
                <a:gd name="T56" fmla="*/ 5 w 27"/>
                <a:gd name="T57" fmla="*/ 19 h 63"/>
                <a:gd name="T58" fmla="*/ 0 w 27"/>
                <a:gd name="T59" fmla="*/ 19 h 63"/>
                <a:gd name="T60" fmla="*/ 0 w 27"/>
                <a:gd name="T61" fmla="*/ 16 h 63"/>
                <a:gd name="T62" fmla="*/ 3 w 27"/>
                <a:gd name="T63" fmla="*/ 16 h 63"/>
                <a:gd name="T64" fmla="*/ 3 w 27"/>
                <a:gd name="T65" fmla="*/ 13 h 63"/>
                <a:gd name="T66" fmla="*/ 5 w 27"/>
                <a:gd name="T67" fmla="*/ 13 h 63"/>
                <a:gd name="T68" fmla="*/ 5 w 27"/>
                <a:gd name="T69" fmla="*/ 11 h 63"/>
                <a:gd name="T70" fmla="*/ 8 w 27"/>
                <a:gd name="T71" fmla="*/ 11 h 63"/>
                <a:gd name="T72" fmla="*/ 8 w 27"/>
                <a:gd name="T73" fmla="*/ 8 h 63"/>
                <a:gd name="T74" fmla="*/ 8 w 27"/>
                <a:gd name="T75" fmla="*/ 5 h 63"/>
                <a:gd name="T76" fmla="*/ 11 w 27"/>
                <a:gd name="T77" fmla="*/ 5 h 63"/>
                <a:gd name="T78" fmla="*/ 11 w 27"/>
                <a:gd name="T79" fmla="*/ 2 h 63"/>
                <a:gd name="T80" fmla="*/ 11 w 27"/>
                <a:gd name="T81" fmla="*/ 0 h 63"/>
                <a:gd name="T82" fmla="*/ 13 w 27"/>
                <a:gd name="T83" fmla="*/ 0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"/>
                <a:gd name="T127" fmla="*/ 0 h 63"/>
                <a:gd name="T128" fmla="*/ 27 w 27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" h="63">
                  <a:moveTo>
                    <a:pt x="13" y="0"/>
                  </a:moveTo>
                  <a:lnTo>
                    <a:pt x="13" y="13"/>
                  </a:lnTo>
                  <a:lnTo>
                    <a:pt x="24" y="13"/>
                  </a:lnTo>
                  <a:lnTo>
                    <a:pt x="24" y="19"/>
                  </a:lnTo>
                  <a:lnTo>
                    <a:pt x="13" y="19"/>
                  </a:lnTo>
                  <a:lnTo>
                    <a:pt x="13" y="49"/>
                  </a:lnTo>
                  <a:lnTo>
                    <a:pt x="13" y="52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19" y="60"/>
                  </a:lnTo>
                  <a:lnTo>
                    <a:pt x="16" y="60"/>
                  </a:lnTo>
                  <a:lnTo>
                    <a:pt x="13" y="63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8" name="Freeform 119"/>
            <p:cNvSpPr>
              <a:spLocks/>
            </p:cNvSpPr>
            <p:nvPr/>
          </p:nvSpPr>
          <p:spPr bwMode="auto">
            <a:xfrm>
              <a:off x="2490" y="2096"/>
              <a:ext cx="93" cy="74"/>
            </a:xfrm>
            <a:custGeom>
              <a:avLst/>
              <a:gdLst>
                <a:gd name="T0" fmla="*/ 63 w 93"/>
                <a:gd name="T1" fmla="*/ 33 h 74"/>
                <a:gd name="T2" fmla="*/ 68 w 93"/>
                <a:gd name="T3" fmla="*/ 11 h 74"/>
                <a:gd name="T4" fmla="*/ 72 w 93"/>
                <a:gd name="T5" fmla="*/ 5 h 74"/>
                <a:gd name="T6" fmla="*/ 68 w 93"/>
                <a:gd name="T7" fmla="*/ 2 h 74"/>
                <a:gd name="T8" fmla="*/ 63 w 93"/>
                <a:gd name="T9" fmla="*/ 2 h 74"/>
                <a:gd name="T10" fmla="*/ 93 w 93"/>
                <a:gd name="T11" fmla="*/ 0 h 74"/>
                <a:gd name="T12" fmla="*/ 90 w 93"/>
                <a:gd name="T13" fmla="*/ 2 h 74"/>
                <a:gd name="T14" fmla="*/ 86 w 93"/>
                <a:gd name="T15" fmla="*/ 2 h 74"/>
                <a:gd name="T16" fmla="*/ 82 w 93"/>
                <a:gd name="T17" fmla="*/ 8 h 74"/>
                <a:gd name="T18" fmla="*/ 79 w 93"/>
                <a:gd name="T19" fmla="*/ 11 h 74"/>
                <a:gd name="T20" fmla="*/ 66 w 93"/>
                <a:gd name="T21" fmla="*/ 60 h 74"/>
                <a:gd name="T22" fmla="*/ 63 w 93"/>
                <a:gd name="T23" fmla="*/ 66 h 74"/>
                <a:gd name="T24" fmla="*/ 63 w 93"/>
                <a:gd name="T25" fmla="*/ 71 h 74"/>
                <a:gd name="T26" fmla="*/ 68 w 93"/>
                <a:gd name="T27" fmla="*/ 71 h 74"/>
                <a:gd name="T28" fmla="*/ 41 w 93"/>
                <a:gd name="T29" fmla="*/ 74 h 74"/>
                <a:gd name="T30" fmla="*/ 48 w 93"/>
                <a:gd name="T31" fmla="*/ 74 h 74"/>
                <a:gd name="T32" fmla="*/ 49 w 93"/>
                <a:gd name="T33" fmla="*/ 71 h 74"/>
                <a:gd name="T34" fmla="*/ 52 w 93"/>
                <a:gd name="T35" fmla="*/ 69 h 74"/>
                <a:gd name="T36" fmla="*/ 55 w 93"/>
                <a:gd name="T37" fmla="*/ 66 h 74"/>
                <a:gd name="T38" fmla="*/ 55 w 93"/>
                <a:gd name="T39" fmla="*/ 60 h 74"/>
                <a:gd name="T40" fmla="*/ 28 w 93"/>
                <a:gd name="T41" fmla="*/ 36 h 74"/>
                <a:gd name="T42" fmla="*/ 21 w 93"/>
                <a:gd name="T43" fmla="*/ 63 h 74"/>
                <a:gd name="T44" fmla="*/ 21 w 93"/>
                <a:gd name="T45" fmla="*/ 69 h 74"/>
                <a:gd name="T46" fmla="*/ 22 w 93"/>
                <a:gd name="T47" fmla="*/ 71 h 74"/>
                <a:gd name="T48" fmla="*/ 28 w 93"/>
                <a:gd name="T49" fmla="*/ 74 h 74"/>
                <a:gd name="T50" fmla="*/ 4 w 93"/>
                <a:gd name="T51" fmla="*/ 74 h 74"/>
                <a:gd name="T52" fmla="*/ 7 w 93"/>
                <a:gd name="T53" fmla="*/ 71 h 74"/>
                <a:gd name="T54" fmla="*/ 8 w 93"/>
                <a:gd name="T55" fmla="*/ 69 h 74"/>
                <a:gd name="T56" fmla="*/ 11 w 93"/>
                <a:gd name="T57" fmla="*/ 63 h 74"/>
                <a:gd name="T58" fmla="*/ 25 w 93"/>
                <a:gd name="T59" fmla="*/ 13 h 74"/>
                <a:gd name="T60" fmla="*/ 25 w 93"/>
                <a:gd name="T61" fmla="*/ 8 h 74"/>
                <a:gd name="T62" fmla="*/ 25 w 93"/>
                <a:gd name="T63" fmla="*/ 2 h 74"/>
                <a:gd name="T64" fmla="*/ 21 w 93"/>
                <a:gd name="T65" fmla="*/ 2 h 74"/>
                <a:gd name="T66" fmla="*/ 18 w 93"/>
                <a:gd name="T67" fmla="*/ 0 h 74"/>
                <a:gd name="T68" fmla="*/ 48 w 93"/>
                <a:gd name="T69" fmla="*/ 2 h 74"/>
                <a:gd name="T70" fmla="*/ 41 w 93"/>
                <a:gd name="T71" fmla="*/ 2 h 74"/>
                <a:gd name="T72" fmla="*/ 38 w 93"/>
                <a:gd name="T73" fmla="*/ 5 h 74"/>
                <a:gd name="T74" fmla="*/ 36 w 93"/>
                <a:gd name="T75" fmla="*/ 8 h 74"/>
                <a:gd name="T76" fmla="*/ 36 w 93"/>
                <a:gd name="T77" fmla="*/ 13 h 74"/>
                <a:gd name="T78" fmla="*/ 28 w 93"/>
                <a:gd name="T79" fmla="*/ 3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74"/>
                <a:gd name="T122" fmla="*/ 93 w 93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74">
                  <a:moveTo>
                    <a:pt x="28" y="33"/>
                  </a:moveTo>
                  <a:lnTo>
                    <a:pt x="63" y="33"/>
                  </a:lnTo>
                  <a:lnTo>
                    <a:pt x="68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2" y="5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2" y="74"/>
                  </a:lnTo>
                  <a:lnTo>
                    <a:pt x="41" y="74"/>
                  </a:lnTo>
                  <a:lnTo>
                    <a:pt x="45" y="74"/>
                  </a:lnTo>
                  <a:lnTo>
                    <a:pt x="48" y="74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5" y="66"/>
                  </a:lnTo>
                  <a:lnTo>
                    <a:pt x="55" y="63"/>
                  </a:lnTo>
                  <a:lnTo>
                    <a:pt x="55" y="60"/>
                  </a:lnTo>
                  <a:lnTo>
                    <a:pt x="63" y="36"/>
                  </a:lnTo>
                  <a:lnTo>
                    <a:pt x="28" y="36"/>
                  </a:lnTo>
                  <a:lnTo>
                    <a:pt x="21" y="60"/>
                  </a:lnTo>
                  <a:lnTo>
                    <a:pt x="21" y="63"/>
                  </a:lnTo>
                  <a:lnTo>
                    <a:pt x="21" y="66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8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8" y="69"/>
                  </a:lnTo>
                  <a:lnTo>
                    <a:pt x="8" y="66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9" name="Freeform 120"/>
            <p:cNvSpPr>
              <a:spLocks noEditPoints="1"/>
            </p:cNvSpPr>
            <p:nvPr/>
          </p:nvSpPr>
          <p:spPr bwMode="auto">
            <a:xfrm>
              <a:off x="2576" y="2120"/>
              <a:ext cx="45" cy="53"/>
            </a:xfrm>
            <a:custGeom>
              <a:avLst/>
              <a:gdLst>
                <a:gd name="T0" fmla="*/ 10 w 45"/>
                <a:gd name="T1" fmla="*/ 34 h 53"/>
                <a:gd name="T2" fmla="*/ 10 w 45"/>
                <a:gd name="T3" fmla="*/ 39 h 53"/>
                <a:gd name="T4" fmla="*/ 16 w 45"/>
                <a:gd name="T5" fmla="*/ 45 h 53"/>
                <a:gd name="T6" fmla="*/ 18 w 45"/>
                <a:gd name="T7" fmla="*/ 47 h 53"/>
                <a:gd name="T8" fmla="*/ 23 w 45"/>
                <a:gd name="T9" fmla="*/ 47 h 53"/>
                <a:gd name="T10" fmla="*/ 27 w 45"/>
                <a:gd name="T11" fmla="*/ 45 h 53"/>
                <a:gd name="T12" fmla="*/ 31 w 45"/>
                <a:gd name="T13" fmla="*/ 45 h 53"/>
                <a:gd name="T14" fmla="*/ 34 w 45"/>
                <a:gd name="T15" fmla="*/ 42 h 53"/>
                <a:gd name="T16" fmla="*/ 41 w 45"/>
                <a:gd name="T17" fmla="*/ 39 h 53"/>
                <a:gd name="T18" fmla="*/ 44 w 45"/>
                <a:gd name="T19" fmla="*/ 39 h 53"/>
                <a:gd name="T20" fmla="*/ 34 w 45"/>
                <a:gd name="T21" fmla="*/ 45 h 53"/>
                <a:gd name="T22" fmla="*/ 30 w 45"/>
                <a:gd name="T23" fmla="*/ 50 h 53"/>
                <a:gd name="T24" fmla="*/ 23 w 45"/>
                <a:gd name="T25" fmla="*/ 53 h 53"/>
                <a:gd name="T26" fmla="*/ 16 w 45"/>
                <a:gd name="T27" fmla="*/ 53 h 53"/>
                <a:gd name="T28" fmla="*/ 10 w 45"/>
                <a:gd name="T29" fmla="*/ 53 h 53"/>
                <a:gd name="T30" fmla="*/ 7 w 45"/>
                <a:gd name="T31" fmla="*/ 50 h 53"/>
                <a:gd name="T32" fmla="*/ 4 w 45"/>
                <a:gd name="T33" fmla="*/ 45 h 53"/>
                <a:gd name="T34" fmla="*/ 3 w 45"/>
                <a:gd name="T35" fmla="*/ 42 h 53"/>
                <a:gd name="T36" fmla="*/ 0 w 45"/>
                <a:gd name="T37" fmla="*/ 36 h 53"/>
                <a:gd name="T38" fmla="*/ 3 w 45"/>
                <a:gd name="T39" fmla="*/ 31 h 53"/>
                <a:gd name="T40" fmla="*/ 3 w 45"/>
                <a:gd name="T41" fmla="*/ 25 h 53"/>
                <a:gd name="T42" fmla="*/ 4 w 45"/>
                <a:gd name="T43" fmla="*/ 20 h 53"/>
                <a:gd name="T44" fmla="*/ 7 w 45"/>
                <a:gd name="T45" fmla="*/ 14 h 53"/>
                <a:gd name="T46" fmla="*/ 14 w 45"/>
                <a:gd name="T47" fmla="*/ 9 h 53"/>
                <a:gd name="T48" fmla="*/ 16 w 45"/>
                <a:gd name="T49" fmla="*/ 6 h 53"/>
                <a:gd name="T50" fmla="*/ 20 w 45"/>
                <a:gd name="T51" fmla="*/ 3 h 53"/>
                <a:gd name="T52" fmla="*/ 27 w 45"/>
                <a:gd name="T53" fmla="*/ 0 h 53"/>
                <a:gd name="T54" fmla="*/ 31 w 45"/>
                <a:gd name="T55" fmla="*/ 0 h 53"/>
                <a:gd name="T56" fmla="*/ 37 w 45"/>
                <a:gd name="T57" fmla="*/ 0 h 53"/>
                <a:gd name="T58" fmla="*/ 44 w 45"/>
                <a:gd name="T59" fmla="*/ 3 h 53"/>
                <a:gd name="T60" fmla="*/ 45 w 45"/>
                <a:gd name="T61" fmla="*/ 6 h 53"/>
                <a:gd name="T62" fmla="*/ 45 w 45"/>
                <a:gd name="T63" fmla="*/ 12 h 53"/>
                <a:gd name="T64" fmla="*/ 44 w 45"/>
                <a:gd name="T65" fmla="*/ 14 h 53"/>
                <a:gd name="T66" fmla="*/ 41 w 45"/>
                <a:gd name="T67" fmla="*/ 20 h 53"/>
                <a:gd name="T68" fmla="*/ 34 w 45"/>
                <a:gd name="T69" fmla="*/ 23 h 53"/>
                <a:gd name="T70" fmla="*/ 30 w 45"/>
                <a:gd name="T71" fmla="*/ 25 h 53"/>
                <a:gd name="T72" fmla="*/ 23 w 45"/>
                <a:gd name="T73" fmla="*/ 28 h 53"/>
                <a:gd name="T74" fmla="*/ 18 w 45"/>
                <a:gd name="T75" fmla="*/ 28 h 53"/>
                <a:gd name="T76" fmla="*/ 14 w 45"/>
                <a:gd name="T77" fmla="*/ 31 h 53"/>
                <a:gd name="T78" fmla="*/ 10 w 45"/>
                <a:gd name="T79" fmla="*/ 31 h 53"/>
                <a:gd name="T80" fmla="*/ 14 w 45"/>
                <a:gd name="T81" fmla="*/ 28 h 53"/>
                <a:gd name="T82" fmla="*/ 18 w 45"/>
                <a:gd name="T83" fmla="*/ 25 h 53"/>
                <a:gd name="T84" fmla="*/ 23 w 45"/>
                <a:gd name="T85" fmla="*/ 25 h 53"/>
                <a:gd name="T86" fmla="*/ 27 w 45"/>
                <a:gd name="T87" fmla="*/ 23 h 53"/>
                <a:gd name="T88" fmla="*/ 30 w 45"/>
                <a:gd name="T89" fmla="*/ 20 h 53"/>
                <a:gd name="T90" fmla="*/ 34 w 45"/>
                <a:gd name="T91" fmla="*/ 17 h 53"/>
                <a:gd name="T92" fmla="*/ 37 w 45"/>
                <a:gd name="T93" fmla="*/ 14 h 53"/>
                <a:gd name="T94" fmla="*/ 37 w 45"/>
                <a:gd name="T95" fmla="*/ 9 h 53"/>
                <a:gd name="T96" fmla="*/ 37 w 45"/>
                <a:gd name="T97" fmla="*/ 3 h 53"/>
                <a:gd name="T98" fmla="*/ 31 w 45"/>
                <a:gd name="T99" fmla="*/ 3 h 53"/>
                <a:gd name="T100" fmla="*/ 27 w 45"/>
                <a:gd name="T101" fmla="*/ 3 h 53"/>
                <a:gd name="T102" fmla="*/ 20 w 45"/>
                <a:gd name="T103" fmla="*/ 9 h 53"/>
                <a:gd name="T104" fmla="*/ 16 w 45"/>
                <a:gd name="T105" fmla="*/ 14 h 53"/>
                <a:gd name="T106" fmla="*/ 14 w 45"/>
                <a:gd name="T107" fmla="*/ 20 h 53"/>
                <a:gd name="T108" fmla="*/ 14 w 45"/>
                <a:gd name="T109" fmla="*/ 25 h 53"/>
                <a:gd name="T110" fmla="*/ 10 w 45"/>
                <a:gd name="T111" fmla="*/ 28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"/>
                <a:gd name="T169" fmla="*/ 0 h 53"/>
                <a:gd name="T170" fmla="*/ 45 w 45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" h="53">
                  <a:moveTo>
                    <a:pt x="10" y="31"/>
                  </a:moveTo>
                  <a:lnTo>
                    <a:pt x="10" y="34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4" y="42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7" y="39"/>
                  </a:lnTo>
                  <a:lnTo>
                    <a:pt x="41" y="39"/>
                  </a:lnTo>
                  <a:lnTo>
                    <a:pt x="41" y="36"/>
                  </a:lnTo>
                  <a:lnTo>
                    <a:pt x="44" y="39"/>
                  </a:lnTo>
                  <a:lnTo>
                    <a:pt x="37" y="42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7" y="50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7"/>
                  </a:lnTo>
                  <a:lnTo>
                    <a:pt x="41" y="20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0" y="31"/>
                  </a:lnTo>
                  <a:close/>
                  <a:moveTo>
                    <a:pt x="10" y="28"/>
                  </a:moveTo>
                  <a:lnTo>
                    <a:pt x="14" y="28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0" name="Freeform 121"/>
            <p:cNvSpPr>
              <a:spLocks/>
            </p:cNvSpPr>
            <p:nvPr/>
          </p:nvSpPr>
          <p:spPr bwMode="auto">
            <a:xfrm>
              <a:off x="2626" y="2090"/>
              <a:ext cx="32" cy="83"/>
            </a:xfrm>
            <a:custGeom>
              <a:avLst/>
              <a:gdLst>
                <a:gd name="T0" fmla="*/ 32 w 32"/>
                <a:gd name="T1" fmla="*/ 0 h 83"/>
                <a:gd name="T2" fmla="*/ 11 w 32"/>
                <a:gd name="T3" fmla="*/ 69 h 83"/>
                <a:gd name="T4" fmla="*/ 11 w 32"/>
                <a:gd name="T5" fmla="*/ 72 h 83"/>
                <a:gd name="T6" fmla="*/ 11 w 32"/>
                <a:gd name="T7" fmla="*/ 75 h 83"/>
                <a:gd name="T8" fmla="*/ 11 w 32"/>
                <a:gd name="T9" fmla="*/ 77 h 83"/>
                <a:gd name="T10" fmla="*/ 14 w 32"/>
                <a:gd name="T11" fmla="*/ 77 h 83"/>
                <a:gd name="T12" fmla="*/ 14 w 32"/>
                <a:gd name="T13" fmla="*/ 75 h 83"/>
                <a:gd name="T14" fmla="*/ 18 w 32"/>
                <a:gd name="T15" fmla="*/ 75 h 83"/>
                <a:gd name="T16" fmla="*/ 18 w 32"/>
                <a:gd name="T17" fmla="*/ 72 h 83"/>
                <a:gd name="T18" fmla="*/ 19 w 32"/>
                <a:gd name="T19" fmla="*/ 72 h 83"/>
                <a:gd name="T20" fmla="*/ 19 w 32"/>
                <a:gd name="T21" fmla="*/ 69 h 83"/>
                <a:gd name="T22" fmla="*/ 22 w 32"/>
                <a:gd name="T23" fmla="*/ 69 h 83"/>
                <a:gd name="T24" fmla="*/ 22 w 32"/>
                <a:gd name="T25" fmla="*/ 72 h 83"/>
                <a:gd name="T26" fmla="*/ 19 w 32"/>
                <a:gd name="T27" fmla="*/ 72 h 83"/>
                <a:gd name="T28" fmla="*/ 19 w 32"/>
                <a:gd name="T29" fmla="*/ 75 h 83"/>
                <a:gd name="T30" fmla="*/ 18 w 32"/>
                <a:gd name="T31" fmla="*/ 77 h 83"/>
                <a:gd name="T32" fmla="*/ 14 w 32"/>
                <a:gd name="T33" fmla="*/ 77 h 83"/>
                <a:gd name="T34" fmla="*/ 14 w 32"/>
                <a:gd name="T35" fmla="*/ 80 h 83"/>
                <a:gd name="T36" fmla="*/ 11 w 32"/>
                <a:gd name="T37" fmla="*/ 80 h 83"/>
                <a:gd name="T38" fmla="*/ 11 w 32"/>
                <a:gd name="T39" fmla="*/ 83 h 83"/>
                <a:gd name="T40" fmla="*/ 9 w 32"/>
                <a:gd name="T41" fmla="*/ 83 h 83"/>
                <a:gd name="T42" fmla="*/ 7 w 32"/>
                <a:gd name="T43" fmla="*/ 83 h 83"/>
                <a:gd name="T44" fmla="*/ 5 w 32"/>
                <a:gd name="T45" fmla="*/ 83 h 83"/>
                <a:gd name="T46" fmla="*/ 5 w 32"/>
                <a:gd name="T47" fmla="*/ 80 h 83"/>
                <a:gd name="T48" fmla="*/ 0 w 32"/>
                <a:gd name="T49" fmla="*/ 80 h 83"/>
                <a:gd name="T50" fmla="*/ 0 w 32"/>
                <a:gd name="T51" fmla="*/ 77 h 83"/>
                <a:gd name="T52" fmla="*/ 0 w 32"/>
                <a:gd name="T53" fmla="*/ 75 h 83"/>
                <a:gd name="T54" fmla="*/ 5 w 32"/>
                <a:gd name="T55" fmla="*/ 75 h 83"/>
                <a:gd name="T56" fmla="*/ 5 w 32"/>
                <a:gd name="T57" fmla="*/ 72 h 83"/>
                <a:gd name="T58" fmla="*/ 5 w 32"/>
                <a:gd name="T59" fmla="*/ 69 h 83"/>
                <a:gd name="T60" fmla="*/ 19 w 32"/>
                <a:gd name="T61" fmla="*/ 17 h 83"/>
                <a:gd name="T62" fmla="*/ 19 w 32"/>
                <a:gd name="T63" fmla="*/ 14 h 83"/>
                <a:gd name="T64" fmla="*/ 19 w 32"/>
                <a:gd name="T65" fmla="*/ 11 h 83"/>
                <a:gd name="T66" fmla="*/ 19 w 32"/>
                <a:gd name="T67" fmla="*/ 8 h 83"/>
                <a:gd name="T68" fmla="*/ 19 w 32"/>
                <a:gd name="T69" fmla="*/ 6 h 83"/>
                <a:gd name="T70" fmla="*/ 18 w 32"/>
                <a:gd name="T71" fmla="*/ 6 h 83"/>
                <a:gd name="T72" fmla="*/ 14 w 32"/>
                <a:gd name="T73" fmla="*/ 6 h 83"/>
                <a:gd name="T74" fmla="*/ 11 w 32"/>
                <a:gd name="T75" fmla="*/ 6 h 83"/>
                <a:gd name="T76" fmla="*/ 32 w 32"/>
                <a:gd name="T77" fmla="*/ 0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3"/>
                <a:gd name="T119" fmla="*/ 32 w 3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3">
                  <a:moveTo>
                    <a:pt x="32" y="0"/>
                  </a:moveTo>
                  <a:lnTo>
                    <a:pt x="11" y="69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2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8" y="77"/>
                  </a:lnTo>
                  <a:lnTo>
                    <a:pt x="14" y="77"/>
                  </a:lnTo>
                  <a:lnTo>
                    <a:pt x="14" y="80"/>
                  </a:lnTo>
                  <a:lnTo>
                    <a:pt x="11" y="80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1" name="Freeform 122"/>
            <p:cNvSpPr>
              <a:spLocks/>
            </p:cNvSpPr>
            <p:nvPr/>
          </p:nvSpPr>
          <p:spPr bwMode="auto">
            <a:xfrm>
              <a:off x="2659" y="2090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12 w 30"/>
                <a:gd name="T3" fmla="*/ 69 h 83"/>
                <a:gd name="T4" fmla="*/ 8 w 30"/>
                <a:gd name="T5" fmla="*/ 69 h 83"/>
                <a:gd name="T6" fmla="*/ 8 w 30"/>
                <a:gd name="T7" fmla="*/ 72 h 83"/>
                <a:gd name="T8" fmla="*/ 8 w 30"/>
                <a:gd name="T9" fmla="*/ 75 h 83"/>
                <a:gd name="T10" fmla="*/ 12 w 30"/>
                <a:gd name="T11" fmla="*/ 77 h 83"/>
                <a:gd name="T12" fmla="*/ 12 w 30"/>
                <a:gd name="T13" fmla="*/ 75 h 83"/>
                <a:gd name="T14" fmla="*/ 14 w 30"/>
                <a:gd name="T15" fmla="*/ 75 h 83"/>
                <a:gd name="T16" fmla="*/ 14 w 30"/>
                <a:gd name="T17" fmla="*/ 72 h 83"/>
                <a:gd name="T18" fmla="*/ 16 w 30"/>
                <a:gd name="T19" fmla="*/ 72 h 83"/>
                <a:gd name="T20" fmla="*/ 16 w 30"/>
                <a:gd name="T21" fmla="*/ 69 h 83"/>
                <a:gd name="T22" fmla="*/ 19 w 30"/>
                <a:gd name="T23" fmla="*/ 69 h 83"/>
                <a:gd name="T24" fmla="*/ 19 w 30"/>
                <a:gd name="T25" fmla="*/ 72 h 83"/>
                <a:gd name="T26" fmla="*/ 16 w 30"/>
                <a:gd name="T27" fmla="*/ 72 h 83"/>
                <a:gd name="T28" fmla="*/ 16 w 30"/>
                <a:gd name="T29" fmla="*/ 75 h 83"/>
                <a:gd name="T30" fmla="*/ 16 w 30"/>
                <a:gd name="T31" fmla="*/ 77 h 83"/>
                <a:gd name="T32" fmla="*/ 14 w 30"/>
                <a:gd name="T33" fmla="*/ 77 h 83"/>
                <a:gd name="T34" fmla="*/ 12 w 30"/>
                <a:gd name="T35" fmla="*/ 80 h 83"/>
                <a:gd name="T36" fmla="*/ 8 w 30"/>
                <a:gd name="T37" fmla="*/ 80 h 83"/>
                <a:gd name="T38" fmla="*/ 8 w 30"/>
                <a:gd name="T39" fmla="*/ 83 h 83"/>
                <a:gd name="T40" fmla="*/ 6 w 30"/>
                <a:gd name="T41" fmla="*/ 83 h 83"/>
                <a:gd name="T42" fmla="*/ 3 w 30"/>
                <a:gd name="T43" fmla="*/ 83 h 83"/>
                <a:gd name="T44" fmla="*/ 0 w 30"/>
                <a:gd name="T45" fmla="*/ 80 h 83"/>
                <a:gd name="T46" fmla="*/ 0 w 30"/>
                <a:gd name="T47" fmla="*/ 77 h 83"/>
                <a:gd name="T48" fmla="*/ 0 w 30"/>
                <a:gd name="T49" fmla="*/ 75 h 83"/>
                <a:gd name="T50" fmla="*/ 0 w 30"/>
                <a:gd name="T51" fmla="*/ 72 h 83"/>
                <a:gd name="T52" fmla="*/ 0 w 30"/>
                <a:gd name="T53" fmla="*/ 69 h 83"/>
                <a:gd name="T54" fmla="*/ 16 w 30"/>
                <a:gd name="T55" fmla="*/ 17 h 83"/>
                <a:gd name="T56" fmla="*/ 16 w 30"/>
                <a:gd name="T57" fmla="*/ 14 h 83"/>
                <a:gd name="T58" fmla="*/ 16 w 30"/>
                <a:gd name="T59" fmla="*/ 11 h 83"/>
                <a:gd name="T60" fmla="*/ 19 w 30"/>
                <a:gd name="T61" fmla="*/ 11 h 83"/>
                <a:gd name="T62" fmla="*/ 19 w 30"/>
                <a:gd name="T63" fmla="*/ 8 h 83"/>
                <a:gd name="T64" fmla="*/ 16 w 30"/>
                <a:gd name="T65" fmla="*/ 8 h 83"/>
                <a:gd name="T66" fmla="*/ 16 w 30"/>
                <a:gd name="T67" fmla="*/ 6 h 83"/>
                <a:gd name="T68" fmla="*/ 14 w 30"/>
                <a:gd name="T69" fmla="*/ 6 h 83"/>
                <a:gd name="T70" fmla="*/ 12 w 30"/>
                <a:gd name="T71" fmla="*/ 6 h 83"/>
                <a:gd name="T72" fmla="*/ 30 w 30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83"/>
                <a:gd name="T113" fmla="*/ 30 w 30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83">
                  <a:moveTo>
                    <a:pt x="30" y="0"/>
                  </a:moveTo>
                  <a:lnTo>
                    <a:pt x="12" y="69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19" y="72"/>
                  </a:lnTo>
                  <a:lnTo>
                    <a:pt x="16" y="72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2" name="Freeform 123"/>
            <p:cNvSpPr>
              <a:spLocks noEditPoints="1"/>
            </p:cNvSpPr>
            <p:nvPr/>
          </p:nvSpPr>
          <p:spPr bwMode="auto">
            <a:xfrm>
              <a:off x="2692" y="2098"/>
              <a:ext cx="24" cy="75"/>
            </a:xfrm>
            <a:custGeom>
              <a:avLst/>
              <a:gdLst>
                <a:gd name="T0" fmla="*/ 20 w 24"/>
                <a:gd name="T1" fmla="*/ 0 h 75"/>
                <a:gd name="T2" fmla="*/ 22 w 24"/>
                <a:gd name="T3" fmla="*/ 0 h 75"/>
                <a:gd name="T4" fmla="*/ 24 w 24"/>
                <a:gd name="T5" fmla="*/ 0 h 75"/>
                <a:gd name="T6" fmla="*/ 24 w 24"/>
                <a:gd name="T7" fmla="*/ 3 h 75"/>
                <a:gd name="T8" fmla="*/ 24 w 24"/>
                <a:gd name="T9" fmla="*/ 6 h 75"/>
                <a:gd name="T10" fmla="*/ 24 w 24"/>
                <a:gd name="T11" fmla="*/ 9 h 75"/>
                <a:gd name="T12" fmla="*/ 22 w 24"/>
                <a:gd name="T13" fmla="*/ 9 h 75"/>
                <a:gd name="T14" fmla="*/ 22 w 24"/>
                <a:gd name="T15" fmla="*/ 11 h 75"/>
                <a:gd name="T16" fmla="*/ 20 w 24"/>
                <a:gd name="T17" fmla="*/ 11 h 75"/>
                <a:gd name="T18" fmla="*/ 16 w 24"/>
                <a:gd name="T19" fmla="*/ 11 h 75"/>
                <a:gd name="T20" fmla="*/ 16 w 24"/>
                <a:gd name="T21" fmla="*/ 9 h 75"/>
                <a:gd name="T22" fmla="*/ 13 w 24"/>
                <a:gd name="T23" fmla="*/ 9 h 75"/>
                <a:gd name="T24" fmla="*/ 13 w 24"/>
                <a:gd name="T25" fmla="*/ 6 h 75"/>
                <a:gd name="T26" fmla="*/ 13 w 24"/>
                <a:gd name="T27" fmla="*/ 3 h 75"/>
                <a:gd name="T28" fmla="*/ 16 w 24"/>
                <a:gd name="T29" fmla="*/ 3 h 75"/>
                <a:gd name="T30" fmla="*/ 16 w 24"/>
                <a:gd name="T31" fmla="*/ 0 h 75"/>
                <a:gd name="T32" fmla="*/ 20 w 24"/>
                <a:gd name="T33" fmla="*/ 0 h 75"/>
                <a:gd name="T34" fmla="*/ 20 w 24"/>
                <a:gd name="T35" fmla="*/ 0 h 75"/>
                <a:gd name="T36" fmla="*/ 20 w 24"/>
                <a:gd name="T37" fmla="*/ 22 h 75"/>
                <a:gd name="T38" fmla="*/ 8 w 24"/>
                <a:gd name="T39" fmla="*/ 61 h 75"/>
                <a:gd name="T40" fmla="*/ 8 w 24"/>
                <a:gd name="T41" fmla="*/ 64 h 75"/>
                <a:gd name="T42" fmla="*/ 8 w 24"/>
                <a:gd name="T43" fmla="*/ 67 h 75"/>
                <a:gd name="T44" fmla="*/ 8 w 24"/>
                <a:gd name="T45" fmla="*/ 69 h 75"/>
                <a:gd name="T46" fmla="*/ 11 w 24"/>
                <a:gd name="T47" fmla="*/ 69 h 75"/>
                <a:gd name="T48" fmla="*/ 11 w 24"/>
                <a:gd name="T49" fmla="*/ 67 h 75"/>
                <a:gd name="T50" fmla="*/ 13 w 24"/>
                <a:gd name="T51" fmla="*/ 67 h 75"/>
                <a:gd name="T52" fmla="*/ 16 w 24"/>
                <a:gd name="T53" fmla="*/ 64 h 75"/>
                <a:gd name="T54" fmla="*/ 16 w 24"/>
                <a:gd name="T55" fmla="*/ 61 h 75"/>
                <a:gd name="T56" fmla="*/ 20 w 24"/>
                <a:gd name="T57" fmla="*/ 61 h 75"/>
                <a:gd name="T58" fmla="*/ 20 w 24"/>
                <a:gd name="T59" fmla="*/ 64 h 75"/>
                <a:gd name="T60" fmla="*/ 16 w 24"/>
                <a:gd name="T61" fmla="*/ 67 h 75"/>
                <a:gd name="T62" fmla="*/ 16 w 24"/>
                <a:gd name="T63" fmla="*/ 69 h 75"/>
                <a:gd name="T64" fmla="*/ 13 w 24"/>
                <a:gd name="T65" fmla="*/ 69 h 75"/>
                <a:gd name="T66" fmla="*/ 11 w 24"/>
                <a:gd name="T67" fmla="*/ 72 h 75"/>
                <a:gd name="T68" fmla="*/ 8 w 24"/>
                <a:gd name="T69" fmla="*/ 72 h 75"/>
                <a:gd name="T70" fmla="*/ 8 w 24"/>
                <a:gd name="T71" fmla="*/ 75 h 75"/>
                <a:gd name="T72" fmla="*/ 7 w 24"/>
                <a:gd name="T73" fmla="*/ 75 h 75"/>
                <a:gd name="T74" fmla="*/ 2 w 24"/>
                <a:gd name="T75" fmla="*/ 75 h 75"/>
                <a:gd name="T76" fmla="*/ 0 w 24"/>
                <a:gd name="T77" fmla="*/ 75 h 75"/>
                <a:gd name="T78" fmla="*/ 0 w 24"/>
                <a:gd name="T79" fmla="*/ 72 h 75"/>
                <a:gd name="T80" fmla="*/ 0 w 24"/>
                <a:gd name="T81" fmla="*/ 69 h 75"/>
                <a:gd name="T82" fmla="*/ 0 w 24"/>
                <a:gd name="T83" fmla="*/ 67 h 75"/>
                <a:gd name="T84" fmla="*/ 0 w 24"/>
                <a:gd name="T85" fmla="*/ 64 h 75"/>
                <a:gd name="T86" fmla="*/ 8 w 24"/>
                <a:gd name="T87" fmla="*/ 36 h 75"/>
                <a:gd name="T88" fmla="*/ 8 w 24"/>
                <a:gd name="T89" fmla="*/ 34 h 75"/>
                <a:gd name="T90" fmla="*/ 8 w 24"/>
                <a:gd name="T91" fmla="*/ 31 h 75"/>
                <a:gd name="T92" fmla="*/ 8 w 24"/>
                <a:gd name="T93" fmla="*/ 28 h 75"/>
                <a:gd name="T94" fmla="*/ 7 w 24"/>
                <a:gd name="T95" fmla="*/ 28 h 75"/>
                <a:gd name="T96" fmla="*/ 2 w 24"/>
                <a:gd name="T97" fmla="*/ 28 h 75"/>
                <a:gd name="T98" fmla="*/ 0 w 24"/>
                <a:gd name="T99" fmla="*/ 28 h 75"/>
                <a:gd name="T100" fmla="*/ 0 w 24"/>
                <a:gd name="T101" fmla="*/ 25 h 75"/>
                <a:gd name="T102" fmla="*/ 20 w 24"/>
                <a:gd name="T103" fmla="*/ 22 h 75"/>
                <a:gd name="T104" fmla="*/ 20 w 24"/>
                <a:gd name="T105" fmla="*/ 22 h 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"/>
                <a:gd name="T160" fmla="*/ 0 h 75"/>
                <a:gd name="T161" fmla="*/ 24 w 24"/>
                <a:gd name="T162" fmla="*/ 75 h 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" h="75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0" y="22"/>
                  </a:moveTo>
                  <a:lnTo>
                    <a:pt x="8" y="61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6" y="64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0" y="64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1" y="72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3" name="Freeform 124"/>
            <p:cNvSpPr>
              <a:spLocks noEditPoints="1"/>
            </p:cNvSpPr>
            <p:nvPr/>
          </p:nvSpPr>
          <p:spPr bwMode="auto">
            <a:xfrm>
              <a:off x="2714" y="2120"/>
              <a:ext cx="62" cy="75"/>
            </a:xfrm>
            <a:custGeom>
              <a:avLst/>
              <a:gdLst>
                <a:gd name="T0" fmla="*/ 53 w 62"/>
                <a:gd name="T1" fmla="*/ 9 h 75"/>
                <a:gd name="T2" fmla="*/ 53 w 62"/>
                <a:gd name="T3" fmla="*/ 17 h 75"/>
                <a:gd name="T4" fmla="*/ 49 w 62"/>
                <a:gd name="T5" fmla="*/ 23 h 75"/>
                <a:gd name="T6" fmla="*/ 46 w 62"/>
                <a:gd name="T7" fmla="*/ 28 h 75"/>
                <a:gd name="T8" fmla="*/ 39 w 62"/>
                <a:gd name="T9" fmla="*/ 34 h 75"/>
                <a:gd name="T10" fmla="*/ 29 w 62"/>
                <a:gd name="T11" fmla="*/ 34 h 75"/>
                <a:gd name="T12" fmla="*/ 21 w 62"/>
                <a:gd name="T13" fmla="*/ 39 h 75"/>
                <a:gd name="T14" fmla="*/ 21 w 62"/>
                <a:gd name="T15" fmla="*/ 42 h 75"/>
                <a:gd name="T16" fmla="*/ 35 w 62"/>
                <a:gd name="T17" fmla="*/ 47 h 75"/>
                <a:gd name="T18" fmla="*/ 40 w 62"/>
                <a:gd name="T19" fmla="*/ 50 h 75"/>
                <a:gd name="T20" fmla="*/ 46 w 62"/>
                <a:gd name="T21" fmla="*/ 53 h 75"/>
                <a:gd name="T22" fmla="*/ 53 w 62"/>
                <a:gd name="T23" fmla="*/ 56 h 75"/>
                <a:gd name="T24" fmla="*/ 53 w 62"/>
                <a:gd name="T25" fmla="*/ 64 h 75"/>
                <a:gd name="T26" fmla="*/ 46 w 62"/>
                <a:gd name="T27" fmla="*/ 67 h 75"/>
                <a:gd name="T28" fmla="*/ 43 w 62"/>
                <a:gd name="T29" fmla="*/ 72 h 75"/>
                <a:gd name="T30" fmla="*/ 39 w 62"/>
                <a:gd name="T31" fmla="*/ 75 h 75"/>
                <a:gd name="T32" fmla="*/ 29 w 62"/>
                <a:gd name="T33" fmla="*/ 75 h 75"/>
                <a:gd name="T34" fmla="*/ 21 w 62"/>
                <a:gd name="T35" fmla="*/ 75 h 75"/>
                <a:gd name="T36" fmla="*/ 13 w 62"/>
                <a:gd name="T37" fmla="*/ 75 h 75"/>
                <a:gd name="T38" fmla="*/ 5 w 62"/>
                <a:gd name="T39" fmla="*/ 72 h 75"/>
                <a:gd name="T40" fmla="*/ 0 w 62"/>
                <a:gd name="T41" fmla="*/ 64 h 75"/>
                <a:gd name="T42" fmla="*/ 2 w 62"/>
                <a:gd name="T43" fmla="*/ 56 h 75"/>
                <a:gd name="T44" fmla="*/ 12 w 62"/>
                <a:gd name="T45" fmla="*/ 53 h 75"/>
                <a:gd name="T46" fmla="*/ 13 w 62"/>
                <a:gd name="T47" fmla="*/ 47 h 75"/>
                <a:gd name="T48" fmla="*/ 13 w 62"/>
                <a:gd name="T49" fmla="*/ 42 h 75"/>
                <a:gd name="T50" fmla="*/ 19 w 62"/>
                <a:gd name="T51" fmla="*/ 36 h 75"/>
                <a:gd name="T52" fmla="*/ 21 w 62"/>
                <a:gd name="T53" fmla="*/ 34 h 75"/>
                <a:gd name="T54" fmla="*/ 16 w 62"/>
                <a:gd name="T55" fmla="*/ 31 h 75"/>
                <a:gd name="T56" fmla="*/ 12 w 62"/>
                <a:gd name="T57" fmla="*/ 25 h 75"/>
                <a:gd name="T58" fmla="*/ 12 w 62"/>
                <a:gd name="T59" fmla="*/ 17 h 75"/>
                <a:gd name="T60" fmla="*/ 13 w 62"/>
                <a:gd name="T61" fmla="*/ 9 h 75"/>
                <a:gd name="T62" fmla="*/ 19 w 62"/>
                <a:gd name="T63" fmla="*/ 6 h 75"/>
                <a:gd name="T64" fmla="*/ 27 w 62"/>
                <a:gd name="T65" fmla="*/ 0 h 75"/>
                <a:gd name="T66" fmla="*/ 35 w 62"/>
                <a:gd name="T67" fmla="*/ 0 h 75"/>
                <a:gd name="T68" fmla="*/ 43 w 62"/>
                <a:gd name="T69" fmla="*/ 0 h 75"/>
                <a:gd name="T70" fmla="*/ 62 w 62"/>
                <a:gd name="T71" fmla="*/ 3 h 75"/>
                <a:gd name="T72" fmla="*/ 40 w 62"/>
                <a:gd name="T73" fmla="*/ 6 h 75"/>
                <a:gd name="T74" fmla="*/ 35 w 62"/>
                <a:gd name="T75" fmla="*/ 3 h 75"/>
                <a:gd name="T76" fmla="*/ 27 w 62"/>
                <a:gd name="T77" fmla="*/ 6 h 75"/>
                <a:gd name="T78" fmla="*/ 21 w 62"/>
                <a:gd name="T79" fmla="*/ 14 h 75"/>
                <a:gd name="T80" fmla="*/ 19 w 62"/>
                <a:gd name="T81" fmla="*/ 23 h 75"/>
                <a:gd name="T82" fmla="*/ 21 w 62"/>
                <a:gd name="T83" fmla="*/ 28 h 75"/>
                <a:gd name="T84" fmla="*/ 27 w 62"/>
                <a:gd name="T85" fmla="*/ 31 h 75"/>
                <a:gd name="T86" fmla="*/ 29 w 62"/>
                <a:gd name="T87" fmla="*/ 31 h 75"/>
                <a:gd name="T88" fmla="*/ 35 w 62"/>
                <a:gd name="T89" fmla="*/ 28 h 75"/>
                <a:gd name="T90" fmla="*/ 40 w 62"/>
                <a:gd name="T91" fmla="*/ 25 h 75"/>
                <a:gd name="T92" fmla="*/ 43 w 62"/>
                <a:gd name="T93" fmla="*/ 20 h 75"/>
                <a:gd name="T94" fmla="*/ 43 w 62"/>
                <a:gd name="T95" fmla="*/ 12 h 75"/>
                <a:gd name="T96" fmla="*/ 16 w 62"/>
                <a:gd name="T97" fmla="*/ 53 h 75"/>
                <a:gd name="T98" fmla="*/ 12 w 62"/>
                <a:gd name="T99" fmla="*/ 56 h 75"/>
                <a:gd name="T100" fmla="*/ 8 w 62"/>
                <a:gd name="T101" fmla="*/ 64 h 75"/>
                <a:gd name="T102" fmla="*/ 12 w 62"/>
                <a:gd name="T103" fmla="*/ 70 h 75"/>
                <a:gd name="T104" fmla="*/ 19 w 62"/>
                <a:gd name="T105" fmla="*/ 72 h 75"/>
                <a:gd name="T106" fmla="*/ 27 w 62"/>
                <a:gd name="T107" fmla="*/ 72 h 75"/>
                <a:gd name="T108" fmla="*/ 35 w 62"/>
                <a:gd name="T109" fmla="*/ 72 h 75"/>
                <a:gd name="T110" fmla="*/ 40 w 62"/>
                <a:gd name="T111" fmla="*/ 67 h 75"/>
                <a:gd name="T112" fmla="*/ 43 w 62"/>
                <a:gd name="T113" fmla="*/ 61 h 75"/>
                <a:gd name="T114" fmla="*/ 39 w 62"/>
                <a:gd name="T115" fmla="*/ 56 h 75"/>
                <a:gd name="T116" fmla="*/ 29 w 62"/>
                <a:gd name="T117" fmla="*/ 56 h 75"/>
                <a:gd name="T118" fmla="*/ 21 w 62"/>
                <a:gd name="T119" fmla="*/ 53 h 75"/>
                <a:gd name="T120" fmla="*/ 16 w 62"/>
                <a:gd name="T121" fmla="*/ 5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"/>
                <a:gd name="T184" fmla="*/ 0 h 75"/>
                <a:gd name="T185" fmla="*/ 62 w 62"/>
                <a:gd name="T186" fmla="*/ 75 h 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" h="75">
                  <a:moveTo>
                    <a:pt x="62" y="3"/>
                  </a:moveTo>
                  <a:lnTo>
                    <a:pt x="59" y="9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3" y="17"/>
                  </a:lnTo>
                  <a:lnTo>
                    <a:pt x="53" y="20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8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5" y="45"/>
                  </a:lnTo>
                  <a:lnTo>
                    <a:pt x="35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6" y="50"/>
                  </a:lnTo>
                  <a:lnTo>
                    <a:pt x="46" y="53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3" y="61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9" y="72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9" y="75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1" y="75"/>
                  </a:lnTo>
                  <a:lnTo>
                    <a:pt x="19" y="75"/>
                  </a:lnTo>
                  <a:lnTo>
                    <a:pt x="16" y="75"/>
                  </a:lnTo>
                  <a:lnTo>
                    <a:pt x="13" y="75"/>
                  </a:lnTo>
                  <a:lnTo>
                    <a:pt x="12" y="75"/>
                  </a:lnTo>
                  <a:lnTo>
                    <a:pt x="8" y="72"/>
                  </a:lnTo>
                  <a:lnTo>
                    <a:pt x="5" y="72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5" y="56"/>
                  </a:lnTo>
                  <a:lnTo>
                    <a:pt x="8" y="53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3"/>
                  </a:lnTo>
                  <a:lnTo>
                    <a:pt x="62" y="3"/>
                  </a:lnTo>
                  <a:close/>
                  <a:moveTo>
                    <a:pt x="43" y="12"/>
                  </a:moveTo>
                  <a:lnTo>
                    <a:pt x="43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7" y="6"/>
                  </a:lnTo>
                  <a:lnTo>
                    <a:pt x="25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32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close/>
                  <a:moveTo>
                    <a:pt x="16" y="50"/>
                  </a:moveTo>
                  <a:lnTo>
                    <a:pt x="16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6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9" y="72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9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7" y="5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4" name="Freeform 125"/>
            <p:cNvSpPr>
              <a:spLocks/>
            </p:cNvSpPr>
            <p:nvPr/>
          </p:nvSpPr>
          <p:spPr bwMode="auto">
            <a:xfrm>
              <a:off x="2776" y="2090"/>
              <a:ext cx="55" cy="83"/>
            </a:xfrm>
            <a:custGeom>
              <a:avLst/>
              <a:gdLst>
                <a:gd name="T0" fmla="*/ 14 w 55"/>
                <a:gd name="T1" fmla="*/ 55 h 83"/>
                <a:gd name="T2" fmla="*/ 25 w 55"/>
                <a:gd name="T3" fmla="*/ 50 h 83"/>
                <a:gd name="T4" fmla="*/ 27 w 55"/>
                <a:gd name="T5" fmla="*/ 44 h 83"/>
                <a:gd name="T6" fmla="*/ 31 w 55"/>
                <a:gd name="T7" fmla="*/ 42 h 83"/>
                <a:gd name="T8" fmla="*/ 33 w 55"/>
                <a:gd name="T9" fmla="*/ 39 h 83"/>
                <a:gd name="T10" fmla="*/ 36 w 55"/>
                <a:gd name="T11" fmla="*/ 36 h 83"/>
                <a:gd name="T12" fmla="*/ 33 w 55"/>
                <a:gd name="T13" fmla="*/ 33 h 83"/>
                <a:gd name="T14" fmla="*/ 27 w 55"/>
                <a:gd name="T15" fmla="*/ 33 h 83"/>
                <a:gd name="T16" fmla="*/ 55 w 55"/>
                <a:gd name="T17" fmla="*/ 30 h 83"/>
                <a:gd name="T18" fmla="*/ 49 w 55"/>
                <a:gd name="T19" fmla="*/ 33 h 83"/>
                <a:gd name="T20" fmla="*/ 46 w 55"/>
                <a:gd name="T21" fmla="*/ 36 h 83"/>
                <a:gd name="T22" fmla="*/ 41 w 55"/>
                <a:gd name="T23" fmla="*/ 36 h 83"/>
                <a:gd name="T24" fmla="*/ 38 w 55"/>
                <a:gd name="T25" fmla="*/ 39 h 83"/>
                <a:gd name="T26" fmla="*/ 36 w 55"/>
                <a:gd name="T27" fmla="*/ 42 h 83"/>
                <a:gd name="T28" fmla="*/ 27 w 55"/>
                <a:gd name="T29" fmla="*/ 47 h 83"/>
                <a:gd name="T30" fmla="*/ 31 w 55"/>
                <a:gd name="T31" fmla="*/ 53 h 83"/>
                <a:gd name="T32" fmla="*/ 31 w 55"/>
                <a:gd name="T33" fmla="*/ 58 h 83"/>
                <a:gd name="T34" fmla="*/ 33 w 55"/>
                <a:gd name="T35" fmla="*/ 64 h 83"/>
                <a:gd name="T36" fmla="*/ 33 w 55"/>
                <a:gd name="T37" fmla="*/ 69 h 83"/>
                <a:gd name="T38" fmla="*/ 36 w 55"/>
                <a:gd name="T39" fmla="*/ 72 h 83"/>
                <a:gd name="T40" fmla="*/ 36 w 55"/>
                <a:gd name="T41" fmla="*/ 77 h 83"/>
                <a:gd name="T42" fmla="*/ 38 w 55"/>
                <a:gd name="T43" fmla="*/ 75 h 83"/>
                <a:gd name="T44" fmla="*/ 41 w 55"/>
                <a:gd name="T45" fmla="*/ 72 h 83"/>
                <a:gd name="T46" fmla="*/ 45 w 55"/>
                <a:gd name="T47" fmla="*/ 69 h 83"/>
                <a:gd name="T48" fmla="*/ 46 w 55"/>
                <a:gd name="T49" fmla="*/ 72 h 83"/>
                <a:gd name="T50" fmla="*/ 41 w 55"/>
                <a:gd name="T51" fmla="*/ 77 h 83"/>
                <a:gd name="T52" fmla="*/ 36 w 55"/>
                <a:gd name="T53" fmla="*/ 80 h 83"/>
                <a:gd name="T54" fmla="*/ 33 w 55"/>
                <a:gd name="T55" fmla="*/ 83 h 83"/>
                <a:gd name="T56" fmla="*/ 31 w 55"/>
                <a:gd name="T57" fmla="*/ 80 h 83"/>
                <a:gd name="T58" fmla="*/ 27 w 55"/>
                <a:gd name="T59" fmla="*/ 77 h 83"/>
                <a:gd name="T60" fmla="*/ 25 w 55"/>
                <a:gd name="T61" fmla="*/ 72 h 83"/>
                <a:gd name="T62" fmla="*/ 25 w 55"/>
                <a:gd name="T63" fmla="*/ 64 h 83"/>
                <a:gd name="T64" fmla="*/ 22 w 55"/>
                <a:gd name="T65" fmla="*/ 55 h 83"/>
                <a:gd name="T66" fmla="*/ 8 w 55"/>
                <a:gd name="T67" fmla="*/ 80 h 83"/>
                <a:gd name="T68" fmla="*/ 18 w 55"/>
                <a:gd name="T69" fmla="*/ 17 h 83"/>
                <a:gd name="T70" fmla="*/ 19 w 55"/>
                <a:gd name="T71" fmla="*/ 8 h 83"/>
                <a:gd name="T72" fmla="*/ 18 w 55"/>
                <a:gd name="T73" fmla="*/ 6 h 83"/>
                <a:gd name="T74" fmla="*/ 11 w 55"/>
                <a:gd name="T75" fmla="*/ 6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83"/>
                <a:gd name="T116" fmla="*/ 55 w 55"/>
                <a:gd name="T117" fmla="*/ 83 h 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83">
                  <a:moveTo>
                    <a:pt x="31" y="0"/>
                  </a:moveTo>
                  <a:lnTo>
                    <a:pt x="14" y="55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5" y="47"/>
                  </a:lnTo>
                  <a:lnTo>
                    <a:pt x="27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55" y="3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6" y="33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8" y="39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31" y="61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38" y="75"/>
                  </a:lnTo>
                  <a:lnTo>
                    <a:pt x="41" y="75"/>
                  </a:lnTo>
                  <a:lnTo>
                    <a:pt x="41" y="72"/>
                  </a:lnTo>
                  <a:lnTo>
                    <a:pt x="45" y="72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5" y="75"/>
                  </a:lnTo>
                  <a:lnTo>
                    <a:pt x="41" y="77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83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27" y="80"/>
                  </a:lnTo>
                  <a:lnTo>
                    <a:pt x="27" y="77"/>
                  </a:lnTo>
                  <a:lnTo>
                    <a:pt x="27" y="75"/>
                  </a:lnTo>
                  <a:lnTo>
                    <a:pt x="25" y="72"/>
                  </a:lnTo>
                  <a:lnTo>
                    <a:pt x="25" y="69"/>
                  </a:lnTo>
                  <a:lnTo>
                    <a:pt x="25" y="64"/>
                  </a:lnTo>
                  <a:lnTo>
                    <a:pt x="22" y="61"/>
                  </a:lnTo>
                  <a:lnTo>
                    <a:pt x="22" y="55"/>
                  </a:lnTo>
                  <a:lnTo>
                    <a:pt x="14" y="61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18" y="17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5" name="Freeform 126"/>
            <p:cNvSpPr>
              <a:spLocks noEditPoints="1"/>
            </p:cNvSpPr>
            <p:nvPr/>
          </p:nvSpPr>
          <p:spPr bwMode="auto">
            <a:xfrm>
              <a:off x="2828" y="2120"/>
              <a:ext cx="47" cy="53"/>
            </a:xfrm>
            <a:custGeom>
              <a:avLst/>
              <a:gdLst>
                <a:gd name="T0" fmla="*/ 8 w 47"/>
                <a:gd name="T1" fmla="*/ 31 h 53"/>
                <a:gd name="T2" fmla="*/ 8 w 47"/>
                <a:gd name="T3" fmla="*/ 36 h 53"/>
                <a:gd name="T4" fmla="*/ 11 w 47"/>
                <a:gd name="T5" fmla="*/ 42 h 53"/>
                <a:gd name="T6" fmla="*/ 13 w 47"/>
                <a:gd name="T7" fmla="*/ 45 h 53"/>
                <a:gd name="T8" fmla="*/ 20 w 47"/>
                <a:gd name="T9" fmla="*/ 47 h 53"/>
                <a:gd name="T10" fmla="*/ 24 w 47"/>
                <a:gd name="T11" fmla="*/ 47 h 53"/>
                <a:gd name="T12" fmla="*/ 30 w 47"/>
                <a:gd name="T13" fmla="*/ 45 h 53"/>
                <a:gd name="T14" fmla="*/ 35 w 47"/>
                <a:gd name="T15" fmla="*/ 42 h 53"/>
                <a:gd name="T16" fmla="*/ 38 w 47"/>
                <a:gd name="T17" fmla="*/ 39 h 53"/>
                <a:gd name="T18" fmla="*/ 41 w 47"/>
                <a:gd name="T19" fmla="*/ 39 h 53"/>
                <a:gd name="T20" fmla="*/ 35 w 47"/>
                <a:gd name="T21" fmla="*/ 45 h 53"/>
                <a:gd name="T22" fmla="*/ 27 w 47"/>
                <a:gd name="T23" fmla="*/ 50 h 53"/>
                <a:gd name="T24" fmla="*/ 22 w 47"/>
                <a:gd name="T25" fmla="*/ 53 h 53"/>
                <a:gd name="T26" fmla="*/ 16 w 47"/>
                <a:gd name="T27" fmla="*/ 53 h 53"/>
                <a:gd name="T28" fmla="*/ 11 w 47"/>
                <a:gd name="T29" fmla="*/ 53 h 53"/>
                <a:gd name="T30" fmla="*/ 7 w 47"/>
                <a:gd name="T31" fmla="*/ 50 h 53"/>
                <a:gd name="T32" fmla="*/ 3 w 47"/>
                <a:gd name="T33" fmla="*/ 47 h 53"/>
                <a:gd name="T34" fmla="*/ 0 w 47"/>
                <a:gd name="T35" fmla="*/ 42 h 53"/>
                <a:gd name="T36" fmla="*/ 0 w 47"/>
                <a:gd name="T37" fmla="*/ 36 h 53"/>
                <a:gd name="T38" fmla="*/ 0 w 47"/>
                <a:gd name="T39" fmla="*/ 31 h 53"/>
                <a:gd name="T40" fmla="*/ 3 w 47"/>
                <a:gd name="T41" fmla="*/ 25 h 53"/>
                <a:gd name="T42" fmla="*/ 3 w 47"/>
                <a:gd name="T43" fmla="*/ 20 h 53"/>
                <a:gd name="T44" fmla="*/ 7 w 47"/>
                <a:gd name="T45" fmla="*/ 17 h 53"/>
                <a:gd name="T46" fmla="*/ 8 w 47"/>
                <a:gd name="T47" fmla="*/ 12 h 53"/>
                <a:gd name="T48" fmla="*/ 11 w 47"/>
                <a:gd name="T49" fmla="*/ 9 h 53"/>
                <a:gd name="T50" fmla="*/ 16 w 47"/>
                <a:gd name="T51" fmla="*/ 6 h 53"/>
                <a:gd name="T52" fmla="*/ 22 w 47"/>
                <a:gd name="T53" fmla="*/ 3 h 53"/>
                <a:gd name="T54" fmla="*/ 24 w 47"/>
                <a:gd name="T55" fmla="*/ 0 h 53"/>
                <a:gd name="T56" fmla="*/ 30 w 47"/>
                <a:gd name="T57" fmla="*/ 0 h 53"/>
                <a:gd name="T58" fmla="*/ 35 w 47"/>
                <a:gd name="T59" fmla="*/ 0 h 53"/>
                <a:gd name="T60" fmla="*/ 41 w 47"/>
                <a:gd name="T61" fmla="*/ 0 h 53"/>
                <a:gd name="T62" fmla="*/ 43 w 47"/>
                <a:gd name="T63" fmla="*/ 3 h 53"/>
                <a:gd name="T64" fmla="*/ 47 w 47"/>
                <a:gd name="T65" fmla="*/ 9 h 53"/>
                <a:gd name="T66" fmla="*/ 43 w 47"/>
                <a:gd name="T67" fmla="*/ 12 h 53"/>
                <a:gd name="T68" fmla="*/ 41 w 47"/>
                <a:gd name="T69" fmla="*/ 17 h 53"/>
                <a:gd name="T70" fmla="*/ 38 w 47"/>
                <a:gd name="T71" fmla="*/ 20 h 53"/>
                <a:gd name="T72" fmla="*/ 35 w 47"/>
                <a:gd name="T73" fmla="*/ 23 h 53"/>
                <a:gd name="T74" fmla="*/ 34 w 47"/>
                <a:gd name="T75" fmla="*/ 25 h 53"/>
                <a:gd name="T76" fmla="*/ 27 w 47"/>
                <a:gd name="T77" fmla="*/ 25 h 53"/>
                <a:gd name="T78" fmla="*/ 22 w 47"/>
                <a:gd name="T79" fmla="*/ 28 h 53"/>
                <a:gd name="T80" fmla="*/ 16 w 47"/>
                <a:gd name="T81" fmla="*/ 28 h 53"/>
                <a:gd name="T82" fmla="*/ 11 w 47"/>
                <a:gd name="T83" fmla="*/ 31 h 53"/>
                <a:gd name="T84" fmla="*/ 11 w 47"/>
                <a:gd name="T85" fmla="*/ 28 h 53"/>
                <a:gd name="T86" fmla="*/ 16 w 47"/>
                <a:gd name="T87" fmla="*/ 25 h 53"/>
                <a:gd name="T88" fmla="*/ 22 w 47"/>
                <a:gd name="T89" fmla="*/ 25 h 53"/>
                <a:gd name="T90" fmla="*/ 27 w 47"/>
                <a:gd name="T91" fmla="*/ 23 h 53"/>
                <a:gd name="T92" fmla="*/ 34 w 47"/>
                <a:gd name="T93" fmla="*/ 20 h 53"/>
                <a:gd name="T94" fmla="*/ 35 w 47"/>
                <a:gd name="T95" fmla="*/ 14 h 53"/>
                <a:gd name="T96" fmla="*/ 38 w 47"/>
                <a:gd name="T97" fmla="*/ 12 h 53"/>
                <a:gd name="T98" fmla="*/ 38 w 47"/>
                <a:gd name="T99" fmla="*/ 6 h 53"/>
                <a:gd name="T100" fmla="*/ 35 w 47"/>
                <a:gd name="T101" fmla="*/ 3 h 53"/>
                <a:gd name="T102" fmla="*/ 30 w 47"/>
                <a:gd name="T103" fmla="*/ 3 h 53"/>
                <a:gd name="T104" fmla="*/ 24 w 47"/>
                <a:gd name="T105" fmla="*/ 3 h 53"/>
                <a:gd name="T106" fmla="*/ 22 w 47"/>
                <a:gd name="T107" fmla="*/ 6 h 53"/>
                <a:gd name="T108" fmla="*/ 20 w 47"/>
                <a:gd name="T109" fmla="*/ 9 h 53"/>
                <a:gd name="T110" fmla="*/ 16 w 47"/>
                <a:gd name="T111" fmla="*/ 12 h 53"/>
                <a:gd name="T112" fmla="*/ 13 w 47"/>
                <a:gd name="T113" fmla="*/ 17 h 53"/>
                <a:gd name="T114" fmla="*/ 11 w 47"/>
                <a:gd name="T115" fmla="*/ 23 h 53"/>
                <a:gd name="T116" fmla="*/ 11 w 47"/>
                <a:gd name="T117" fmla="*/ 28 h 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"/>
                <a:gd name="T178" fmla="*/ 0 h 53"/>
                <a:gd name="T179" fmla="*/ 47 w 47"/>
                <a:gd name="T180" fmla="*/ 53 h 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" h="53">
                  <a:moveTo>
                    <a:pt x="11" y="31"/>
                  </a:moveTo>
                  <a:lnTo>
                    <a:pt x="8" y="31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11" y="39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8" y="3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34" y="47"/>
                  </a:lnTo>
                  <a:lnTo>
                    <a:pt x="27" y="50"/>
                  </a:lnTo>
                  <a:lnTo>
                    <a:pt x="24" y="50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6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7" y="9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0" y="25"/>
                  </a:lnTo>
                  <a:lnTo>
                    <a:pt x="27" y="25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1" y="31"/>
                  </a:lnTo>
                  <a:close/>
                  <a:moveTo>
                    <a:pt x="11" y="28"/>
                  </a:moveTo>
                  <a:lnTo>
                    <a:pt x="13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6" name="Freeform 127"/>
            <p:cNvSpPr>
              <a:spLocks noEditPoints="1"/>
            </p:cNvSpPr>
            <p:nvPr/>
          </p:nvSpPr>
          <p:spPr bwMode="auto">
            <a:xfrm>
              <a:off x="2880" y="2098"/>
              <a:ext cx="27" cy="75"/>
            </a:xfrm>
            <a:custGeom>
              <a:avLst/>
              <a:gdLst>
                <a:gd name="T0" fmla="*/ 23 w 27"/>
                <a:gd name="T1" fmla="*/ 0 h 75"/>
                <a:gd name="T2" fmla="*/ 24 w 27"/>
                <a:gd name="T3" fmla="*/ 0 h 75"/>
                <a:gd name="T4" fmla="*/ 24 w 27"/>
                <a:gd name="T5" fmla="*/ 3 h 75"/>
                <a:gd name="T6" fmla="*/ 27 w 27"/>
                <a:gd name="T7" fmla="*/ 3 h 75"/>
                <a:gd name="T8" fmla="*/ 27 w 27"/>
                <a:gd name="T9" fmla="*/ 6 h 75"/>
                <a:gd name="T10" fmla="*/ 24 w 27"/>
                <a:gd name="T11" fmla="*/ 6 h 75"/>
                <a:gd name="T12" fmla="*/ 24 w 27"/>
                <a:gd name="T13" fmla="*/ 9 h 75"/>
                <a:gd name="T14" fmla="*/ 24 w 27"/>
                <a:gd name="T15" fmla="*/ 11 h 75"/>
                <a:gd name="T16" fmla="*/ 23 w 27"/>
                <a:gd name="T17" fmla="*/ 11 h 75"/>
                <a:gd name="T18" fmla="*/ 19 w 27"/>
                <a:gd name="T19" fmla="*/ 11 h 75"/>
                <a:gd name="T20" fmla="*/ 16 w 27"/>
                <a:gd name="T21" fmla="*/ 11 h 75"/>
                <a:gd name="T22" fmla="*/ 16 w 27"/>
                <a:gd name="T23" fmla="*/ 9 h 75"/>
                <a:gd name="T24" fmla="*/ 16 w 27"/>
                <a:gd name="T25" fmla="*/ 6 h 75"/>
                <a:gd name="T26" fmla="*/ 13 w 27"/>
                <a:gd name="T27" fmla="*/ 6 h 75"/>
                <a:gd name="T28" fmla="*/ 16 w 27"/>
                <a:gd name="T29" fmla="*/ 3 h 75"/>
                <a:gd name="T30" fmla="*/ 16 w 27"/>
                <a:gd name="T31" fmla="*/ 0 h 75"/>
                <a:gd name="T32" fmla="*/ 19 w 27"/>
                <a:gd name="T33" fmla="*/ 0 h 75"/>
                <a:gd name="T34" fmla="*/ 23 w 27"/>
                <a:gd name="T35" fmla="*/ 0 h 75"/>
                <a:gd name="T36" fmla="*/ 23 w 27"/>
                <a:gd name="T37" fmla="*/ 0 h 75"/>
                <a:gd name="T38" fmla="*/ 23 w 27"/>
                <a:gd name="T39" fmla="*/ 22 h 75"/>
                <a:gd name="T40" fmla="*/ 10 w 27"/>
                <a:gd name="T41" fmla="*/ 61 h 75"/>
                <a:gd name="T42" fmla="*/ 10 w 27"/>
                <a:gd name="T43" fmla="*/ 64 h 75"/>
                <a:gd name="T44" fmla="*/ 9 w 27"/>
                <a:gd name="T45" fmla="*/ 64 h 75"/>
                <a:gd name="T46" fmla="*/ 9 w 27"/>
                <a:gd name="T47" fmla="*/ 67 h 75"/>
                <a:gd name="T48" fmla="*/ 10 w 27"/>
                <a:gd name="T49" fmla="*/ 67 h 75"/>
                <a:gd name="T50" fmla="*/ 10 w 27"/>
                <a:gd name="T51" fmla="*/ 69 h 75"/>
                <a:gd name="T52" fmla="*/ 13 w 27"/>
                <a:gd name="T53" fmla="*/ 67 h 75"/>
                <a:gd name="T54" fmla="*/ 16 w 27"/>
                <a:gd name="T55" fmla="*/ 67 h 75"/>
                <a:gd name="T56" fmla="*/ 16 w 27"/>
                <a:gd name="T57" fmla="*/ 64 h 75"/>
                <a:gd name="T58" fmla="*/ 19 w 27"/>
                <a:gd name="T59" fmla="*/ 61 h 75"/>
                <a:gd name="T60" fmla="*/ 23 w 27"/>
                <a:gd name="T61" fmla="*/ 61 h 75"/>
                <a:gd name="T62" fmla="*/ 19 w 27"/>
                <a:gd name="T63" fmla="*/ 64 h 75"/>
                <a:gd name="T64" fmla="*/ 19 w 27"/>
                <a:gd name="T65" fmla="*/ 67 h 75"/>
                <a:gd name="T66" fmla="*/ 16 w 27"/>
                <a:gd name="T67" fmla="*/ 67 h 75"/>
                <a:gd name="T68" fmla="*/ 16 w 27"/>
                <a:gd name="T69" fmla="*/ 69 h 75"/>
                <a:gd name="T70" fmla="*/ 13 w 27"/>
                <a:gd name="T71" fmla="*/ 69 h 75"/>
                <a:gd name="T72" fmla="*/ 13 w 27"/>
                <a:gd name="T73" fmla="*/ 72 h 75"/>
                <a:gd name="T74" fmla="*/ 10 w 27"/>
                <a:gd name="T75" fmla="*/ 72 h 75"/>
                <a:gd name="T76" fmla="*/ 9 w 27"/>
                <a:gd name="T77" fmla="*/ 75 h 75"/>
                <a:gd name="T78" fmla="*/ 5 w 27"/>
                <a:gd name="T79" fmla="*/ 75 h 75"/>
                <a:gd name="T80" fmla="*/ 2 w 27"/>
                <a:gd name="T81" fmla="*/ 75 h 75"/>
                <a:gd name="T82" fmla="*/ 2 w 27"/>
                <a:gd name="T83" fmla="*/ 72 h 75"/>
                <a:gd name="T84" fmla="*/ 0 w 27"/>
                <a:gd name="T85" fmla="*/ 72 h 75"/>
                <a:gd name="T86" fmla="*/ 0 w 27"/>
                <a:gd name="T87" fmla="*/ 69 h 75"/>
                <a:gd name="T88" fmla="*/ 0 w 27"/>
                <a:gd name="T89" fmla="*/ 67 h 75"/>
                <a:gd name="T90" fmla="*/ 0 w 27"/>
                <a:gd name="T91" fmla="*/ 64 h 75"/>
                <a:gd name="T92" fmla="*/ 9 w 27"/>
                <a:gd name="T93" fmla="*/ 36 h 75"/>
                <a:gd name="T94" fmla="*/ 9 w 27"/>
                <a:gd name="T95" fmla="*/ 34 h 75"/>
                <a:gd name="T96" fmla="*/ 10 w 27"/>
                <a:gd name="T97" fmla="*/ 34 h 75"/>
                <a:gd name="T98" fmla="*/ 10 w 27"/>
                <a:gd name="T99" fmla="*/ 31 h 75"/>
                <a:gd name="T100" fmla="*/ 10 w 27"/>
                <a:gd name="T101" fmla="*/ 28 h 75"/>
                <a:gd name="T102" fmla="*/ 9 w 27"/>
                <a:gd name="T103" fmla="*/ 28 h 75"/>
                <a:gd name="T104" fmla="*/ 5 w 27"/>
                <a:gd name="T105" fmla="*/ 28 h 75"/>
                <a:gd name="T106" fmla="*/ 2 w 27"/>
                <a:gd name="T107" fmla="*/ 28 h 75"/>
                <a:gd name="T108" fmla="*/ 2 w 27"/>
                <a:gd name="T109" fmla="*/ 25 h 75"/>
                <a:gd name="T110" fmla="*/ 23 w 27"/>
                <a:gd name="T111" fmla="*/ 22 h 75"/>
                <a:gd name="T112" fmla="*/ 23 w 27"/>
                <a:gd name="T113" fmla="*/ 22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75"/>
                <a:gd name="T173" fmla="*/ 27 w 27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75">
                  <a:moveTo>
                    <a:pt x="23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close/>
                  <a:moveTo>
                    <a:pt x="23" y="22"/>
                  </a:moveTo>
                  <a:lnTo>
                    <a:pt x="10" y="61"/>
                  </a:lnTo>
                  <a:lnTo>
                    <a:pt x="10" y="64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9"/>
                  </a:lnTo>
                  <a:lnTo>
                    <a:pt x="13" y="67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9" y="61"/>
                  </a:lnTo>
                  <a:lnTo>
                    <a:pt x="23" y="61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9" y="75"/>
                  </a:lnTo>
                  <a:lnTo>
                    <a:pt x="5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7" name="Freeform 128"/>
            <p:cNvSpPr>
              <a:spLocks/>
            </p:cNvSpPr>
            <p:nvPr/>
          </p:nvSpPr>
          <p:spPr bwMode="auto">
            <a:xfrm>
              <a:off x="2912" y="2107"/>
              <a:ext cx="27" cy="66"/>
            </a:xfrm>
            <a:custGeom>
              <a:avLst/>
              <a:gdLst>
                <a:gd name="T0" fmla="*/ 25 w 27"/>
                <a:gd name="T1" fmla="*/ 0 h 66"/>
                <a:gd name="T2" fmla="*/ 19 w 27"/>
                <a:gd name="T3" fmla="*/ 13 h 66"/>
                <a:gd name="T4" fmla="*/ 27 w 27"/>
                <a:gd name="T5" fmla="*/ 13 h 66"/>
                <a:gd name="T6" fmla="*/ 27 w 27"/>
                <a:gd name="T7" fmla="*/ 19 h 66"/>
                <a:gd name="T8" fmla="*/ 19 w 27"/>
                <a:gd name="T9" fmla="*/ 19 h 66"/>
                <a:gd name="T10" fmla="*/ 8 w 27"/>
                <a:gd name="T11" fmla="*/ 52 h 66"/>
                <a:gd name="T12" fmla="*/ 8 w 27"/>
                <a:gd name="T13" fmla="*/ 55 h 66"/>
                <a:gd name="T14" fmla="*/ 8 w 27"/>
                <a:gd name="T15" fmla="*/ 58 h 66"/>
                <a:gd name="T16" fmla="*/ 8 w 27"/>
                <a:gd name="T17" fmla="*/ 60 h 66"/>
                <a:gd name="T18" fmla="*/ 11 w 27"/>
                <a:gd name="T19" fmla="*/ 60 h 66"/>
                <a:gd name="T20" fmla="*/ 11 w 27"/>
                <a:gd name="T21" fmla="*/ 58 h 66"/>
                <a:gd name="T22" fmla="*/ 14 w 27"/>
                <a:gd name="T23" fmla="*/ 58 h 66"/>
                <a:gd name="T24" fmla="*/ 14 w 27"/>
                <a:gd name="T25" fmla="*/ 55 h 66"/>
                <a:gd name="T26" fmla="*/ 18 w 27"/>
                <a:gd name="T27" fmla="*/ 55 h 66"/>
                <a:gd name="T28" fmla="*/ 18 w 27"/>
                <a:gd name="T29" fmla="*/ 52 h 66"/>
                <a:gd name="T30" fmla="*/ 19 w 27"/>
                <a:gd name="T31" fmla="*/ 52 h 66"/>
                <a:gd name="T32" fmla="*/ 19 w 27"/>
                <a:gd name="T33" fmla="*/ 55 h 66"/>
                <a:gd name="T34" fmla="*/ 18 w 27"/>
                <a:gd name="T35" fmla="*/ 58 h 66"/>
                <a:gd name="T36" fmla="*/ 18 w 27"/>
                <a:gd name="T37" fmla="*/ 60 h 66"/>
                <a:gd name="T38" fmla="*/ 14 w 27"/>
                <a:gd name="T39" fmla="*/ 60 h 66"/>
                <a:gd name="T40" fmla="*/ 11 w 27"/>
                <a:gd name="T41" fmla="*/ 63 h 66"/>
                <a:gd name="T42" fmla="*/ 8 w 27"/>
                <a:gd name="T43" fmla="*/ 63 h 66"/>
                <a:gd name="T44" fmla="*/ 8 w 27"/>
                <a:gd name="T45" fmla="*/ 66 h 66"/>
                <a:gd name="T46" fmla="*/ 6 w 27"/>
                <a:gd name="T47" fmla="*/ 66 h 66"/>
                <a:gd name="T48" fmla="*/ 4 w 27"/>
                <a:gd name="T49" fmla="*/ 66 h 66"/>
                <a:gd name="T50" fmla="*/ 0 w 27"/>
                <a:gd name="T51" fmla="*/ 66 h 66"/>
                <a:gd name="T52" fmla="*/ 0 w 27"/>
                <a:gd name="T53" fmla="*/ 63 h 66"/>
                <a:gd name="T54" fmla="*/ 0 w 27"/>
                <a:gd name="T55" fmla="*/ 60 h 66"/>
                <a:gd name="T56" fmla="*/ 0 w 27"/>
                <a:gd name="T57" fmla="*/ 58 h 66"/>
                <a:gd name="T58" fmla="*/ 0 w 27"/>
                <a:gd name="T59" fmla="*/ 55 h 66"/>
                <a:gd name="T60" fmla="*/ 0 w 27"/>
                <a:gd name="T61" fmla="*/ 52 h 66"/>
                <a:gd name="T62" fmla="*/ 0 w 27"/>
                <a:gd name="T63" fmla="*/ 49 h 66"/>
                <a:gd name="T64" fmla="*/ 11 w 27"/>
                <a:gd name="T65" fmla="*/ 19 h 66"/>
                <a:gd name="T66" fmla="*/ 4 w 27"/>
                <a:gd name="T67" fmla="*/ 19 h 66"/>
                <a:gd name="T68" fmla="*/ 4 w 27"/>
                <a:gd name="T69" fmla="*/ 16 h 66"/>
                <a:gd name="T70" fmla="*/ 6 w 27"/>
                <a:gd name="T71" fmla="*/ 16 h 66"/>
                <a:gd name="T72" fmla="*/ 6 w 27"/>
                <a:gd name="T73" fmla="*/ 13 h 66"/>
                <a:gd name="T74" fmla="*/ 8 w 27"/>
                <a:gd name="T75" fmla="*/ 13 h 66"/>
                <a:gd name="T76" fmla="*/ 11 w 27"/>
                <a:gd name="T77" fmla="*/ 13 h 66"/>
                <a:gd name="T78" fmla="*/ 11 w 27"/>
                <a:gd name="T79" fmla="*/ 11 h 66"/>
                <a:gd name="T80" fmla="*/ 14 w 27"/>
                <a:gd name="T81" fmla="*/ 11 h 66"/>
                <a:gd name="T82" fmla="*/ 14 w 27"/>
                <a:gd name="T83" fmla="*/ 8 h 66"/>
                <a:gd name="T84" fmla="*/ 18 w 27"/>
                <a:gd name="T85" fmla="*/ 8 h 66"/>
                <a:gd name="T86" fmla="*/ 18 w 27"/>
                <a:gd name="T87" fmla="*/ 5 h 66"/>
                <a:gd name="T88" fmla="*/ 19 w 27"/>
                <a:gd name="T89" fmla="*/ 5 h 66"/>
                <a:gd name="T90" fmla="*/ 19 w 27"/>
                <a:gd name="T91" fmla="*/ 2 h 66"/>
                <a:gd name="T92" fmla="*/ 22 w 27"/>
                <a:gd name="T93" fmla="*/ 0 h 66"/>
                <a:gd name="T94" fmla="*/ 25 w 27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"/>
                <a:gd name="T145" fmla="*/ 0 h 66"/>
                <a:gd name="T146" fmla="*/ 27 w 27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" h="66">
                  <a:moveTo>
                    <a:pt x="25" y="0"/>
                  </a:moveTo>
                  <a:lnTo>
                    <a:pt x="19" y="13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19" y="19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5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1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49" name="Freeform 130"/>
          <p:cNvSpPr>
            <a:spLocks/>
          </p:cNvSpPr>
          <p:nvPr/>
        </p:nvSpPr>
        <p:spPr bwMode="auto">
          <a:xfrm>
            <a:off x="693738" y="2147888"/>
            <a:ext cx="47625" cy="122237"/>
          </a:xfrm>
          <a:custGeom>
            <a:avLst/>
            <a:gdLst>
              <a:gd name="T0" fmla="*/ 0 w 30"/>
              <a:gd name="T1" fmla="*/ 2147483647 h 77"/>
              <a:gd name="T2" fmla="*/ 2147483647 w 30"/>
              <a:gd name="T3" fmla="*/ 0 h 77"/>
              <a:gd name="T4" fmla="*/ 2147483647 w 30"/>
              <a:gd name="T5" fmla="*/ 2147483647 h 77"/>
              <a:gd name="T6" fmla="*/ 2147483647 w 30"/>
              <a:gd name="T7" fmla="*/ 2147483647 h 77"/>
              <a:gd name="T8" fmla="*/ 2147483647 w 30"/>
              <a:gd name="T9" fmla="*/ 2147483647 h 77"/>
              <a:gd name="T10" fmla="*/ 2147483647 w 30"/>
              <a:gd name="T11" fmla="*/ 2147483647 h 77"/>
              <a:gd name="T12" fmla="*/ 2147483647 w 30"/>
              <a:gd name="T13" fmla="*/ 2147483647 h 77"/>
              <a:gd name="T14" fmla="*/ 2147483647 w 30"/>
              <a:gd name="T15" fmla="*/ 2147483647 h 77"/>
              <a:gd name="T16" fmla="*/ 2147483647 w 30"/>
              <a:gd name="T17" fmla="*/ 2147483647 h 77"/>
              <a:gd name="T18" fmla="*/ 2147483647 w 30"/>
              <a:gd name="T19" fmla="*/ 2147483647 h 77"/>
              <a:gd name="T20" fmla="*/ 2147483647 w 30"/>
              <a:gd name="T21" fmla="*/ 2147483647 h 77"/>
              <a:gd name="T22" fmla="*/ 0 w 30"/>
              <a:gd name="T23" fmla="*/ 2147483647 h 77"/>
              <a:gd name="T24" fmla="*/ 2147483647 w 30"/>
              <a:gd name="T25" fmla="*/ 2147483647 h 77"/>
              <a:gd name="T26" fmla="*/ 2147483647 w 30"/>
              <a:gd name="T27" fmla="*/ 2147483647 h 77"/>
              <a:gd name="T28" fmla="*/ 2147483647 w 30"/>
              <a:gd name="T29" fmla="*/ 2147483647 h 77"/>
              <a:gd name="T30" fmla="*/ 2147483647 w 30"/>
              <a:gd name="T31" fmla="*/ 2147483647 h 77"/>
              <a:gd name="T32" fmla="*/ 2147483647 w 30"/>
              <a:gd name="T33" fmla="*/ 2147483647 h 77"/>
              <a:gd name="T34" fmla="*/ 2147483647 w 30"/>
              <a:gd name="T35" fmla="*/ 2147483647 h 77"/>
              <a:gd name="T36" fmla="*/ 2147483647 w 30"/>
              <a:gd name="T37" fmla="*/ 2147483647 h 77"/>
              <a:gd name="T38" fmla="*/ 2147483647 w 30"/>
              <a:gd name="T39" fmla="*/ 2147483647 h 77"/>
              <a:gd name="T40" fmla="*/ 2147483647 w 30"/>
              <a:gd name="T41" fmla="*/ 2147483647 h 77"/>
              <a:gd name="T42" fmla="*/ 2147483647 w 30"/>
              <a:gd name="T43" fmla="*/ 2147483647 h 77"/>
              <a:gd name="T44" fmla="*/ 2147483647 w 30"/>
              <a:gd name="T45" fmla="*/ 2147483647 h 77"/>
              <a:gd name="T46" fmla="*/ 2147483647 w 30"/>
              <a:gd name="T47" fmla="*/ 2147483647 h 77"/>
              <a:gd name="T48" fmla="*/ 2147483647 w 30"/>
              <a:gd name="T49" fmla="*/ 2147483647 h 77"/>
              <a:gd name="T50" fmla="*/ 2147483647 w 30"/>
              <a:gd name="T51" fmla="*/ 2147483647 h 77"/>
              <a:gd name="T52" fmla="*/ 2147483647 w 30"/>
              <a:gd name="T53" fmla="*/ 2147483647 h 77"/>
              <a:gd name="T54" fmla="*/ 2147483647 w 30"/>
              <a:gd name="T55" fmla="*/ 2147483647 h 77"/>
              <a:gd name="T56" fmla="*/ 2147483647 w 30"/>
              <a:gd name="T57" fmla="*/ 2147483647 h 77"/>
              <a:gd name="T58" fmla="*/ 2147483647 w 30"/>
              <a:gd name="T59" fmla="*/ 2147483647 h 77"/>
              <a:gd name="T60" fmla="*/ 2147483647 w 30"/>
              <a:gd name="T61" fmla="*/ 2147483647 h 77"/>
              <a:gd name="T62" fmla="*/ 2147483647 w 30"/>
              <a:gd name="T63" fmla="*/ 2147483647 h 77"/>
              <a:gd name="T64" fmla="*/ 0 w 30"/>
              <a:gd name="T65" fmla="*/ 2147483647 h 77"/>
              <a:gd name="T66" fmla="*/ 0 w 30"/>
              <a:gd name="T67" fmla="*/ 2147483647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77"/>
              <a:gd name="T104" fmla="*/ 30 w 30"/>
              <a:gd name="T105" fmla="*/ 77 h 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77">
                <a:moveTo>
                  <a:pt x="0" y="8"/>
                </a:moveTo>
                <a:lnTo>
                  <a:pt x="19" y="0"/>
                </a:lnTo>
                <a:lnTo>
                  <a:pt x="19" y="63"/>
                </a:lnTo>
                <a:lnTo>
                  <a:pt x="19" y="66"/>
                </a:lnTo>
                <a:lnTo>
                  <a:pt x="19" y="69"/>
                </a:lnTo>
                <a:lnTo>
                  <a:pt x="19" y="72"/>
                </a:lnTo>
                <a:lnTo>
                  <a:pt x="22" y="72"/>
                </a:lnTo>
                <a:lnTo>
                  <a:pt x="22" y="74"/>
                </a:lnTo>
                <a:lnTo>
                  <a:pt x="24" y="74"/>
                </a:lnTo>
                <a:lnTo>
                  <a:pt x="27" y="77"/>
                </a:lnTo>
                <a:lnTo>
                  <a:pt x="30" y="77"/>
                </a:lnTo>
                <a:lnTo>
                  <a:pt x="0" y="77"/>
                </a:lnTo>
                <a:lnTo>
                  <a:pt x="3" y="77"/>
                </a:lnTo>
                <a:lnTo>
                  <a:pt x="5" y="77"/>
                </a:lnTo>
                <a:lnTo>
                  <a:pt x="5" y="74"/>
                </a:lnTo>
                <a:lnTo>
                  <a:pt x="8" y="74"/>
                </a:lnTo>
                <a:lnTo>
                  <a:pt x="11" y="74"/>
                </a:lnTo>
                <a:lnTo>
                  <a:pt x="11" y="72"/>
                </a:lnTo>
                <a:lnTo>
                  <a:pt x="11" y="69"/>
                </a:lnTo>
                <a:lnTo>
                  <a:pt x="11" y="66"/>
                </a:lnTo>
                <a:lnTo>
                  <a:pt x="11" y="63"/>
                </a:lnTo>
                <a:lnTo>
                  <a:pt x="11" y="25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4"/>
                </a:lnTo>
                <a:lnTo>
                  <a:pt x="11" y="11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11"/>
                </a:lnTo>
                <a:lnTo>
                  <a:pt x="3" y="11"/>
                </a:lnTo>
                <a:lnTo>
                  <a:pt x="0" y="11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0" name="Freeform 131"/>
          <p:cNvSpPr>
            <a:spLocks noEditPoints="1"/>
          </p:cNvSpPr>
          <p:nvPr/>
        </p:nvSpPr>
        <p:spPr bwMode="auto">
          <a:xfrm>
            <a:off x="1397000" y="2884488"/>
            <a:ext cx="109538" cy="96837"/>
          </a:xfrm>
          <a:custGeom>
            <a:avLst/>
            <a:gdLst>
              <a:gd name="T0" fmla="*/ 2147483647 w 69"/>
              <a:gd name="T1" fmla="*/ 0 h 61"/>
              <a:gd name="T2" fmla="*/ 2147483647 w 69"/>
              <a:gd name="T3" fmla="*/ 0 h 61"/>
              <a:gd name="T4" fmla="*/ 2147483647 w 69"/>
              <a:gd name="T5" fmla="*/ 0 h 61"/>
              <a:gd name="T6" fmla="*/ 2147483647 w 69"/>
              <a:gd name="T7" fmla="*/ 0 h 61"/>
              <a:gd name="T8" fmla="*/ 2147483647 w 69"/>
              <a:gd name="T9" fmla="*/ 2147483647 h 61"/>
              <a:gd name="T10" fmla="*/ 2147483647 w 69"/>
              <a:gd name="T11" fmla="*/ 2147483647 h 61"/>
              <a:gd name="T12" fmla="*/ 2147483647 w 69"/>
              <a:gd name="T13" fmla="*/ 2147483647 h 61"/>
              <a:gd name="T14" fmla="*/ 2147483647 w 69"/>
              <a:gd name="T15" fmla="*/ 2147483647 h 61"/>
              <a:gd name="T16" fmla="*/ 2147483647 w 69"/>
              <a:gd name="T17" fmla="*/ 2147483647 h 61"/>
              <a:gd name="T18" fmla="*/ 2147483647 w 69"/>
              <a:gd name="T19" fmla="*/ 2147483647 h 61"/>
              <a:gd name="T20" fmla="*/ 2147483647 w 69"/>
              <a:gd name="T21" fmla="*/ 2147483647 h 61"/>
              <a:gd name="T22" fmla="*/ 2147483647 w 69"/>
              <a:gd name="T23" fmla="*/ 2147483647 h 61"/>
              <a:gd name="T24" fmla="*/ 2147483647 w 69"/>
              <a:gd name="T25" fmla="*/ 2147483647 h 61"/>
              <a:gd name="T26" fmla="*/ 2147483647 w 69"/>
              <a:gd name="T27" fmla="*/ 2147483647 h 61"/>
              <a:gd name="T28" fmla="*/ 2147483647 w 69"/>
              <a:gd name="T29" fmla="*/ 2147483647 h 61"/>
              <a:gd name="T30" fmla="*/ 2147483647 w 69"/>
              <a:gd name="T31" fmla="*/ 2147483647 h 61"/>
              <a:gd name="T32" fmla="*/ 2147483647 w 69"/>
              <a:gd name="T33" fmla="*/ 2147483647 h 61"/>
              <a:gd name="T34" fmla="*/ 2147483647 w 69"/>
              <a:gd name="T35" fmla="*/ 2147483647 h 61"/>
              <a:gd name="T36" fmla="*/ 2147483647 w 69"/>
              <a:gd name="T37" fmla="*/ 2147483647 h 61"/>
              <a:gd name="T38" fmla="*/ 2147483647 w 69"/>
              <a:gd name="T39" fmla="*/ 2147483647 h 61"/>
              <a:gd name="T40" fmla="*/ 2147483647 w 69"/>
              <a:gd name="T41" fmla="*/ 2147483647 h 61"/>
              <a:gd name="T42" fmla="*/ 2147483647 w 69"/>
              <a:gd name="T43" fmla="*/ 2147483647 h 61"/>
              <a:gd name="T44" fmla="*/ 2147483647 w 69"/>
              <a:gd name="T45" fmla="*/ 2147483647 h 61"/>
              <a:gd name="T46" fmla="*/ 2147483647 w 69"/>
              <a:gd name="T47" fmla="*/ 2147483647 h 61"/>
              <a:gd name="T48" fmla="*/ 2147483647 w 69"/>
              <a:gd name="T49" fmla="*/ 2147483647 h 61"/>
              <a:gd name="T50" fmla="*/ 2147483647 w 69"/>
              <a:gd name="T51" fmla="*/ 2147483647 h 61"/>
              <a:gd name="T52" fmla="*/ 2147483647 w 69"/>
              <a:gd name="T53" fmla="*/ 2147483647 h 61"/>
              <a:gd name="T54" fmla="*/ 2147483647 w 69"/>
              <a:gd name="T55" fmla="*/ 2147483647 h 61"/>
              <a:gd name="T56" fmla="*/ 2147483647 w 69"/>
              <a:gd name="T57" fmla="*/ 2147483647 h 61"/>
              <a:gd name="T58" fmla="*/ 2147483647 w 69"/>
              <a:gd name="T59" fmla="*/ 0 h 61"/>
              <a:gd name="T60" fmla="*/ 2147483647 w 69"/>
              <a:gd name="T61" fmla="*/ 0 h 61"/>
              <a:gd name="T62" fmla="*/ 2147483647 w 69"/>
              <a:gd name="T63" fmla="*/ 2147483647 h 61"/>
              <a:gd name="T64" fmla="*/ 2147483647 w 69"/>
              <a:gd name="T65" fmla="*/ 2147483647 h 61"/>
              <a:gd name="T66" fmla="*/ 2147483647 w 69"/>
              <a:gd name="T67" fmla="*/ 2147483647 h 61"/>
              <a:gd name="T68" fmla="*/ 2147483647 w 69"/>
              <a:gd name="T69" fmla="*/ 2147483647 h 61"/>
              <a:gd name="T70" fmla="*/ 2147483647 w 69"/>
              <a:gd name="T71" fmla="*/ 2147483647 h 61"/>
              <a:gd name="T72" fmla="*/ 2147483647 w 69"/>
              <a:gd name="T73" fmla="*/ 2147483647 h 61"/>
              <a:gd name="T74" fmla="*/ 2147483647 w 69"/>
              <a:gd name="T75" fmla="*/ 2147483647 h 61"/>
              <a:gd name="T76" fmla="*/ 2147483647 w 69"/>
              <a:gd name="T77" fmla="*/ 2147483647 h 61"/>
              <a:gd name="T78" fmla="*/ 2147483647 w 69"/>
              <a:gd name="T79" fmla="*/ 2147483647 h 61"/>
              <a:gd name="T80" fmla="*/ 2147483647 w 69"/>
              <a:gd name="T81" fmla="*/ 2147483647 h 61"/>
              <a:gd name="T82" fmla="*/ 2147483647 w 69"/>
              <a:gd name="T83" fmla="*/ 2147483647 h 61"/>
              <a:gd name="T84" fmla="*/ 2147483647 w 69"/>
              <a:gd name="T85" fmla="*/ 2147483647 h 61"/>
              <a:gd name="T86" fmla="*/ 2147483647 w 69"/>
              <a:gd name="T87" fmla="*/ 2147483647 h 61"/>
              <a:gd name="T88" fmla="*/ 2147483647 w 69"/>
              <a:gd name="T89" fmla="*/ 2147483647 h 61"/>
              <a:gd name="T90" fmla="*/ 2147483647 w 69"/>
              <a:gd name="T91" fmla="*/ 2147483647 h 61"/>
              <a:gd name="T92" fmla="*/ 2147483647 w 69"/>
              <a:gd name="T93" fmla="*/ 2147483647 h 61"/>
              <a:gd name="T94" fmla="*/ 2147483647 w 69"/>
              <a:gd name="T95" fmla="*/ 2147483647 h 61"/>
              <a:gd name="T96" fmla="*/ 2147483647 w 69"/>
              <a:gd name="T97" fmla="*/ 2147483647 h 61"/>
              <a:gd name="T98" fmla="*/ 2147483647 w 69"/>
              <a:gd name="T99" fmla="*/ 2147483647 h 61"/>
              <a:gd name="T100" fmla="*/ 2147483647 w 69"/>
              <a:gd name="T101" fmla="*/ 2147483647 h 61"/>
              <a:gd name="T102" fmla="*/ 2147483647 w 69"/>
              <a:gd name="T103" fmla="*/ 2147483647 h 61"/>
              <a:gd name="T104" fmla="*/ 2147483647 w 69"/>
              <a:gd name="T105" fmla="*/ 2147483647 h 61"/>
              <a:gd name="T106" fmla="*/ 2147483647 w 69"/>
              <a:gd name="T107" fmla="*/ 2147483647 h 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61"/>
              <a:gd name="T164" fmla="*/ 69 w 69"/>
              <a:gd name="T165" fmla="*/ 61 h 6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61">
                <a:moveTo>
                  <a:pt x="17" y="0"/>
                </a:moveTo>
                <a:lnTo>
                  <a:pt x="39" y="0"/>
                </a:lnTo>
                <a:lnTo>
                  <a:pt x="41" y="0"/>
                </a:lnTo>
                <a:lnTo>
                  <a:pt x="44" y="0"/>
                </a:lnTo>
                <a:lnTo>
                  <a:pt x="47" y="0"/>
                </a:lnTo>
                <a:lnTo>
                  <a:pt x="49" y="0"/>
                </a:lnTo>
                <a:lnTo>
                  <a:pt x="52" y="0"/>
                </a:lnTo>
                <a:lnTo>
                  <a:pt x="55" y="0"/>
                </a:lnTo>
                <a:lnTo>
                  <a:pt x="55" y="3"/>
                </a:lnTo>
                <a:lnTo>
                  <a:pt x="58" y="3"/>
                </a:lnTo>
                <a:lnTo>
                  <a:pt x="60" y="6"/>
                </a:lnTo>
                <a:lnTo>
                  <a:pt x="63" y="6"/>
                </a:lnTo>
                <a:lnTo>
                  <a:pt x="63" y="8"/>
                </a:lnTo>
                <a:lnTo>
                  <a:pt x="66" y="11"/>
                </a:lnTo>
                <a:lnTo>
                  <a:pt x="66" y="14"/>
                </a:lnTo>
                <a:lnTo>
                  <a:pt x="66" y="17"/>
                </a:lnTo>
                <a:lnTo>
                  <a:pt x="69" y="17"/>
                </a:lnTo>
                <a:lnTo>
                  <a:pt x="69" y="19"/>
                </a:lnTo>
                <a:lnTo>
                  <a:pt x="69" y="22"/>
                </a:lnTo>
                <a:lnTo>
                  <a:pt x="69" y="25"/>
                </a:lnTo>
                <a:lnTo>
                  <a:pt x="69" y="28"/>
                </a:lnTo>
                <a:lnTo>
                  <a:pt x="69" y="30"/>
                </a:lnTo>
                <a:lnTo>
                  <a:pt x="66" y="33"/>
                </a:lnTo>
                <a:lnTo>
                  <a:pt x="66" y="36"/>
                </a:lnTo>
                <a:lnTo>
                  <a:pt x="66" y="39"/>
                </a:lnTo>
                <a:lnTo>
                  <a:pt x="63" y="42"/>
                </a:lnTo>
                <a:lnTo>
                  <a:pt x="63" y="44"/>
                </a:lnTo>
                <a:lnTo>
                  <a:pt x="60" y="44"/>
                </a:lnTo>
                <a:lnTo>
                  <a:pt x="60" y="47"/>
                </a:lnTo>
                <a:lnTo>
                  <a:pt x="58" y="47"/>
                </a:lnTo>
                <a:lnTo>
                  <a:pt x="58" y="50"/>
                </a:lnTo>
                <a:lnTo>
                  <a:pt x="55" y="50"/>
                </a:lnTo>
                <a:lnTo>
                  <a:pt x="55" y="53"/>
                </a:lnTo>
                <a:lnTo>
                  <a:pt x="52" y="53"/>
                </a:lnTo>
                <a:lnTo>
                  <a:pt x="52" y="55"/>
                </a:lnTo>
                <a:lnTo>
                  <a:pt x="49" y="55"/>
                </a:lnTo>
                <a:lnTo>
                  <a:pt x="47" y="55"/>
                </a:lnTo>
                <a:lnTo>
                  <a:pt x="44" y="58"/>
                </a:lnTo>
                <a:lnTo>
                  <a:pt x="41" y="58"/>
                </a:lnTo>
                <a:lnTo>
                  <a:pt x="39" y="58"/>
                </a:lnTo>
                <a:lnTo>
                  <a:pt x="36" y="61"/>
                </a:lnTo>
                <a:lnTo>
                  <a:pt x="33" y="61"/>
                </a:lnTo>
                <a:lnTo>
                  <a:pt x="30" y="61"/>
                </a:lnTo>
                <a:lnTo>
                  <a:pt x="28" y="61"/>
                </a:lnTo>
                <a:lnTo>
                  <a:pt x="0" y="61"/>
                </a:lnTo>
                <a:lnTo>
                  <a:pt x="3" y="58"/>
                </a:lnTo>
                <a:lnTo>
                  <a:pt x="6" y="58"/>
                </a:lnTo>
                <a:lnTo>
                  <a:pt x="9" y="58"/>
                </a:lnTo>
                <a:lnTo>
                  <a:pt x="9" y="55"/>
                </a:lnTo>
                <a:lnTo>
                  <a:pt x="11" y="55"/>
                </a:lnTo>
                <a:lnTo>
                  <a:pt x="11" y="53"/>
                </a:lnTo>
                <a:lnTo>
                  <a:pt x="11" y="50"/>
                </a:lnTo>
                <a:lnTo>
                  <a:pt x="11" y="47"/>
                </a:lnTo>
                <a:lnTo>
                  <a:pt x="22" y="11"/>
                </a:lnTo>
                <a:lnTo>
                  <a:pt x="22" y="8"/>
                </a:lnTo>
                <a:lnTo>
                  <a:pt x="25" y="8"/>
                </a:lnTo>
                <a:lnTo>
                  <a:pt x="25" y="6"/>
                </a:lnTo>
                <a:lnTo>
                  <a:pt x="25" y="3"/>
                </a:lnTo>
                <a:lnTo>
                  <a:pt x="22" y="3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close/>
                <a:moveTo>
                  <a:pt x="33" y="3"/>
                </a:moveTo>
                <a:lnTo>
                  <a:pt x="20" y="47"/>
                </a:lnTo>
                <a:lnTo>
                  <a:pt x="20" y="50"/>
                </a:lnTo>
                <a:lnTo>
                  <a:pt x="20" y="53"/>
                </a:lnTo>
                <a:lnTo>
                  <a:pt x="20" y="55"/>
                </a:lnTo>
                <a:lnTo>
                  <a:pt x="20" y="58"/>
                </a:lnTo>
                <a:lnTo>
                  <a:pt x="22" y="58"/>
                </a:lnTo>
                <a:lnTo>
                  <a:pt x="25" y="58"/>
                </a:lnTo>
                <a:lnTo>
                  <a:pt x="28" y="58"/>
                </a:lnTo>
                <a:lnTo>
                  <a:pt x="30" y="58"/>
                </a:lnTo>
                <a:lnTo>
                  <a:pt x="33" y="55"/>
                </a:lnTo>
                <a:lnTo>
                  <a:pt x="36" y="55"/>
                </a:lnTo>
                <a:lnTo>
                  <a:pt x="39" y="55"/>
                </a:lnTo>
                <a:lnTo>
                  <a:pt x="41" y="55"/>
                </a:lnTo>
                <a:lnTo>
                  <a:pt x="41" y="53"/>
                </a:lnTo>
                <a:lnTo>
                  <a:pt x="44" y="53"/>
                </a:lnTo>
                <a:lnTo>
                  <a:pt x="47" y="53"/>
                </a:lnTo>
                <a:lnTo>
                  <a:pt x="49" y="50"/>
                </a:lnTo>
                <a:lnTo>
                  <a:pt x="49" y="47"/>
                </a:lnTo>
                <a:lnTo>
                  <a:pt x="52" y="47"/>
                </a:lnTo>
                <a:lnTo>
                  <a:pt x="52" y="44"/>
                </a:lnTo>
                <a:lnTo>
                  <a:pt x="55" y="44"/>
                </a:lnTo>
                <a:lnTo>
                  <a:pt x="55" y="42"/>
                </a:lnTo>
                <a:lnTo>
                  <a:pt x="55" y="39"/>
                </a:lnTo>
                <a:lnTo>
                  <a:pt x="58" y="39"/>
                </a:lnTo>
                <a:lnTo>
                  <a:pt x="58" y="36"/>
                </a:lnTo>
                <a:lnTo>
                  <a:pt x="58" y="33"/>
                </a:lnTo>
                <a:lnTo>
                  <a:pt x="58" y="30"/>
                </a:lnTo>
                <a:lnTo>
                  <a:pt x="58" y="28"/>
                </a:lnTo>
                <a:lnTo>
                  <a:pt x="58" y="25"/>
                </a:lnTo>
                <a:lnTo>
                  <a:pt x="58" y="22"/>
                </a:lnTo>
                <a:lnTo>
                  <a:pt x="58" y="19"/>
                </a:lnTo>
                <a:lnTo>
                  <a:pt x="58" y="17"/>
                </a:lnTo>
                <a:lnTo>
                  <a:pt x="58" y="14"/>
                </a:lnTo>
                <a:lnTo>
                  <a:pt x="58" y="11"/>
                </a:lnTo>
                <a:lnTo>
                  <a:pt x="55" y="11"/>
                </a:lnTo>
                <a:lnTo>
                  <a:pt x="55" y="8"/>
                </a:lnTo>
                <a:lnTo>
                  <a:pt x="52" y="6"/>
                </a:lnTo>
                <a:lnTo>
                  <a:pt x="49" y="6"/>
                </a:lnTo>
                <a:lnTo>
                  <a:pt x="47" y="3"/>
                </a:lnTo>
                <a:lnTo>
                  <a:pt x="44" y="3"/>
                </a:lnTo>
                <a:lnTo>
                  <a:pt x="41" y="3"/>
                </a:lnTo>
                <a:lnTo>
                  <a:pt x="39" y="3"/>
                </a:lnTo>
                <a:lnTo>
                  <a:pt x="36" y="3"/>
                </a:lnTo>
                <a:lnTo>
                  <a:pt x="3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1" name="Freeform 132"/>
          <p:cNvSpPr>
            <a:spLocks/>
          </p:cNvSpPr>
          <p:nvPr/>
        </p:nvSpPr>
        <p:spPr bwMode="auto">
          <a:xfrm>
            <a:off x="1501775" y="2897188"/>
            <a:ext cx="77788" cy="84137"/>
          </a:xfrm>
          <a:custGeom>
            <a:avLst/>
            <a:gdLst>
              <a:gd name="T0" fmla="*/ 2147483647 w 49"/>
              <a:gd name="T1" fmla="*/ 2147483647 h 53"/>
              <a:gd name="T2" fmla="*/ 2147483647 w 49"/>
              <a:gd name="T3" fmla="*/ 2147483647 h 53"/>
              <a:gd name="T4" fmla="*/ 2147483647 w 49"/>
              <a:gd name="T5" fmla="*/ 2147483647 h 53"/>
              <a:gd name="T6" fmla="*/ 2147483647 w 49"/>
              <a:gd name="T7" fmla="*/ 2147483647 h 53"/>
              <a:gd name="T8" fmla="*/ 2147483647 w 49"/>
              <a:gd name="T9" fmla="*/ 2147483647 h 53"/>
              <a:gd name="T10" fmla="*/ 2147483647 w 49"/>
              <a:gd name="T11" fmla="*/ 2147483647 h 53"/>
              <a:gd name="T12" fmla="*/ 2147483647 w 49"/>
              <a:gd name="T13" fmla="*/ 2147483647 h 53"/>
              <a:gd name="T14" fmla="*/ 2147483647 w 49"/>
              <a:gd name="T15" fmla="*/ 2147483647 h 53"/>
              <a:gd name="T16" fmla="*/ 2147483647 w 49"/>
              <a:gd name="T17" fmla="*/ 2147483647 h 53"/>
              <a:gd name="T18" fmla="*/ 2147483647 w 49"/>
              <a:gd name="T19" fmla="*/ 2147483647 h 53"/>
              <a:gd name="T20" fmla="*/ 2147483647 w 49"/>
              <a:gd name="T21" fmla="*/ 2147483647 h 53"/>
              <a:gd name="T22" fmla="*/ 2147483647 w 49"/>
              <a:gd name="T23" fmla="*/ 2147483647 h 53"/>
              <a:gd name="T24" fmla="*/ 2147483647 w 49"/>
              <a:gd name="T25" fmla="*/ 2147483647 h 53"/>
              <a:gd name="T26" fmla="*/ 2147483647 w 49"/>
              <a:gd name="T27" fmla="*/ 2147483647 h 53"/>
              <a:gd name="T28" fmla="*/ 2147483647 w 49"/>
              <a:gd name="T29" fmla="*/ 2147483647 h 53"/>
              <a:gd name="T30" fmla="*/ 2147483647 w 49"/>
              <a:gd name="T31" fmla="*/ 2147483647 h 53"/>
              <a:gd name="T32" fmla="*/ 2147483647 w 49"/>
              <a:gd name="T33" fmla="*/ 2147483647 h 53"/>
              <a:gd name="T34" fmla="*/ 2147483647 w 49"/>
              <a:gd name="T35" fmla="*/ 2147483647 h 53"/>
              <a:gd name="T36" fmla="*/ 2147483647 w 49"/>
              <a:gd name="T37" fmla="*/ 2147483647 h 53"/>
              <a:gd name="T38" fmla="*/ 2147483647 w 49"/>
              <a:gd name="T39" fmla="*/ 2147483647 h 53"/>
              <a:gd name="T40" fmla="*/ 2147483647 w 49"/>
              <a:gd name="T41" fmla="*/ 2147483647 h 53"/>
              <a:gd name="T42" fmla="*/ 2147483647 w 49"/>
              <a:gd name="T43" fmla="*/ 2147483647 h 53"/>
              <a:gd name="T44" fmla="*/ 2147483647 w 49"/>
              <a:gd name="T45" fmla="*/ 2147483647 h 53"/>
              <a:gd name="T46" fmla="*/ 2147483647 w 49"/>
              <a:gd name="T47" fmla="*/ 2147483647 h 53"/>
              <a:gd name="T48" fmla="*/ 0 w 49"/>
              <a:gd name="T49" fmla="*/ 2147483647 h 53"/>
              <a:gd name="T50" fmla="*/ 0 w 49"/>
              <a:gd name="T51" fmla="*/ 2147483647 h 53"/>
              <a:gd name="T52" fmla="*/ 2147483647 w 49"/>
              <a:gd name="T53" fmla="*/ 2147483647 h 53"/>
              <a:gd name="T54" fmla="*/ 2147483647 w 49"/>
              <a:gd name="T55" fmla="*/ 2147483647 h 53"/>
              <a:gd name="T56" fmla="*/ 2147483647 w 49"/>
              <a:gd name="T57" fmla="*/ 2147483647 h 53"/>
              <a:gd name="T58" fmla="*/ 2147483647 w 49"/>
              <a:gd name="T59" fmla="*/ 2147483647 h 53"/>
              <a:gd name="T60" fmla="*/ 2147483647 w 49"/>
              <a:gd name="T61" fmla="*/ 2147483647 h 53"/>
              <a:gd name="T62" fmla="*/ 2147483647 w 49"/>
              <a:gd name="T63" fmla="*/ 2147483647 h 53"/>
              <a:gd name="T64" fmla="*/ 0 w 49"/>
              <a:gd name="T65" fmla="*/ 2147483647 h 53"/>
              <a:gd name="T66" fmla="*/ 2147483647 w 49"/>
              <a:gd name="T67" fmla="*/ 2147483647 h 53"/>
              <a:gd name="T68" fmla="*/ 2147483647 w 49"/>
              <a:gd name="T69" fmla="*/ 2147483647 h 53"/>
              <a:gd name="T70" fmla="*/ 2147483647 w 49"/>
              <a:gd name="T71" fmla="*/ 2147483647 h 53"/>
              <a:gd name="T72" fmla="*/ 2147483647 w 49"/>
              <a:gd name="T73" fmla="*/ 0 h 53"/>
              <a:gd name="T74" fmla="*/ 2147483647 w 49"/>
              <a:gd name="T75" fmla="*/ 2147483647 h 53"/>
              <a:gd name="T76" fmla="*/ 2147483647 w 49"/>
              <a:gd name="T77" fmla="*/ 2147483647 h 53"/>
              <a:gd name="T78" fmla="*/ 2147483647 w 49"/>
              <a:gd name="T79" fmla="*/ 2147483647 h 53"/>
              <a:gd name="T80" fmla="*/ 2147483647 w 49"/>
              <a:gd name="T81" fmla="*/ 2147483647 h 53"/>
              <a:gd name="T82" fmla="*/ 2147483647 w 49"/>
              <a:gd name="T83" fmla="*/ 2147483647 h 53"/>
              <a:gd name="T84" fmla="*/ 2147483647 w 49"/>
              <a:gd name="T85" fmla="*/ 2147483647 h 53"/>
              <a:gd name="T86" fmla="*/ 2147483647 w 49"/>
              <a:gd name="T87" fmla="*/ 2147483647 h 53"/>
              <a:gd name="T88" fmla="*/ 2147483647 w 49"/>
              <a:gd name="T89" fmla="*/ 2147483647 h 53"/>
              <a:gd name="T90" fmla="*/ 2147483647 w 49"/>
              <a:gd name="T91" fmla="*/ 2147483647 h 53"/>
              <a:gd name="T92" fmla="*/ 2147483647 w 49"/>
              <a:gd name="T93" fmla="*/ 2147483647 h 53"/>
              <a:gd name="T94" fmla="*/ 2147483647 w 49"/>
              <a:gd name="T95" fmla="*/ 2147483647 h 53"/>
              <a:gd name="T96" fmla="*/ 2147483647 w 49"/>
              <a:gd name="T97" fmla="*/ 2147483647 h 53"/>
              <a:gd name="T98" fmla="*/ 2147483647 w 49"/>
              <a:gd name="T99" fmla="*/ 2147483647 h 53"/>
              <a:gd name="T100" fmla="*/ 2147483647 w 49"/>
              <a:gd name="T101" fmla="*/ 2147483647 h 53"/>
              <a:gd name="T102" fmla="*/ 2147483647 w 49"/>
              <a:gd name="T103" fmla="*/ 2147483647 h 53"/>
              <a:gd name="T104" fmla="*/ 2147483647 w 49"/>
              <a:gd name="T105" fmla="*/ 2147483647 h 53"/>
              <a:gd name="T106" fmla="*/ 2147483647 w 49"/>
              <a:gd name="T107" fmla="*/ 2147483647 h 53"/>
              <a:gd name="T108" fmla="*/ 2147483647 w 49"/>
              <a:gd name="T109" fmla="*/ 2147483647 h 53"/>
              <a:gd name="T110" fmla="*/ 2147483647 w 49"/>
              <a:gd name="T111" fmla="*/ 2147483647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9"/>
              <a:gd name="T169" fmla="*/ 0 h 53"/>
              <a:gd name="T170" fmla="*/ 49 w 49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9" h="53">
                <a:moveTo>
                  <a:pt x="49" y="3"/>
                </a:moveTo>
                <a:lnTo>
                  <a:pt x="38" y="36"/>
                </a:lnTo>
                <a:lnTo>
                  <a:pt x="38" y="39"/>
                </a:lnTo>
                <a:lnTo>
                  <a:pt x="38" y="42"/>
                </a:lnTo>
                <a:lnTo>
                  <a:pt x="38" y="45"/>
                </a:lnTo>
                <a:lnTo>
                  <a:pt x="38" y="47"/>
                </a:lnTo>
                <a:lnTo>
                  <a:pt x="41" y="47"/>
                </a:lnTo>
                <a:lnTo>
                  <a:pt x="41" y="45"/>
                </a:lnTo>
                <a:lnTo>
                  <a:pt x="43" y="45"/>
                </a:lnTo>
                <a:lnTo>
                  <a:pt x="43" y="42"/>
                </a:lnTo>
                <a:lnTo>
                  <a:pt x="46" y="42"/>
                </a:lnTo>
                <a:lnTo>
                  <a:pt x="46" y="39"/>
                </a:lnTo>
                <a:lnTo>
                  <a:pt x="49" y="42"/>
                </a:lnTo>
                <a:lnTo>
                  <a:pt x="46" y="42"/>
                </a:lnTo>
                <a:lnTo>
                  <a:pt x="46" y="45"/>
                </a:lnTo>
                <a:lnTo>
                  <a:pt x="43" y="45"/>
                </a:lnTo>
                <a:lnTo>
                  <a:pt x="43" y="47"/>
                </a:lnTo>
                <a:lnTo>
                  <a:pt x="41" y="50"/>
                </a:lnTo>
                <a:lnTo>
                  <a:pt x="38" y="50"/>
                </a:lnTo>
                <a:lnTo>
                  <a:pt x="38" y="53"/>
                </a:lnTo>
                <a:lnTo>
                  <a:pt x="35" y="53"/>
                </a:lnTo>
                <a:lnTo>
                  <a:pt x="32" y="53"/>
                </a:lnTo>
                <a:lnTo>
                  <a:pt x="30" y="53"/>
                </a:lnTo>
                <a:lnTo>
                  <a:pt x="30" y="50"/>
                </a:lnTo>
                <a:lnTo>
                  <a:pt x="30" y="47"/>
                </a:lnTo>
                <a:lnTo>
                  <a:pt x="30" y="45"/>
                </a:lnTo>
                <a:lnTo>
                  <a:pt x="30" y="42"/>
                </a:lnTo>
                <a:lnTo>
                  <a:pt x="30" y="39"/>
                </a:lnTo>
                <a:lnTo>
                  <a:pt x="30" y="36"/>
                </a:lnTo>
                <a:lnTo>
                  <a:pt x="32" y="36"/>
                </a:lnTo>
                <a:lnTo>
                  <a:pt x="32" y="34"/>
                </a:lnTo>
                <a:lnTo>
                  <a:pt x="32" y="28"/>
                </a:lnTo>
                <a:lnTo>
                  <a:pt x="35" y="25"/>
                </a:lnTo>
                <a:lnTo>
                  <a:pt x="32" y="31"/>
                </a:lnTo>
                <a:lnTo>
                  <a:pt x="30" y="34"/>
                </a:lnTo>
                <a:lnTo>
                  <a:pt x="27" y="36"/>
                </a:lnTo>
                <a:lnTo>
                  <a:pt x="24" y="39"/>
                </a:lnTo>
                <a:lnTo>
                  <a:pt x="24" y="42"/>
                </a:lnTo>
                <a:lnTo>
                  <a:pt x="22" y="45"/>
                </a:lnTo>
                <a:lnTo>
                  <a:pt x="19" y="45"/>
                </a:lnTo>
                <a:lnTo>
                  <a:pt x="19" y="47"/>
                </a:lnTo>
                <a:lnTo>
                  <a:pt x="16" y="50"/>
                </a:lnTo>
                <a:lnTo>
                  <a:pt x="13" y="50"/>
                </a:lnTo>
                <a:lnTo>
                  <a:pt x="13" y="53"/>
                </a:lnTo>
                <a:lnTo>
                  <a:pt x="11" y="53"/>
                </a:lnTo>
                <a:lnTo>
                  <a:pt x="8" y="53"/>
                </a:lnTo>
                <a:lnTo>
                  <a:pt x="5" y="53"/>
                </a:lnTo>
                <a:lnTo>
                  <a:pt x="3" y="53"/>
                </a:lnTo>
                <a:lnTo>
                  <a:pt x="3" y="50"/>
                </a:lnTo>
                <a:lnTo>
                  <a:pt x="0" y="50"/>
                </a:lnTo>
                <a:lnTo>
                  <a:pt x="0" y="47"/>
                </a:lnTo>
                <a:lnTo>
                  <a:pt x="0" y="45"/>
                </a:lnTo>
                <a:lnTo>
                  <a:pt x="0" y="42"/>
                </a:lnTo>
                <a:lnTo>
                  <a:pt x="3" y="39"/>
                </a:lnTo>
                <a:lnTo>
                  <a:pt x="3" y="36"/>
                </a:lnTo>
                <a:lnTo>
                  <a:pt x="3" y="34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11" y="11"/>
                </a:lnTo>
                <a:lnTo>
                  <a:pt x="11" y="9"/>
                </a:lnTo>
                <a:lnTo>
                  <a:pt x="8" y="9"/>
                </a:lnTo>
                <a:lnTo>
                  <a:pt x="5" y="9"/>
                </a:lnTo>
                <a:lnTo>
                  <a:pt x="3" y="11"/>
                </a:lnTo>
                <a:lnTo>
                  <a:pt x="3" y="14"/>
                </a:lnTo>
                <a:lnTo>
                  <a:pt x="0" y="14"/>
                </a:lnTo>
                <a:lnTo>
                  <a:pt x="0" y="11"/>
                </a:lnTo>
                <a:lnTo>
                  <a:pt x="3" y="9"/>
                </a:lnTo>
                <a:lnTo>
                  <a:pt x="5" y="6"/>
                </a:lnTo>
                <a:lnTo>
                  <a:pt x="5" y="3"/>
                </a:lnTo>
                <a:lnTo>
                  <a:pt x="8" y="3"/>
                </a:lnTo>
                <a:lnTo>
                  <a:pt x="11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6" y="3"/>
                </a:lnTo>
                <a:lnTo>
                  <a:pt x="19" y="3"/>
                </a:lnTo>
                <a:lnTo>
                  <a:pt x="19" y="6"/>
                </a:lnTo>
                <a:lnTo>
                  <a:pt x="19" y="9"/>
                </a:lnTo>
                <a:lnTo>
                  <a:pt x="19" y="11"/>
                </a:lnTo>
                <a:lnTo>
                  <a:pt x="16" y="14"/>
                </a:lnTo>
                <a:lnTo>
                  <a:pt x="16" y="17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8" y="42"/>
                </a:lnTo>
                <a:lnTo>
                  <a:pt x="8" y="45"/>
                </a:lnTo>
                <a:lnTo>
                  <a:pt x="11" y="45"/>
                </a:lnTo>
                <a:lnTo>
                  <a:pt x="11" y="47"/>
                </a:lnTo>
                <a:lnTo>
                  <a:pt x="13" y="47"/>
                </a:lnTo>
                <a:lnTo>
                  <a:pt x="16" y="45"/>
                </a:lnTo>
                <a:lnTo>
                  <a:pt x="19" y="45"/>
                </a:lnTo>
                <a:lnTo>
                  <a:pt x="19" y="42"/>
                </a:lnTo>
                <a:lnTo>
                  <a:pt x="22" y="42"/>
                </a:lnTo>
                <a:lnTo>
                  <a:pt x="22" y="39"/>
                </a:lnTo>
                <a:lnTo>
                  <a:pt x="24" y="39"/>
                </a:lnTo>
                <a:lnTo>
                  <a:pt x="24" y="36"/>
                </a:lnTo>
                <a:lnTo>
                  <a:pt x="27" y="34"/>
                </a:lnTo>
                <a:lnTo>
                  <a:pt x="27" y="31"/>
                </a:lnTo>
                <a:lnTo>
                  <a:pt x="30" y="31"/>
                </a:lnTo>
                <a:lnTo>
                  <a:pt x="30" y="28"/>
                </a:lnTo>
                <a:lnTo>
                  <a:pt x="32" y="25"/>
                </a:lnTo>
                <a:lnTo>
                  <a:pt x="32" y="22"/>
                </a:lnTo>
                <a:lnTo>
                  <a:pt x="35" y="22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9"/>
                </a:lnTo>
                <a:lnTo>
                  <a:pt x="38" y="6"/>
                </a:lnTo>
                <a:lnTo>
                  <a:pt x="41" y="3"/>
                </a:lnTo>
                <a:lnTo>
                  <a:pt x="49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2" name="Freeform 133"/>
          <p:cNvSpPr>
            <a:spLocks/>
          </p:cNvSpPr>
          <p:nvPr/>
        </p:nvSpPr>
        <p:spPr bwMode="auto">
          <a:xfrm>
            <a:off x="1587500" y="2897188"/>
            <a:ext cx="77788" cy="84137"/>
          </a:xfrm>
          <a:custGeom>
            <a:avLst/>
            <a:gdLst>
              <a:gd name="T0" fmla="*/ 2147483647 w 49"/>
              <a:gd name="T1" fmla="*/ 2147483647 h 53"/>
              <a:gd name="T2" fmla="*/ 2147483647 w 49"/>
              <a:gd name="T3" fmla="*/ 2147483647 h 53"/>
              <a:gd name="T4" fmla="*/ 2147483647 w 49"/>
              <a:gd name="T5" fmla="*/ 2147483647 h 53"/>
              <a:gd name="T6" fmla="*/ 2147483647 w 49"/>
              <a:gd name="T7" fmla="*/ 2147483647 h 53"/>
              <a:gd name="T8" fmla="*/ 2147483647 w 49"/>
              <a:gd name="T9" fmla="*/ 2147483647 h 53"/>
              <a:gd name="T10" fmla="*/ 2147483647 w 49"/>
              <a:gd name="T11" fmla="*/ 2147483647 h 53"/>
              <a:gd name="T12" fmla="*/ 2147483647 w 49"/>
              <a:gd name="T13" fmla="*/ 2147483647 h 53"/>
              <a:gd name="T14" fmla="*/ 2147483647 w 49"/>
              <a:gd name="T15" fmla="*/ 0 h 53"/>
              <a:gd name="T16" fmla="*/ 2147483647 w 49"/>
              <a:gd name="T17" fmla="*/ 2147483647 h 53"/>
              <a:gd name="T18" fmla="*/ 2147483647 w 49"/>
              <a:gd name="T19" fmla="*/ 2147483647 h 53"/>
              <a:gd name="T20" fmla="*/ 2147483647 w 49"/>
              <a:gd name="T21" fmla="*/ 2147483647 h 53"/>
              <a:gd name="T22" fmla="*/ 2147483647 w 49"/>
              <a:gd name="T23" fmla="*/ 2147483647 h 53"/>
              <a:gd name="T24" fmla="*/ 2147483647 w 49"/>
              <a:gd name="T25" fmla="*/ 2147483647 h 53"/>
              <a:gd name="T26" fmla="*/ 2147483647 w 49"/>
              <a:gd name="T27" fmla="*/ 2147483647 h 53"/>
              <a:gd name="T28" fmla="*/ 2147483647 w 49"/>
              <a:gd name="T29" fmla="*/ 2147483647 h 53"/>
              <a:gd name="T30" fmla="*/ 2147483647 w 49"/>
              <a:gd name="T31" fmla="*/ 2147483647 h 53"/>
              <a:gd name="T32" fmla="*/ 2147483647 w 49"/>
              <a:gd name="T33" fmla="*/ 2147483647 h 53"/>
              <a:gd name="T34" fmla="*/ 2147483647 w 49"/>
              <a:gd name="T35" fmla="*/ 2147483647 h 53"/>
              <a:gd name="T36" fmla="*/ 2147483647 w 49"/>
              <a:gd name="T37" fmla="*/ 2147483647 h 53"/>
              <a:gd name="T38" fmla="*/ 2147483647 w 49"/>
              <a:gd name="T39" fmla="*/ 2147483647 h 53"/>
              <a:gd name="T40" fmla="*/ 2147483647 w 49"/>
              <a:gd name="T41" fmla="*/ 2147483647 h 53"/>
              <a:gd name="T42" fmla="*/ 2147483647 w 49"/>
              <a:gd name="T43" fmla="*/ 2147483647 h 53"/>
              <a:gd name="T44" fmla="*/ 2147483647 w 49"/>
              <a:gd name="T45" fmla="*/ 2147483647 h 53"/>
              <a:gd name="T46" fmla="*/ 2147483647 w 49"/>
              <a:gd name="T47" fmla="*/ 2147483647 h 53"/>
              <a:gd name="T48" fmla="*/ 2147483647 w 49"/>
              <a:gd name="T49" fmla="*/ 2147483647 h 53"/>
              <a:gd name="T50" fmla="*/ 2147483647 w 49"/>
              <a:gd name="T51" fmla="*/ 2147483647 h 53"/>
              <a:gd name="T52" fmla="*/ 2147483647 w 49"/>
              <a:gd name="T53" fmla="*/ 2147483647 h 53"/>
              <a:gd name="T54" fmla="*/ 2147483647 w 49"/>
              <a:gd name="T55" fmla="*/ 2147483647 h 53"/>
              <a:gd name="T56" fmla="*/ 2147483647 w 49"/>
              <a:gd name="T57" fmla="*/ 2147483647 h 53"/>
              <a:gd name="T58" fmla="*/ 2147483647 w 49"/>
              <a:gd name="T59" fmla="*/ 2147483647 h 53"/>
              <a:gd name="T60" fmla="*/ 2147483647 w 49"/>
              <a:gd name="T61" fmla="*/ 2147483647 h 53"/>
              <a:gd name="T62" fmla="*/ 2147483647 w 49"/>
              <a:gd name="T63" fmla="*/ 2147483647 h 53"/>
              <a:gd name="T64" fmla="*/ 2147483647 w 49"/>
              <a:gd name="T65" fmla="*/ 2147483647 h 53"/>
              <a:gd name="T66" fmla="*/ 2147483647 w 49"/>
              <a:gd name="T67" fmla="*/ 2147483647 h 53"/>
              <a:gd name="T68" fmla="*/ 0 w 49"/>
              <a:gd name="T69" fmla="*/ 2147483647 h 53"/>
              <a:gd name="T70" fmla="*/ 2147483647 w 49"/>
              <a:gd name="T71" fmla="*/ 2147483647 h 53"/>
              <a:gd name="T72" fmla="*/ 2147483647 w 49"/>
              <a:gd name="T73" fmla="*/ 2147483647 h 53"/>
              <a:gd name="T74" fmla="*/ 2147483647 w 49"/>
              <a:gd name="T75" fmla="*/ 2147483647 h 53"/>
              <a:gd name="T76" fmla="*/ 2147483647 w 49"/>
              <a:gd name="T77" fmla="*/ 2147483647 h 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9"/>
              <a:gd name="T118" fmla="*/ 0 h 53"/>
              <a:gd name="T119" fmla="*/ 49 w 49"/>
              <a:gd name="T120" fmla="*/ 53 h 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9" h="53">
                <a:moveTo>
                  <a:pt x="22" y="0"/>
                </a:moveTo>
                <a:lnTo>
                  <a:pt x="17" y="28"/>
                </a:lnTo>
                <a:lnTo>
                  <a:pt x="19" y="22"/>
                </a:lnTo>
                <a:lnTo>
                  <a:pt x="19" y="20"/>
                </a:lnTo>
                <a:lnTo>
                  <a:pt x="22" y="17"/>
                </a:lnTo>
                <a:lnTo>
                  <a:pt x="25" y="14"/>
                </a:lnTo>
                <a:lnTo>
                  <a:pt x="27" y="11"/>
                </a:lnTo>
                <a:lnTo>
                  <a:pt x="27" y="9"/>
                </a:lnTo>
                <a:lnTo>
                  <a:pt x="30" y="9"/>
                </a:lnTo>
                <a:lnTo>
                  <a:pt x="30" y="6"/>
                </a:lnTo>
                <a:lnTo>
                  <a:pt x="33" y="6"/>
                </a:lnTo>
                <a:lnTo>
                  <a:pt x="33" y="3"/>
                </a:lnTo>
                <a:lnTo>
                  <a:pt x="36" y="3"/>
                </a:lnTo>
                <a:lnTo>
                  <a:pt x="38" y="3"/>
                </a:lnTo>
                <a:lnTo>
                  <a:pt x="38" y="0"/>
                </a:lnTo>
                <a:lnTo>
                  <a:pt x="41" y="0"/>
                </a:lnTo>
                <a:lnTo>
                  <a:pt x="44" y="0"/>
                </a:lnTo>
                <a:lnTo>
                  <a:pt x="44" y="3"/>
                </a:lnTo>
                <a:lnTo>
                  <a:pt x="47" y="3"/>
                </a:lnTo>
                <a:lnTo>
                  <a:pt x="47" y="6"/>
                </a:lnTo>
                <a:lnTo>
                  <a:pt x="49" y="6"/>
                </a:lnTo>
                <a:lnTo>
                  <a:pt x="49" y="9"/>
                </a:lnTo>
                <a:lnTo>
                  <a:pt x="49" y="11"/>
                </a:lnTo>
                <a:lnTo>
                  <a:pt x="47" y="14"/>
                </a:lnTo>
                <a:lnTo>
                  <a:pt x="47" y="17"/>
                </a:lnTo>
                <a:lnTo>
                  <a:pt x="41" y="42"/>
                </a:lnTo>
                <a:lnTo>
                  <a:pt x="38" y="42"/>
                </a:lnTo>
                <a:lnTo>
                  <a:pt x="38" y="45"/>
                </a:lnTo>
                <a:lnTo>
                  <a:pt x="38" y="47"/>
                </a:lnTo>
                <a:lnTo>
                  <a:pt x="41" y="47"/>
                </a:lnTo>
                <a:lnTo>
                  <a:pt x="44" y="47"/>
                </a:lnTo>
                <a:lnTo>
                  <a:pt x="44" y="45"/>
                </a:lnTo>
                <a:lnTo>
                  <a:pt x="47" y="42"/>
                </a:lnTo>
                <a:lnTo>
                  <a:pt x="49" y="39"/>
                </a:lnTo>
                <a:lnTo>
                  <a:pt x="49" y="42"/>
                </a:lnTo>
                <a:lnTo>
                  <a:pt x="47" y="45"/>
                </a:lnTo>
                <a:lnTo>
                  <a:pt x="44" y="47"/>
                </a:lnTo>
                <a:lnTo>
                  <a:pt x="44" y="50"/>
                </a:lnTo>
                <a:lnTo>
                  <a:pt x="41" y="50"/>
                </a:lnTo>
                <a:lnTo>
                  <a:pt x="38" y="53"/>
                </a:lnTo>
                <a:lnTo>
                  <a:pt x="36" y="53"/>
                </a:lnTo>
                <a:lnTo>
                  <a:pt x="33" y="53"/>
                </a:lnTo>
                <a:lnTo>
                  <a:pt x="30" y="53"/>
                </a:lnTo>
                <a:lnTo>
                  <a:pt x="30" y="50"/>
                </a:lnTo>
                <a:lnTo>
                  <a:pt x="30" y="47"/>
                </a:lnTo>
                <a:lnTo>
                  <a:pt x="30" y="45"/>
                </a:lnTo>
                <a:lnTo>
                  <a:pt x="30" y="42"/>
                </a:lnTo>
                <a:lnTo>
                  <a:pt x="33" y="39"/>
                </a:lnTo>
                <a:lnTo>
                  <a:pt x="38" y="17"/>
                </a:lnTo>
                <a:lnTo>
                  <a:pt x="38" y="14"/>
                </a:lnTo>
                <a:lnTo>
                  <a:pt x="38" y="11"/>
                </a:lnTo>
                <a:lnTo>
                  <a:pt x="38" y="9"/>
                </a:lnTo>
                <a:lnTo>
                  <a:pt x="36" y="9"/>
                </a:lnTo>
                <a:lnTo>
                  <a:pt x="33" y="9"/>
                </a:lnTo>
                <a:lnTo>
                  <a:pt x="30" y="11"/>
                </a:lnTo>
                <a:lnTo>
                  <a:pt x="27" y="14"/>
                </a:lnTo>
                <a:lnTo>
                  <a:pt x="25" y="17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5"/>
                </a:lnTo>
                <a:lnTo>
                  <a:pt x="17" y="28"/>
                </a:lnTo>
                <a:lnTo>
                  <a:pt x="17" y="31"/>
                </a:lnTo>
                <a:lnTo>
                  <a:pt x="17" y="34"/>
                </a:lnTo>
                <a:lnTo>
                  <a:pt x="14" y="34"/>
                </a:lnTo>
                <a:lnTo>
                  <a:pt x="14" y="36"/>
                </a:lnTo>
                <a:lnTo>
                  <a:pt x="11" y="39"/>
                </a:lnTo>
                <a:lnTo>
                  <a:pt x="11" y="42"/>
                </a:lnTo>
                <a:lnTo>
                  <a:pt x="8" y="53"/>
                </a:lnTo>
                <a:lnTo>
                  <a:pt x="0" y="53"/>
                </a:lnTo>
                <a:lnTo>
                  <a:pt x="11" y="17"/>
                </a:lnTo>
                <a:lnTo>
                  <a:pt x="11" y="14"/>
                </a:lnTo>
                <a:lnTo>
                  <a:pt x="11" y="11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6" y="6"/>
                </a:lnTo>
                <a:lnTo>
                  <a:pt x="3" y="6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3" name="Freeform 134"/>
          <p:cNvSpPr>
            <a:spLocks/>
          </p:cNvSpPr>
          <p:nvPr/>
        </p:nvSpPr>
        <p:spPr bwMode="auto">
          <a:xfrm>
            <a:off x="1677988" y="2854325"/>
            <a:ext cx="82550" cy="127000"/>
          </a:xfrm>
          <a:custGeom>
            <a:avLst/>
            <a:gdLst>
              <a:gd name="T0" fmla="*/ 2147483647 w 52"/>
              <a:gd name="T1" fmla="*/ 2147483647 h 80"/>
              <a:gd name="T2" fmla="*/ 2147483647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2147483647 h 80"/>
              <a:gd name="T8" fmla="*/ 2147483647 w 52"/>
              <a:gd name="T9" fmla="*/ 2147483647 h 80"/>
              <a:gd name="T10" fmla="*/ 2147483647 w 52"/>
              <a:gd name="T11" fmla="*/ 2147483647 h 80"/>
              <a:gd name="T12" fmla="*/ 2147483647 w 52"/>
              <a:gd name="T13" fmla="*/ 2147483647 h 80"/>
              <a:gd name="T14" fmla="*/ 2147483647 w 52"/>
              <a:gd name="T15" fmla="*/ 2147483647 h 80"/>
              <a:gd name="T16" fmla="*/ 2147483647 w 52"/>
              <a:gd name="T17" fmla="*/ 2147483647 h 80"/>
              <a:gd name="T18" fmla="*/ 2147483647 w 52"/>
              <a:gd name="T19" fmla="*/ 2147483647 h 80"/>
              <a:gd name="T20" fmla="*/ 2147483647 w 52"/>
              <a:gd name="T21" fmla="*/ 2147483647 h 80"/>
              <a:gd name="T22" fmla="*/ 2147483647 w 52"/>
              <a:gd name="T23" fmla="*/ 2147483647 h 80"/>
              <a:gd name="T24" fmla="*/ 2147483647 w 52"/>
              <a:gd name="T25" fmla="*/ 2147483647 h 80"/>
              <a:gd name="T26" fmla="*/ 2147483647 w 52"/>
              <a:gd name="T27" fmla="*/ 2147483647 h 80"/>
              <a:gd name="T28" fmla="*/ 2147483647 w 52"/>
              <a:gd name="T29" fmla="*/ 2147483647 h 80"/>
              <a:gd name="T30" fmla="*/ 2147483647 w 52"/>
              <a:gd name="T31" fmla="*/ 2147483647 h 80"/>
              <a:gd name="T32" fmla="*/ 2147483647 w 52"/>
              <a:gd name="T33" fmla="*/ 2147483647 h 80"/>
              <a:gd name="T34" fmla="*/ 2147483647 w 52"/>
              <a:gd name="T35" fmla="*/ 2147483647 h 80"/>
              <a:gd name="T36" fmla="*/ 2147483647 w 52"/>
              <a:gd name="T37" fmla="*/ 2147483647 h 80"/>
              <a:gd name="T38" fmla="*/ 2147483647 w 52"/>
              <a:gd name="T39" fmla="*/ 2147483647 h 80"/>
              <a:gd name="T40" fmla="*/ 2147483647 w 52"/>
              <a:gd name="T41" fmla="*/ 2147483647 h 80"/>
              <a:gd name="T42" fmla="*/ 2147483647 w 52"/>
              <a:gd name="T43" fmla="*/ 2147483647 h 80"/>
              <a:gd name="T44" fmla="*/ 2147483647 w 52"/>
              <a:gd name="T45" fmla="*/ 2147483647 h 80"/>
              <a:gd name="T46" fmla="*/ 2147483647 w 52"/>
              <a:gd name="T47" fmla="*/ 2147483647 h 80"/>
              <a:gd name="T48" fmla="*/ 2147483647 w 52"/>
              <a:gd name="T49" fmla="*/ 2147483647 h 80"/>
              <a:gd name="T50" fmla="*/ 2147483647 w 52"/>
              <a:gd name="T51" fmla="*/ 2147483647 h 80"/>
              <a:gd name="T52" fmla="*/ 2147483647 w 52"/>
              <a:gd name="T53" fmla="*/ 2147483647 h 80"/>
              <a:gd name="T54" fmla="*/ 2147483647 w 52"/>
              <a:gd name="T55" fmla="*/ 2147483647 h 80"/>
              <a:gd name="T56" fmla="*/ 2147483647 w 52"/>
              <a:gd name="T57" fmla="*/ 2147483647 h 80"/>
              <a:gd name="T58" fmla="*/ 2147483647 w 52"/>
              <a:gd name="T59" fmla="*/ 2147483647 h 80"/>
              <a:gd name="T60" fmla="*/ 2147483647 w 52"/>
              <a:gd name="T61" fmla="*/ 2147483647 h 80"/>
              <a:gd name="T62" fmla="*/ 2147483647 w 52"/>
              <a:gd name="T63" fmla="*/ 2147483647 h 80"/>
              <a:gd name="T64" fmla="*/ 2147483647 w 52"/>
              <a:gd name="T65" fmla="*/ 2147483647 h 80"/>
              <a:gd name="T66" fmla="*/ 2147483647 w 52"/>
              <a:gd name="T67" fmla="*/ 2147483647 h 80"/>
              <a:gd name="T68" fmla="*/ 2147483647 w 52"/>
              <a:gd name="T69" fmla="*/ 2147483647 h 80"/>
              <a:gd name="T70" fmla="*/ 2147483647 w 52"/>
              <a:gd name="T71" fmla="*/ 2147483647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80"/>
              <a:gd name="T110" fmla="*/ 52 w 52"/>
              <a:gd name="T111" fmla="*/ 80 h 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80">
                <a:moveTo>
                  <a:pt x="30" y="0"/>
                </a:moveTo>
                <a:lnTo>
                  <a:pt x="14" y="55"/>
                </a:lnTo>
                <a:lnTo>
                  <a:pt x="22" y="49"/>
                </a:lnTo>
                <a:lnTo>
                  <a:pt x="22" y="47"/>
                </a:lnTo>
                <a:lnTo>
                  <a:pt x="25" y="44"/>
                </a:lnTo>
                <a:lnTo>
                  <a:pt x="28" y="44"/>
                </a:lnTo>
                <a:lnTo>
                  <a:pt x="30" y="41"/>
                </a:lnTo>
                <a:lnTo>
                  <a:pt x="30" y="38"/>
                </a:lnTo>
                <a:lnTo>
                  <a:pt x="33" y="38"/>
                </a:lnTo>
                <a:lnTo>
                  <a:pt x="33" y="36"/>
                </a:lnTo>
                <a:lnTo>
                  <a:pt x="36" y="36"/>
                </a:lnTo>
                <a:lnTo>
                  <a:pt x="36" y="33"/>
                </a:lnTo>
                <a:lnTo>
                  <a:pt x="33" y="33"/>
                </a:lnTo>
                <a:lnTo>
                  <a:pt x="30" y="33"/>
                </a:lnTo>
                <a:lnTo>
                  <a:pt x="28" y="33"/>
                </a:lnTo>
                <a:lnTo>
                  <a:pt x="30" y="30"/>
                </a:lnTo>
                <a:lnTo>
                  <a:pt x="52" y="30"/>
                </a:lnTo>
                <a:lnTo>
                  <a:pt x="52" y="33"/>
                </a:lnTo>
                <a:lnTo>
                  <a:pt x="49" y="33"/>
                </a:lnTo>
                <a:lnTo>
                  <a:pt x="47" y="33"/>
                </a:lnTo>
                <a:lnTo>
                  <a:pt x="44" y="33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9" y="38"/>
                </a:lnTo>
                <a:lnTo>
                  <a:pt x="36" y="38"/>
                </a:lnTo>
                <a:lnTo>
                  <a:pt x="36" y="41"/>
                </a:lnTo>
                <a:lnTo>
                  <a:pt x="33" y="41"/>
                </a:lnTo>
                <a:lnTo>
                  <a:pt x="28" y="47"/>
                </a:lnTo>
                <a:lnTo>
                  <a:pt x="28" y="49"/>
                </a:lnTo>
                <a:lnTo>
                  <a:pt x="30" y="52"/>
                </a:lnTo>
                <a:lnTo>
                  <a:pt x="30" y="55"/>
                </a:lnTo>
                <a:lnTo>
                  <a:pt x="30" y="58"/>
                </a:lnTo>
                <a:lnTo>
                  <a:pt x="30" y="61"/>
                </a:lnTo>
                <a:lnTo>
                  <a:pt x="33" y="63"/>
                </a:lnTo>
                <a:lnTo>
                  <a:pt x="33" y="66"/>
                </a:lnTo>
                <a:lnTo>
                  <a:pt x="33" y="69"/>
                </a:lnTo>
                <a:lnTo>
                  <a:pt x="33" y="72"/>
                </a:lnTo>
                <a:lnTo>
                  <a:pt x="36" y="72"/>
                </a:lnTo>
                <a:lnTo>
                  <a:pt x="36" y="74"/>
                </a:lnTo>
                <a:lnTo>
                  <a:pt x="39" y="74"/>
                </a:lnTo>
                <a:lnTo>
                  <a:pt x="39" y="72"/>
                </a:lnTo>
                <a:lnTo>
                  <a:pt x="41" y="72"/>
                </a:lnTo>
                <a:lnTo>
                  <a:pt x="44" y="69"/>
                </a:lnTo>
                <a:lnTo>
                  <a:pt x="44" y="66"/>
                </a:lnTo>
                <a:lnTo>
                  <a:pt x="47" y="69"/>
                </a:lnTo>
                <a:lnTo>
                  <a:pt x="44" y="72"/>
                </a:lnTo>
                <a:lnTo>
                  <a:pt x="41" y="74"/>
                </a:lnTo>
                <a:lnTo>
                  <a:pt x="39" y="77"/>
                </a:lnTo>
                <a:lnTo>
                  <a:pt x="36" y="80"/>
                </a:lnTo>
                <a:lnTo>
                  <a:pt x="33" y="80"/>
                </a:lnTo>
                <a:lnTo>
                  <a:pt x="30" y="80"/>
                </a:lnTo>
                <a:lnTo>
                  <a:pt x="28" y="80"/>
                </a:lnTo>
                <a:lnTo>
                  <a:pt x="28" y="77"/>
                </a:lnTo>
                <a:lnTo>
                  <a:pt x="28" y="74"/>
                </a:lnTo>
                <a:lnTo>
                  <a:pt x="25" y="72"/>
                </a:lnTo>
                <a:lnTo>
                  <a:pt x="25" y="66"/>
                </a:lnTo>
                <a:lnTo>
                  <a:pt x="22" y="63"/>
                </a:lnTo>
                <a:lnTo>
                  <a:pt x="22" y="58"/>
                </a:lnTo>
                <a:lnTo>
                  <a:pt x="22" y="52"/>
                </a:lnTo>
                <a:lnTo>
                  <a:pt x="14" y="58"/>
                </a:lnTo>
                <a:lnTo>
                  <a:pt x="9" y="80"/>
                </a:lnTo>
                <a:lnTo>
                  <a:pt x="0" y="80"/>
                </a:lnTo>
                <a:lnTo>
                  <a:pt x="17" y="16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7" y="5"/>
                </a:lnTo>
                <a:lnTo>
                  <a:pt x="14" y="2"/>
                </a:lnTo>
                <a:lnTo>
                  <a:pt x="14" y="5"/>
                </a:lnTo>
                <a:lnTo>
                  <a:pt x="11" y="5"/>
                </a:lnTo>
                <a:lnTo>
                  <a:pt x="11" y="2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4" name="Freeform 135"/>
          <p:cNvSpPr>
            <a:spLocks noEditPoints="1"/>
          </p:cNvSpPr>
          <p:nvPr/>
        </p:nvSpPr>
        <p:spPr bwMode="auto">
          <a:xfrm>
            <a:off x="1760538" y="2897188"/>
            <a:ext cx="69850" cy="84137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0 w 44"/>
              <a:gd name="T33" fmla="*/ 2147483647 h 53"/>
              <a:gd name="T34" fmla="*/ 0 w 44"/>
              <a:gd name="T35" fmla="*/ 2147483647 h 53"/>
              <a:gd name="T36" fmla="*/ 0 w 44"/>
              <a:gd name="T37" fmla="*/ 2147483647 h 53"/>
              <a:gd name="T38" fmla="*/ 0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0 h 53"/>
              <a:gd name="T56" fmla="*/ 2147483647 w 44"/>
              <a:gd name="T57" fmla="*/ 0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2147483647 w 44"/>
              <a:gd name="T89" fmla="*/ 2147483647 h 53"/>
              <a:gd name="T90" fmla="*/ 2147483647 w 44"/>
              <a:gd name="T91" fmla="*/ 2147483647 h 53"/>
              <a:gd name="T92" fmla="*/ 2147483647 w 44"/>
              <a:gd name="T93" fmla="*/ 2147483647 h 53"/>
              <a:gd name="T94" fmla="*/ 2147483647 w 44"/>
              <a:gd name="T95" fmla="*/ 2147483647 h 53"/>
              <a:gd name="T96" fmla="*/ 2147483647 w 44"/>
              <a:gd name="T97" fmla="*/ 2147483647 h 53"/>
              <a:gd name="T98" fmla="*/ 2147483647 w 44"/>
              <a:gd name="T99" fmla="*/ 2147483647 h 53"/>
              <a:gd name="T100" fmla="*/ 2147483647 w 44"/>
              <a:gd name="T101" fmla="*/ 2147483647 h 53"/>
              <a:gd name="T102" fmla="*/ 2147483647 w 44"/>
              <a:gd name="T103" fmla="*/ 2147483647 h 53"/>
              <a:gd name="T104" fmla="*/ 2147483647 w 44"/>
              <a:gd name="T105" fmla="*/ 2147483647 h 53"/>
              <a:gd name="T106" fmla="*/ 2147483647 w 44"/>
              <a:gd name="T107" fmla="*/ 2147483647 h 53"/>
              <a:gd name="T108" fmla="*/ 2147483647 w 44"/>
              <a:gd name="T109" fmla="*/ 2147483647 h 53"/>
              <a:gd name="T110" fmla="*/ 2147483647 w 44"/>
              <a:gd name="T111" fmla="*/ 2147483647 h 53"/>
              <a:gd name="T112" fmla="*/ 2147483647 w 44"/>
              <a:gd name="T113" fmla="*/ 2147483647 h 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"/>
              <a:gd name="T172" fmla="*/ 0 h 53"/>
              <a:gd name="T173" fmla="*/ 44 w 44"/>
              <a:gd name="T174" fmla="*/ 53 h 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" h="53">
                <a:moveTo>
                  <a:pt x="8" y="31"/>
                </a:moveTo>
                <a:lnTo>
                  <a:pt x="8" y="34"/>
                </a:lnTo>
                <a:lnTo>
                  <a:pt x="8" y="36"/>
                </a:lnTo>
                <a:lnTo>
                  <a:pt x="8" y="39"/>
                </a:lnTo>
                <a:lnTo>
                  <a:pt x="11" y="39"/>
                </a:lnTo>
                <a:lnTo>
                  <a:pt x="11" y="42"/>
                </a:lnTo>
                <a:lnTo>
                  <a:pt x="14" y="45"/>
                </a:lnTo>
                <a:lnTo>
                  <a:pt x="16" y="47"/>
                </a:lnTo>
                <a:lnTo>
                  <a:pt x="19" y="47"/>
                </a:lnTo>
                <a:lnTo>
                  <a:pt x="22" y="47"/>
                </a:lnTo>
                <a:lnTo>
                  <a:pt x="25" y="47"/>
                </a:lnTo>
                <a:lnTo>
                  <a:pt x="27" y="47"/>
                </a:lnTo>
                <a:lnTo>
                  <a:pt x="27" y="45"/>
                </a:lnTo>
                <a:lnTo>
                  <a:pt x="30" y="45"/>
                </a:lnTo>
                <a:lnTo>
                  <a:pt x="33" y="45"/>
                </a:lnTo>
                <a:lnTo>
                  <a:pt x="36" y="42"/>
                </a:lnTo>
                <a:lnTo>
                  <a:pt x="38" y="39"/>
                </a:lnTo>
                <a:lnTo>
                  <a:pt x="41" y="39"/>
                </a:lnTo>
                <a:lnTo>
                  <a:pt x="38" y="45"/>
                </a:lnTo>
                <a:lnTo>
                  <a:pt x="36" y="47"/>
                </a:lnTo>
                <a:lnTo>
                  <a:pt x="30" y="47"/>
                </a:lnTo>
                <a:lnTo>
                  <a:pt x="27" y="50"/>
                </a:lnTo>
                <a:lnTo>
                  <a:pt x="25" y="53"/>
                </a:lnTo>
                <a:lnTo>
                  <a:pt x="22" y="53"/>
                </a:lnTo>
                <a:lnTo>
                  <a:pt x="19" y="53"/>
                </a:lnTo>
                <a:lnTo>
                  <a:pt x="16" y="53"/>
                </a:lnTo>
                <a:lnTo>
                  <a:pt x="14" y="53"/>
                </a:lnTo>
                <a:lnTo>
                  <a:pt x="11" y="53"/>
                </a:lnTo>
                <a:lnTo>
                  <a:pt x="8" y="53"/>
                </a:lnTo>
                <a:lnTo>
                  <a:pt x="8" y="50"/>
                </a:lnTo>
                <a:lnTo>
                  <a:pt x="6" y="50"/>
                </a:lnTo>
                <a:lnTo>
                  <a:pt x="3" y="47"/>
                </a:lnTo>
                <a:lnTo>
                  <a:pt x="3" y="45"/>
                </a:lnTo>
                <a:lnTo>
                  <a:pt x="0" y="45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3" y="25"/>
                </a:lnTo>
                <a:lnTo>
                  <a:pt x="3" y="22"/>
                </a:lnTo>
                <a:lnTo>
                  <a:pt x="6" y="20"/>
                </a:lnTo>
                <a:lnTo>
                  <a:pt x="6" y="17"/>
                </a:lnTo>
                <a:lnTo>
                  <a:pt x="8" y="17"/>
                </a:lnTo>
                <a:lnTo>
                  <a:pt x="8" y="14"/>
                </a:lnTo>
                <a:lnTo>
                  <a:pt x="11" y="11"/>
                </a:lnTo>
                <a:lnTo>
                  <a:pt x="14" y="9"/>
                </a:lnTo>
                <a:lnTo>
                  <a:pt x="16" y="9"/>
                </a:lnTo>
                <a:lnTo>
                  <a:pt x="16" y="6"/>
                </a:lnTo>
                <a:lnTo>
                  <a:pt x="19" y="6"/>
                </a:lnTo>
                <a:lnTo>
                  <a:pt x="22" y="3"/>
                </a:lnTo>
                <a:lnTo>
                  <a:pt x="25" y="3"/>
                </a:lnTo>
                <a:lnTo>
                  <a:pt x="27" y="3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8" y="3"/>
                </a:lnTo>
                <a:lnTo>
                  <a:pt x="41" y="3"/>
                </a:lnTo>
                <a:lnTo>
                  <a:pt x="44" y="3"/>
                </a:lnTo>
                <a:lnTo>
                  <a:pt x="44" y="6"/>
                </a:lnTo>
                <a:lnTo>
                  <a:pt x="44" y="9"/>
                </a:lnTo>
                <a:lnTo>
                  <a:pt x="44" y="11"/>
                </a:lnTo>
                <a:lnTo>
                  <a:pt x="44" y="14"/>
                </a:lnTo>
                <a:lnTo>
                  <a:pt x="44" y="17"/>
                </a:lnTo>
                <a:lnTo>
                  <a:pt x="41" y="17"/>
                </a:lnTo>
                <a:lnTo>
                  <a:pt x="41" y="20"/>
                </a:lnTo>
                <a:lnTo>
                  <a:pt x="38" y="20"/>
                </a:lnTo>
                <a:lnTo>
                  <a:pt x="36" y="22"/>
                </a:lnTo>
                <a:lnTo>
                  <a:pt x="33" y="25"/>
                </a:lnTo>
                <a:lnTo>
                  <a:pt x="30" y="25"/>
                </a:lnTo>
                <a:lnTo>
                  <a:pt x="27" y="28"/>
                </a:lnTo>
                <a:lnTo>
                  <a:pt x="25" y="28"/>
                </a:lnTo>
                <a:lnTo>
                  <a:pt x="22" y="28"/>
                </a:lnTo>
                <a:lnTo>
                  <a:pt x="19" y="28"/>
                </a:lnTo>
                <a:lnTo>
                  <a:pt x="16" y="31"/>
                </a:lnTo>
                <a:lnTo>
                  <a:pt x="14" y="31"/>
                </a:lnTo>
                <a:lnTo>
                  <a:pt x="11" y="31"/>
                </a:lnTo>
                <a:lnTo>
                  <a:pt x="8" y="31"/>
                </a:lnTo>
                <a:close/>
                <a:moveTo>
                  <a:pt x="11" y="28"/>
                </a:moveTo>
                <a:lnTo>
                  <a:pt x="14" y="28"/>
                </a:lnTo>
                <a:lnTo>
                  <a:pt x="16" y="28"/>
                </a:lnTo>
                <a:lnTo>
                  <a:pt x="19" y="25"/>
                </a:lnTo>
                <a:lnTo>
                  <a:pt x="22" y="25"/>
                </a:lnTo>
                <a:lnTo>
                  <a:pt x="25" y="25"/>
                </a:lnTo>
                <a:lnTo>
                  <a:pt x="27" y="22"/>
                </a:lnTo>
                <a:lnTo>
                  <a:pt x="30" y="22"/>
                </a:lnTo>
                <a:lnTo>
                  <a:pt x="30" y="20"/>
                </a:lnTo>
                <a:lnTo>
                  <a:pt x="33" y="20"/>
                </a:lnTo>
                <a:lnTo>
                  <a:pt x="33" y="17"/>
                </a:lnTo>
                <a:lnTo>
                  <a:pt x="36" y="14"/>
                </a:lnTo>
                <a:lnTo>
                  <a:pt x="36" y="11"/>
                </a:lnTo>
                <a:lnTo>
                  <a:pt x="36" y="9"/>
                </a:lnTo>
                <a:lnTo>
                  <a:pt x="36" y="6"/>
                </a:lnTo>
                <a:lnTo>
                  <a:pt x="33" y="6"/>
                </a:lnTo>
                <a:lnTo>
                  <a:pt x="33" y="3"/>
                </a:lnTo>
                <a:lnTo>
                  <a:pt x="30" y="3"/>
                </a:lnTo>
                <a:lnTo>
                  <a:pt x="27" y="3"/>
                </a:lnTo>
                <a:lnTo>
                  <a:pt x="27" y="6"/>
                </a:lnTo>
                <a:lnTo>
                  <a:pt x="25" y="6"/>
                </a:lnTo>
                <a:lnTo>
                  <a:pt x="22" y="9"/>
                </a:lnTo>
                <a:lnTo>
                  <a:pt x="19" y="11"/>
                </a:lnTo>
                <a:lnTo>
                  <a:pt x="16" y="11"/>
                </a:lnTo>
                <a:lnTo>
                  <a:pt x="16" y="14"/>
                </a:lnTo>
                <a:lnTo>
                  <a:pt x="14" y="14"/>
                </a:lnTo>
                <a:lnTo>
                  <a:pt x="14" y="17"/>
                </a:lnTo>
                <a:lnTo>
                  <a:pt x="14" y="20"/>
                </a:lnTo>
                <a:lnTo>
                  <a:pt x="11" y="22"/>
                </a:lnTo>
                <a:lnTo>
                  <a:pt x="11" y="25"/>
                </a:lnTo>
                <a:lnTo>
                  <a:pt x="11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5" name="Freeform 136"/>
          <p:cNvSpPr>
            <a:spLocks/>
          </p:cNvSpPr>
          <p:nvPr/>
        </p:nvSpPr>
        <p:spPr bwMode="auto">
          <a:xfrm>
            <a:off x="1843088" y="2854325"/>
            <a:ext cx="42862" cy="127000"/>
          </a:xfrm>
          <a:custGeom>
            <a:avLst/>
            <a:gdLst>
              <a:gd name="T0" fmla="*/ 2147483647 w 27"/>
              <a:gd name="T1" fmla="*/ 0 h 80"/>
              <a:gd name="T2" fmla="*/ 2147483647 w 27"/>
              <a:gd name="T3" fmla="*/ 2147483647 h 80"/>
              <a:gd name="T4" fmla="*/ 2147483647 w 27"/>
              <a:gd name="T5" fmla="*/ 2147483647 h 80"/>
              <a:gd name="T6" fmla="*/ 2147483647 w 27"/>
              <a:gd name="T7" fmla="*/ 2147483647 h 80"/>
              <a:gd name="T8" fmla="*/ 2147483647 w 27"/>
              <a:gd name="T9" fmla="*/ 2147483647 h 80"/>
              <a:gd name="T10" fmla="*/ 2147483647 w 27"/>
              <a:gd name="T11" fmla="*/ 2147483647 h 80"/>
              <a:gd name="T12" fmla="*/ 2147483647 w 27"/>
              <a:gd name="T13" fmla="*/ 2147483647 h 80"/>
              <a:gd name="T14" fmla="*/ 2147483647 w 27"/>
              <a:gd name="T15" fmla="*/ 2147483647 h 80"/>
              <a:gd name="T16" fmla="*/ 2147483647 w 27"/>
              <a:gd name="T17" fmla="*/ 2147483647 h 80"/>
              <a:gd name="T18" fmla="*/ 2147483647 w 27"/>
              <a:gd name="T19" fmla="*/ 2147483647 h 80"/>
              <a:gd name="T20" fmla="*/ 2147483647 w 27"/>
              <a:gd name="T21" fmla="*/ 2147483647 h 80"/>
              <a:gd name="T22" fmla="*/ 2147483647 w 27"/>
              <a:gd name="T23" fmla="*/ 2147483647 h 80"/>
              <a:gd name="T24" fmla="*/ 2147483647 w 27"/>
              <a:gd name="T25" fmla="*/ 2147483647 h 80"/>
              <a:gd name="T26" fmla="*/ 2147483647 w 27"/>
              <a:gd name="T27" fmla="*/ 2147483647 h 80"/>
              <a:gd name="T28" fmla="*/ 2147483647 w 27"/>
              <a:gd name="T29" fmla="*/ 2147483647 h 80"/>
              <a:gd name="T30" fmla="*/ 2147483647 w 27"/>
              <a:gd name="T31" fmla="*/ 2147483647 h 80"/>
              <a:gd name="T32" fmla="*/ 2147483647 w 27"/>
              <a:gd name="T33" fmla="*/ 2147483647 h 80"/>
              <a:gd name="T34" fmla="*/ 2147483647 w 27"/>
              <a:gd name="T35" fmla="*/ 2147483647 h 80"/>
              <a:gd name="T36" fmla="*/ 2147483647 w 27"/>
              <a:gd name="T37" fmla="*/ 2147483647 h 80"/>
              <a:gd name="T38" fmla="*/ 0 w 27"/>
              <a:gd name="T39" fmla="*/ 2147483647 h 80"/>
              <a:gd name="T40" fmla="*/ 0 w 27"/>
              <a:gd name="T41" fmla="*/ 2147483647 h 80"/>
              <a:gd name="T42" fmla="*/ 0 w 27"/>
              <a:gd name="T43" fmla="*/ 2147483647 h 80"/>
              <a:gd name="T44" fmla="*/ 0 w 27"/>
              <a:gd name="T45" fmla="*/ 2147483647 h 80"/>
              <a:gd name="T46" fmla="*/ 0 w 27"/>
              <a:gd name="T47" fmla="*/ 2147483647 h 80"/>
              <a:gd name="T48" fmla="*/ 0 w 27"/>
              <a:gd name="T49" fmla="*/ 2147483647 h 80"/>
              <a:gd name="T50" fmla="*/ 2147483647 w 27"/>
              <a:gd name="T51" fmla="*/ 2147483647 h 80"/>
              <a:gd name="T52" fmla="*/ 2147483647 w 27"/>
              <a:gd name="T53" fmla="*/ 2147483647 h 80"/>
              <a:gd name="T54" fmla="*/ 2147483647 w 27"/>
              <a:gd name="T55" fmla="*/ 2147483647 h 80"/>
              <a:gd name="T56" fmla="*/ 2147483647 w 27"/>
              <a:gd name="T57" fmla="*/ 2147483647 h 80"/>
              <a:gd name="T58" fmla="*/ 2147483647 w 27"/>
              <a:gd name="T59" fmla="*/ 2147483647 h 80"/>
              <a:gd name="T60" fmla="*/ 2147483647 w 27"/>
              <a:gd name="T61" fmla="*/ 2147483647 h 80"/>
              <a:gd name="T62" fmla="*/ 2147483647 w 27"/>
              <a:gd name="T63" fmla="*/ 2147483647 h 80"/>
              <a:gd name="T64" fmla="*/ 2147483647 w 27"/>
              <a:gd name="T65" fmla="*/ 2147483647 h 80"/>
              <a:gd name="T66" fmla="*/ 2147483647 w 27"/>
              <a:gd name="T67" fmla="*/ 0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80"/>
              <a:gd name="T104" fmla="*/ 27 w 27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80">
                <a:moveTo>
                  <a:pt x="27" y="0"/>
                </a:moveTo>
                <a:lnTo>
                  <a:pt x="8" y="66"/>
                </a:lnTo>
                <a:lnTo>
                  <a:pt x="8" y="69"/>
                </a:lnTo>
                <a:lnTo>
                  <a:pt x="8" y="72"/>
                </a:lnTo>
                <a:lnTo>
                  <a:pt x="8" y="74"/>
                </a:lnTo>
                <a:lnTo>
                  <a:pt x="11" y="74"/>
                </a:lnTo>
                <a:lnTo>
                  <a:pt x="13" y="72"/>
                </a:lnTo>
                <a:lnTo>
                  <a:pt x="16" y="72"/>
                </a:lnTo>
                <a:lnTo>
                  <a:pt x="16" y="69"/>
                </a:lnTo>
                <a:lnTo>
                  <a:pt x="16" y="66"/>
                </a:lnTo>
                <a:lnTo>
                  <a:pt x="19" y="66"/>
                </a:lnTo>
                <a:lnTo>
                  <a:pt x="19" y="69"/>
                </a:lnTo>
                <a:lnTo>
                  <a:pt x="16" y="72"/>
                </a:lnTo>
                <a:lnTo>
                  <a:pt x="13" y="74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5" y="80"/>
                </a:lnTo>
                <a:lnTo>
                  <a:pt x="3" y="80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0" y="72"/>
                </a:lnTo>
                <a:lnTo>
                  <a:pt x="0" y="69"/>
                </a:lnTo>
                <a:lnTo>
                  <a:pt x="0" y="66"/>
                </a:lnTo>
                <a:lnTo>
                  <a:pt x="16" y="14"/>
                </a:lnTo>
                <a:lnTo>
                  <a:pt x="16" y="11"/>
                </a:lnTo>
                <a:lnTo>
                  <a:pt x="16" y="8"/>
                </a:lnTo>
                <a:lnTo>
                  <a:pt x="16" y="5"/>
                </a:lnTo>
                <a:lnTo>
                  <a:pt x="13" y="5"/>
                </a:lnTo>
                <a:lnTo>
                  <a:pt x="11" y="5"/>
                </a:lnTo>
                <a:lnTo>
                  <a:pt x="8" y="5"/>
                </a:lnTo>
                <a:lnTo>
                  <a:pt x="8" y="2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6" name="Freeform 137"/>
          <p:cNvSpPr>
            <a:spLocks/>
          </p:cNvSpPr>
          <p:nvPr/>
        </p:nvSpPr>
        <p:spPr bwMode="auto">
          <a:xfrm>
            <a:off x="2357438" y="2884488"/>
            <a:ext cx="111125" cy="96837"/>
          </a:xfrm>
          <a:custGeom>
            <a:avLst/>
            <a:gdLst>
              <a:gd name="T0" fmla="*/ 2147483647 w 70"/>
              <a:gd name="T1" fmla="*/ 0 h 61"/>
              <a:gd name="T2" fmla="*/ 2147483647 w 70"/>
              <a:gd name="T3" fmla="*/ 2147483647 h 61"/>
              <a:gd name="T4" fmla="*/ 2147483647 w 70"/>
              <a:gd name="T5" fmla="*/ 2147483647 h 61"/>
              <a:gd name="T6" fmla="*/ 2147483647 w 70"/>
              <a:gd name="T7" fmla="*/ 2147483647 h 61"/>
              <a:gd name="T8" fmla="*/ 2147483647 w 70"/>
              <a:gd name="T9" fmla="*/ 2147483647 h 61"/>
              <a:gd name="T10" fmla="*/ 2147483647 w 70"/>
              <a:gd name="T11" fmla="*/ 2147483647 h 61"/>
              <a:gd name="T12" fmla="*/ 2147483647 w 70"/>
              <a:gd name="T13" fmla="*/ 0 h 61"/>
              <a:gd name="T14" fmla="*/ 2147483647 w 70"/>
              <a:gd name="T15" fmla="*/ 0 h 61"/>
              <a:gd name="T16" fmla="*/ 2147483647 w 70"/>
              <a:gd name="T17" fmla="*/ 0 h 61"/>
              <a:gd name="T18" fmla="*/ 2147483647 w 70"/>
              <a:gd name="T19" fmla="*/ 0 h 61"/>
              <a:gd name="T20" fmla="*/ 2147483647 w 70"/>
              <a:gd name="T21" fmla="*/ 0 h 61"/>
              <a:gd name="T22" fmla="*/ 2147483647 w 70"/>
              <a:gd name="T23" fmla="*/ 0 h 61"/>
              <a:gd name="T24" fmla="*/ 2147483647 w 70"/>
              <a:gd name="T25" fmla="*/ 2147483647 h 61"/>
              <a:gd name="T26" fmla="*/ 2147483647 w 70"/>
              <a:gd name="T27" fmla="*/ 2147483647 h 61"/>
              <a:gd name="T28" fmla="*/ 2147483647 w 70"/>
              <a:gd name="T29" fmla="*/ 2147483647 h 61"/>
              <a:gd name="T30" fmla="*/ 2147483647 w 70"/>
              <a:gd name="T31" fmla="*/ 2147483647 h 61"/>
              <a:gd name="T32" fmla="*/ 2147483647 w 70"/>
              <a:gd name="T33" fmla="*/ 2147483647 h 61"/>
              <a:gd name="T34" fmla="*/ 2147483647 w 70"/>
              <a:gd name="T35" fmla="*/ 2147483647 h 61"/>
              <a:gd name="T36" fmla="*/ 2147483647 w 70"/>
              <a:gd name="T37" fmla="*/ 2147483647 h 61"/>
              <a:gd name="T38" fmla="*/ 2147483647 w 70"/>
              <a:gd name="T39" fmla="*/ 2147483647 h 61"/>
              <a:gd name="T40" fmla="*/ 2147483647 w 70"/>
              <a:gd name="T41" fmla="*/ 2147483647 h 61"/>
              <a:gd name="T42" fmla="*/ 2147483647 w 70"/>
              <a:gd name="T43" fmla="*/ 2147483647 h 61"/>
              <a:gd name="T44" fmla="*/ 2147483647 w 70"/>
              <a:gd name="T45" fmla="*/ 2147483647 h 61"/>
              <a:gd name="T46" fmla="*/ 2147483647 w 70"/>
              <a:gd name="T47" fmla="*/ 2147483647 h 61"/>
              <a:gd name="T48" fmla="*/ 2147483647 w 70"/>
              <a:gd name="T49" fmla="*/ 2147483647 h 61"/>
              <a:gd name="T50" fmla="*/ 2147483647 w 70"/>
              <a:gd name="T51" fmla="*/ 2147483647 h 61"/>
              <a:gd name="T52" fmla="*/ 2147483647 w 70"/>
              <a:gd name="T53" fmla="*/ 2147483647 h 61"/>
              <a:gd name="T54" fmla="*/ 0 w 70"/>
              <a:gd name="T55" fmla="*/ 2147483647 h 61"/>
              <a:gd name="T56" fmla="*/ 0 w 70"/>
              <a:gd name="T57" fmla="*/ 2147483647 h 61"/>
              <a:gd name="T58" fmla="*/ 2147483647 w 70"/>
              <a:gd name="T59" fmla="*/ 2147483647 h 61"/>
              <a:gd name="T60" fmla="*/ 2147483647 w 70"/>
              <a:gd name="T61" fmla="*/ 2147483647 h 61"/>
              <a:gd name="T62" fmla="*/ 2147483647 w 70"/>
              <a:gd name="T63" fmla="*/ 2147483647 h 61"/>
              <a:gd name="T64" fmla="*/ 2147483647 w 70"/>
              <a:gd name="T65" fmla="*/ 2147483647 h 61"/>
              <a:gd name="T66" fmla="*/ 2147483647 w 70"/>
              <a:gd name="T67" fmla="*/ 2147483647 h 61"/>
              <a:gd name="T68" fmla="*/ 2147483647 w 70"/>
              <a:gd name="T69" fmla="*/ 2147483647 h 61"/>
              <a:gd name="T70" fmla="*/ 2147483647 w 70"/>
              <a:gd name="T71" fmla="*/ 2147483647 h 61"/>
              <a:gd name="T72" fmla="*/ 2147483647 w 70"/>
              <a:gd name="T73" fmla="*/ 2147483647 h 61"/>
              <a:gd name="T74" fmla="*/ 2147483647 w 70"/>
              <a:gd name="T75" fmla="*/ 2147483647 h 61"/>
              <a:gd name="T76" fmla="*/ 2147483647 w 70"/>
              <a:gd name="T77" fmla="*/ 2147483647 h 61"/>
              <a:gd name="T78" fmla="*/ 2147483647 w 70"/>
              <a:gd name="T79" fmla="*/ 2147483647 h 61"/>
              <a:gd name="T80" fmla="*/ 2147483647 w 70"/>
              <a:gd name="T81" fmla="*/ 0 h 61"/>
              <a:gd name="T82" fmla="*/ 2147483647 w 70"/>
              <a:gd name="T83" fmla="*/ 0 h 61"/>
              <a:gd name="T84" fmla="*/ 2147483647 w 70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"/>
              <a:gd name="T130" fmla="*/ 0 h 61"/>
              <a:gd name="T131" fmla="*/ 70 w 70"/>
              <a:gd name="T132" fmla="*/ 61 h 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" h="61">
                <a:moveTo>
                  <a:pt x="27" y="0"/>
                </a:moveTo>
                <a:lnTo>
                  <a:pt x="46" y="47"/>
                </a:lnTo>
                <a:lnTo>
                  <a:pt x="57" y="11"/>
                </a:lnTo>
                <a:lnTo>
                  <a:pt x="57" y="8"/>
                </a:lnTo>
                <a:lnTo>
                  <a:pt x="57" y="6"/>
                </a:lnTo>
                <a:lnTo>
                  <a:pt x="57" y="3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70" y="0"/>
                </a:lnTo>
                <a:lnTo>
                  <a:pt x="68" y="0"/>
                </a:lnTo>
                <a:lnTo>
                  <a:pt x="65" y="0"/>
                </a:lnTo>
                <a:lnTo>
                  <a:pt x="65" y="3"/>
                </a:lnTo>
                <a:lnTo>
                  <a:pt x="62" y="3"/>
                </a:lnTo>
                <a:lnTo>
                  <a:pt x="62" y="6"/>
                </a:lnTo>
                <a:lnTo>
                  <a:pt x="62" y="8"/>
                </a:lnTo>
                <a:lnTo>
                  <a:pt x="60" y="11"/>
                </a:lnTo>
                <a:lnTo>
                  <a:pt x="46" y="61"/>
                </a:lnTo>
                <a:lnTo>
                  <a:pt x="24" y="11"/>
                </a:lnTo>
                <a:lnTo>
                  <a:pt x="13" y="47"/>
                </a:lnTo>
                <a:lnTo>
                  <a:pt x="13" y="50"/>
                </a:lnTo>
                <a:lnTo>
                  <a:pt x="13" y="53"/>
                </a:lnTo>
                <a:lnTo>
                  <a:pt x="13" y="55"/>
                </a:lnTo>
                <a:lnTo>
                  <a:pt x="13" y="58"/>
                </a:lnTo>
                <a:lnTo>
                  <a:pt x="16" y="58"/>
                </a:lnTo>
                <a:lnTo>
                  <a:pt x="19" y="58"/>
                </a:lnTo>
                <a:lnTo>
                  <a:pt x="19" y="61"/>
                </a:lnTo>
                <a:lnTo>
                  <a:pt x="0" y="61"/>
                </a:lnTo>
                <a:lnTo>
                  <a:pt x="0" y="58"/>
                </a:lnTo>
                <a:lnTo>
                  <a:pt x="2" y="58"/>
                </a:lnTo>
                <a:lnTo>
                  <a:pt x="5" y="58"/>
                </a:lnTo>
                <a:lnTo>
                  <a:pt x="8" y="58"/>
                </a:lnTo>
                <a:lnTo>
                  <a:pt x="8" y="55"/>
                </a:lnTo>
                <a:lnTo>
                  <a:pt x="8" y="53"/>
                </a:lnTo>
                <a:lnTo>
                  <a:pt x="11" y="53"/>
                </a:lnTo>
                <a:lnTo>
                  <a:pt x="11" y="50"/>
                </a:lnTo>
                <a:lnTo>
                  <a:pt x="11" y="47"/>
                </a:lnTo>
                <a:lnTo>
                  <a:pt x="22" y="6"/>
                </a:lnTo>
                <a:lnTo>
                  <a:pt x="22" y="3"/>
                </a:lnTo>
                <a:lnTo>
                  <a:pt x="19" y="3"/>
                </a:lnTo>
                <a:lnTo>
                  <a:pt x="16" y="0"/>
                </a:lnTo>
                <a:lnTo>
                  <a:pt x="13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7" name="Freeform 138"/>
          <p:cNvSpPr>
            <a:spLocks noEditPoints="1"/>
          </p:cNvSpPr>
          <p:nvPr/>
        </p:nvSpPr>
        <p:spPr bwMode="auto">
          <a:xfrm>
            <a:off x="2455863" y="2897188"/>
            <a:ext cx="77787" cy="84137"/>
          </a:xfrm>
          <a:custGeom>
            <a:avLst/>
            <a:gdLst>
              <a:gd name="T0" fmla="*/ 2147483647 w 49"/>
              <a:gd name="T1" fmla="*/ 2147483647 h 53"/>
              <a:gd name="T2" fmla="*/ 2147483647 w 49"/>
              <a:gd name="T3" fmla="*/ 2147483647 h 53"/>
              <a:gd name="T4" fmla="*/ 2147483647 w 49"/>
              <a:gd name="T5" fmla="*/ 2147483647 h 53"/>
              <a:gd name="T6" fmla="*/ 2147483647 w 49"/>
              <a:gd name="T7" fmla="*/ 2147483647 h 53"/>
              <a:gd name="T8" fmla="*/ 2147483647 w 49"/>
              <a:gd name="T9" fmla="*/ 2147483647 h 53"/>
              <a:gd name="T10" fmla="*/ 2147483647 w 49"/>
              <a:gd name="T11" fmla="*/ 2147483647 h 53"/>
              <a:gd name="T12" fmla="*/ 2147483647 w 49"/>
              <a:gd name="T13" fmla="*/ 2147483647 h 53"/>
              <a:gd name="T14" fmla="*/ 2147483647 w 49"/>
              <a:gd name="T15" fmla="*/ 2147483647 h 53"/>
              <a:gd name="T16" fmla="*/ 2147483647 w 49"/>
              <a:gd name="T17" fmla="*/ 2147483647 h 53"/>
              <a:gd name="T18" fmla="*/ 2147483647 w 49"/>
              <a:gd name="T19" fmla="*/ 2147483647 h 53"/>
              <a:gd name="T20" fmla="*/ 2147483647 w 49"/>
              <a:gd name="T21" fmla="*/ 2147483647 h 53"/>
              <a:gd name="T22" fmla="*/ 2147483647 w 49"/>
              <a:gd name="T23" fmla="*/ 2147483647 h 53"/>
              <a:gd name="T24" fmla="*/ 2147483647 w 49"/>
              <a:gd name="T25" fmla="*/ 2147483647 h 53"/>
              <a:gd name="T26" fmla="*/ 0 w 49"/>
              <a:gd name="T27" fmla="*/ 2147483647 h 53"/>
              <a:gd name="T28" fmla="*/ 0 w 49"/>
              <a:gd name="T29" fmla="*/ 2147483647 h 53"/>
              <a:gd name="T30" fmla="*/ 0 w 49"/>
              <a:gd name="T31" fmla="*/ 2147483647 h 53"/>
              <a:gd name="T32" fmla="*/ 2147483647 w 49"/>
              <a:gd name="T33" fmla="*/ 2147483647 h 53"/>
              <a:gd name="T34" fmla="*/ 2147483647 w 49"/>
              <a:gd name="T35" fmla="*/ 2147483647 h 53"/>
              <a:gd name="T36" fmla="*/ 2147483647 w 49"/>
              <a:gd name="T37" fmla="*/ 2147483647 h 53"/>
              <a:gd name="T38" fmla="*/ 2147483647 w 49"/>
              <a:gd name="T39" fmla="*/ 2147483647 h 53"/>
              <a:gd name="T40" fmla="*/ 2147483647 w 49"/>
              <a:gd name="T41" fmla="*/ 2147483647 h 53"/>
              <a:gd name="T42" fmla="*/ 2147483647 w 49"/>
              <a:gd name="T43" fmla="*/ 2147483647 h 53"/>
              <a:gd name="T44" fmla="*/ 2147483647 w 49"/>
              <a:gd name="T45" fmla="*/ 2147483647 h 53"/>
              <a:gd name="T46" fmla="*/ 2147483647 w 49"/>
              <a:gd name="T47" fmla="*/ 0 h 53"/>
              <a:gd name="T48" fmla="*/ 2147483647 w 49"/>
              <a:gd name="T49" fmla="*/ 2147483647 h 53"/>
              <a:gd name="T50" fmla="*/ 2147483647 w 49"/>
              <a:gd name="T51" fmla="*/ 2147483647 h 53"/>
              <a:gd name="T52" fmla="*/ 2147483647 w 49"/>
              <a:gd name="T53" fmla="*/ 2147483647 h 53"/>
              <a:gd name="T54" fmla="*/ 2147483647 w 49"/>
              <a:gd name="T55" fmla="*/ 2147483647 h 53"/>
              <a:gd name="T56" fmla="*/ 2147483647 w 49"/>
              <a:gd name="T57" fmla="*/ 2147483647 h 53"/>
              <a:gd name="T58" fmla="*/ 2147483647 w 49"/>
              <a:gd name="T59" fmla="*/ 2147483647 h 53"/>
              <a:gd name="T60" fmla="*/ 2147483647 w 49"/>
              <a:gd name="T61" fmla="*/ 2147483647 h 53"/>
              <a:gd name="T62" fmla="*/ 2147483647 w 49"/>
              <a:gd name="T63" fmla="*/ 2147483647 h 53"/>
              <a:gd name="T64" fmla="*/ 2147483647 w 49"/>
              <a:gd name="T65" fmla="*/ 2147483647 h 53"/>
              <a:gd name="T66" fmla="*/ 2147483647 w 49"/>
              <a:gd name="T67" fmla="*/ 2147483647 h 53"/>
              <a:gd name="T68" fmla="*/ 2147483647 w 49"/>
              <a:gd name="T69" fmla="*/ 2147483647 h 53"/>
              <a:gd name="T70" fmla="*/ 2147483647 w 49"/>
              <a:gd name="T71" fmla="*/ 2147483647 h 53"/>
              <a:gd name="T72" fmla="*/ 2147483647 w 49"/>
              <a:gd name="T73" fmla="*/ 2147483647 h 53"/>
              <a:gd name="T74" fmla="*/ 2147483647 w 49"/>
              <a:gd name="T75" fmla="*/ 2147483647 h 53"/>
              <a:gd name="T76" fmla="*/ 2147483647 w 49"/>
              <a:gd name="T77" fmla="*/ 2147483647 h 53"/>
              <a:gd name="T78" fmla="*/ 2147483647 w 49"/>
              <a:gd name="T79" fmla="*/ 2147483647 h 53"/>
              <a:gd name="T80" fmla="*/ 2147483647 w 49"/>
              <a:gd name="T81" fmla="*/ 2147483647 h 53"/>
              <a:gd name="T82" fmla="*/ 2147483647 w 49"/>
              <a:gd name="T83" fmla="*/ 2147483647 h 53"/>
              <a:gd name="T84" fmla="*/ 2147483647 w 49"/>
              <a:gd name="T85" fmla="*/ 2147483647 h 53"/>
              <a:gd name="T86" fmla="*/ 2147483647 w 49"/>
              <a:gd name="T87" fmla="*/ 2147483647 h 53"/>
              <a:gd name="T88" fmla="*/ 2147483647 w 49"/>
              <a:gd name="T89" fmla="*/ 2147483647 h 53"/>
              <a:gd name="T90" fmla="*/ 2147483647 w 49"/>
              <a:gd name="T91" fmla="*/ 2147483647 h 53"/>
              <a:gd name="T92" fmla="*/ 2147483647 w 49"/>
              <a:gd name="T93" fmla="*/ 2147483647 h 53"/>
              <a:gd name="T94" fmla="*/ 2147483647 w 49"/>
              <a:gd name="T95" fmla="*/ 2147483647 h 53"/>
              <a:gd name="T96" fmla="*/ 2147483647 w 49"/>
              <a:gd name="T97" fmla="*/ 2147483647 h 53"/>
              <a:gd name="T98" fmla="*/ 2147483647 w 49"/>
              <a:gd name="T99" fmla="*/ 2147483647 h 53"/>
              <a:gd name="T100" fmla="*/ 2147483647 w 49"/>
              <a:gd name="T101" fmla="*/ 2147483647 h 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"/>
              <a:gd name="T154" fmla="*/ 0 h 53"/>
              <a:gd name="T155" fmla="*/ 49 w 49"/>
              <a:gd name="T156" fmla="*/ 53 h 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" h="53">
                <a:moveTo>
                  <a:pt x="49" y="20"/>
                </a:moveTo>
                <a:lnTo>
                  <a:pt x="49" y="22"/>
                </a:lnTo>
                <a:lnTo>
                  <a:pt x="49" y="25"/>
                </a:lnTo>
                <a:lnTo>
                  <a:pt x="49" y="28"/>
                </a:lnTo>
                <a:lnTo>
                  <a:pt x="47" y="31"/>
                </a:lnTo>
                <a:lnTo>
                  <a:pt x="47" y="34"/>
                </a:lnTo>
                <a:lnTo>
                  <a:pt x="47" y="36"/>
                </a:lnTo>
                <a:lnTo>
                  <a:pt x="44" y="36"/>
                </a:lnTo>
                <a:lnTo>
                  <a:pt x="44" y="39"/>
                </a:lnTo>
                <a:lnTo>
                  <a:pt x="41" y="42"/>
                </a:lnTo>
                <a:lnTo>
                  <a:pt x="38" y="45"/>
                </a:lnTo>
                <a:lnTo>
                  <a:pt x="36" y="47"/>
                </a:lnTo>
                <a:lnTo>
                  <a:pt x="33" y="47"/>
                </a:lnTo>
                <a:lnTo>
                  <a:pt x="30" y="50"/>
                </a:lnTo>
                <a:lnTo>
                  <a:pt x="28" y="53"/>
                </a:lnTo>
                <a:lnTo>
                  <a:pt x="25" y="53"/>
                </a:lnTo>
                <a:lnTo>
                  <a:pt x="22" y="53"/>
                </a:lnTo>
                <a:lnTo>
                  <a:pt x="19" y="53"/>
                </a:lnTo>
                <a:lnTo>
                  <a:pt x="17" y="53"/>
                </a:lnTo>
                <a:lnTo>
                  <a:pt x="14" y="53"/>
                </a:lnTo>
                <a:lnTo>
                  <a:pt x="11" y="53"/>
                </a:lnTo>
                <a:lnTo>
                  <a:pt x="8" y="53"/>
                </a:lnTo>
                <a:lnTo>
                  <a:pt x="8" y="50"/>
                </a:lnTo>
                <a:lnTo>
                  <a:pt x="6" y="50"/>
                </a:lnTo>
                <a:lnTo>
                  <a:pt x="6" y="47"/>
                </a:lnTo>
                <a:lnTo>
                  <a:pt x="3" y="45"/>
                </a:lnTo>
                <a:lnTo>
                  <a:pt x="3" y="42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4"/>
                </a:lnTo>
                <a:lnTo>
                  <a:pt x="0" y="31"/>
                </a:lnTo>
                <a:lnTo>
                  <a:pt x="3" y="28"/>
                </a:lnTo>
                <a:lnTo>
                  <a:pt x="3" y="25"/>
                </a:lnTo>
                <a:lnTo>
                  <a:pt x="3" y="22"/>
                </a:lnTo>
                <a:lnTo>
                  <a:pt x="6" y="20"/>
                </a:lnTo>
                <a:lnTo>
                  <a:pt x="6" y="17"/>
                </a:lnTo>
                <a:lnTo>
                  <a:pt x="8" y="14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17" y="6"/>
                </a:lnTo>
                <a:lnTo>
                  <a:pt x="19" y="6"/>
                </a:lnTo>
                <a:lnTo>
                  <a:pt x="22" y="3"/>
                </a:lnTo>
                <a:lnTo>
                  <a:pt x="25" y="3"/>
                </a:lnTo>
                <a:lnTo>
                  <a:pt x="28" y="3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38" y="3"/>
                </a:lnTo>
                <a:lnTo>
                  <a:pt x="41" y="3"/>
                </a:lnTo>
                <a:lnTo>
                  <a:pt x="44" y="3"/>
                </a:lnTo>
                <a:lnTo>
                  <a:pt x="44" y="6"/>
                </a:lnTo>
                <a:lnTo>
                  <a:pt x="47" y="9"/>
                </a:lnTo>
                <a:lnTo>
                  <a:pt x="49" y="11"/>
                </a:lnTo>
                <a:lnTo>
                  <a:pt x="49" y="14"/>
                </a:lnTo>
                <a:lnTo>
                  <a:pt x="49" y="17"/>
                </a:lnTo>
                <a:lnTo>
                  <a:pt x="49" y="20"/>
                </a:lnTo>
                <a:close/>
                <a:moveTo>
                  <a:pt x="41" y="14"/>
                </a:moveTo>
                <a:lnTo>
                  <a:pt x="41" y="11"/>
                </a:lnTo>
                <a:lnTo>
                  <a:pt x="38" y="9"/>
                </a:lnTo>
                <a:lnTo>
                  <a:pt x="38" y="6"/>
                </a:lnTo>
                <a:lnTo>
                  <a:pt x="36" y="6"/>
                </a:lnTo>
                <a:lnTo>
                  <a:pt x="33" y="3"/>
                </a:lnTo>
                <a:lnTo>
                  <a:pt x="30" y="3"/>
                </a:lnTo>
                <a:lnTo>
                  <a:pt x="28" y="6"/>
                </a:lnTo>
                <a:lnTo>
                  <a:pt x="25" y="6"/>
                </a:lnTo>
                <a:lnTo>
                  <a:pt x="22" y="9"/>
                </a:lnTo>
                <a:lnTo>
                  <a:pt x="19" y="11"/>
                </a:lnTo>
                <a:lnTo>
                  <a:pt x="19" y="14"/>
                </a:lnTo>
                <a:lnTo>
                  <a:pt x="17" y="17"/>
                </a:lnTo>
                <a:lnTo>
                  <a:pt x="14" y="20"/>
                </a:lnTo>
                <a:lnTo>
                  <a:pt x="14" y="22"/>
                </a:lnTo>
                <a:lnTo>
                  <a:pt x="11" y="25"/>
                </a:lnTo>
                <a:lnTo>
                  <a:pt x="11" y="28"/>
                </a:lnTo>
                <a:lnTo>
                  <a:pt x="11" y="31"/>
                </a:lnTo>
                <a:lnTo>
                  <a:pt x="11" y="34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11" y="45"/>
                </a:lnTo>
                <a:lnTo>
                  <a:pt x="11" y="47"/>
                </a:lnTo>
                <a:lnTo>
                  <a:pt x="14" y="47"/>
                </a:lnTo>
                <a:lnTo>
                  <a:pt x="14" y="50"/>
                </a:lnTo>
                <a:lnTo>
                  <a:pt x="17" y="50"/>
                </a:lnTo>
                <a:lnTo>
                  <a:pt x="19" y="50"/>
                </a:lnTo>
                <a:lnTo>
                  <a:pt x="22" y="50"/>
                </a:lnTo>
                <a:lnTo>
                  <a:pt x="25" y="50"/>
                </a:lnTo>
                <a:lnTo>
                  <a:pt x="28" y="47"/>
                </a:lnTo>
                <a:lnTo>
                  <a:pt x="30" y="45"/>
                </a:lnTo>
                <a:lnTo>
                  <a:pt x="33" y="42"/>
                </a:lnTo>
                <a:lnTo>
                  <a:pt x="33" y="39"/>
                </a:lnTo>
                <a:lnTo>
                  <a:pt x="36" y="36"/>
                </a:lnTo>
                <a:lnTo>
                  <a:pt x="36" y="34"/>
                </a:lnTo>
                <a:lnTo>
                  <a:pt x="38" y="31"/>
                </a:lnTo>
                <a:lnTo>
                  <a:pt x="38" y="28"/>
                </a:lnTo>
                <a:lnTo>
                  <a:pt x="38" y="25"/>
                </a:lnTo>
                <a:lnTo>
                  <a:pt x="41" y="20"/>
                </a:lnTo>
                <a:lnTo>
                  <a:pt x="41" y="17"/>
                </a:lnTo>
                <a:lnTo>
                  <a:pt x="41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8" name="Freeform 139"/>
          <p:cNvSpPr>
            <a:spLocks/>
          </p:cNvSpPr>
          <p:nvPr/>
        </p:nvSpPr>
        <p:spPr bwMode="auto">
          <a:xfrm>
            <a:off x="2546350" y="2897188"/>
            <a:ext cx="69850" cy="84137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0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0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0 w 44"/>
              <a:gd name="T87" fmla="*/ 2147483647 h 53"/>
              <a:gd name="T88" fmla="*/ 2147483647 w 44"/>
              <a:gd name="T89" fmla="*/ 2147483647 h 53"/>
              <a:gd name="T90" fmla="*/ 2147483647 w 44"/>
              <a:gd name="T91" fmla="*/ 2147483647 h 53"/>
              <a:gd name="T92" fmla="*/ 2147483647 w 44"/>
              <a:gd name="T93" fmla="*/ 2147483647 h 53"/>
              <a:gd name="T94" fmla="*/ 2147483647 w 44"/>
              <a:gd name="T95" fmla="*/ 2147483647 h 53"/>
              <a:gd name="T96" fmla="*/ 2147483647 w 44"/>
              <a:gd name="T97" fmla="*/ 2147483647 h 53"/>
              <a:gd name="T98" fmla="*/ 2147483647 w 44"/>
              <a:gd name="T99" fmla="*/ 2147483647 h 53"/>
              <a:gd name="T100" fmla="*/ 2147483647 w 44"/>
              <a:gd name="T101" fmla="*/ 2147483647 h 53"/>
              <a:gd name="T102" fmla="*/ 2147483647 w 44"/>
              <a:gd name="T103" fmla="*/ 2147483647 h 53"/>
              <a:gd name="T104" fmla="*/ 2147483647 w 44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"/>
              <a:gd name="T160" fmla="*/ 0 h 53"/>
              <a:gd name="T161" fmla="*/ 44 w 44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" h="53">
                <a:moveTo>
                  <a:pt x="3" y="3"/>
                </a:moveTo>
                <a:lnTo>
                  <a:pt x="22" y="0"/>
                </a:lnTo>
                <a:lnTo>
                  <a:pt x="14" y="28"/>
                </a:lnTo>
                <a:lnTo>
                  <a:pt x="17" y="25"/>
                </a:lnTo>
                <a:lnTo>
                  <a:pt x="20" y="20"/>
                </a:lnTo>
                <a:lnTo>
                  <a:pt x="22" y="17"/>
                </a:lnTo>
                <a:lnTo>
                  <a:pt x="22" y="14"/>
                </a:lnTo>
                <a:lnTo>
                  <a:pt x="25" y="11"/>
                </a:lnTo>
                <a:lnTo>
                  <a:pt x="28" y="9"/>
                </a:lnTo>
                <a:lnTo>
                  <a:pt x="30" y="6"/>
                </a:lnTo>
                <a:lnTo>
                  <a:pt x="33" y="3"/>
                </a:lnTo>
                <a:lnTo>
                  <a:pt x="36" y="3"/>
                </a:lnTo>
                <a:lnTo>
                  <a:pt x="39" y="0"/>
                </a:lnTo>
                <a:lnTo>
                  <a:pt x="41" y="0"/>
                </a:lnTo>
                <a:lnTo>
                  <a:pt x="41" y="3"/>
                </a:lnTo>
                <a:lnTo>
                  <a:pt x="44" y="6"/>
                </a:lnTo>
                <a:lnTo>
                  <a:pt x="41" y="9"/>
                </a:lnTo>
                <a:lnTo>
                  <a:pt x="41" y="11"/>
                </a:lnTo>
                <a:lnTo>
                  <a:pt x="41" y="14"/>
                </a:lnTo>
                <a:lnTo>
                  <a:pt x="39" y="14"/>
                </a:lnTo>
                <a:lnTo>
                  <a:pt x="36" y="14"/>
                </a:lnTo>
                <a:lnTo>
                  <a:pt x="33" y="14"/>
                </a:lnTo>
                <a:lnTo>
                  <a:pt x="33" y="11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8" y="11"/>
                </a:lnTo>
                <a:lnTo>
                  <a:pt x="28" y="14"/>
                </a:lnTo>
                <a:lnTo>
                  <a:pt x="25" y="14"/>
                </a:lnTo>
                <a:lnTo>
                  <a:pt x="25" y="17"/>
                </a:lnTo>
                <a:lnTo>
                  <a:pt x="22" y="20"/>
                </a:lnTo>
                <a:lnTo>
                  <a:pt x="20" y="22"/>
                </a:lnTo>
                <a:lnTo>
                  <a:pt x="20" y="25"/>
                </a:lnTo>
                <a:lnTo>
                  <a:pt x="17" y="28"/>
                </a:lnTo>
                <a:lnTo>
                  <a:pt x="17" y="31"/>
                </a:lnTo>
                <a:lnTo>
                  <a:pt x="14" y="31"/>
                </a:lnTo>
                <a:lnTo>
                  <a:pt x="14" y="34"/>
                </a:lnTo>
                <a:lnTo>
                  <a:pt x="14" y="36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9" y="45"/>
                </a:lnTo>
                <a:lnTo>
                  <a:pt x="9" y="53"/>
                </a:lnTo>
                <a:lnTo>
                  <a:pt x="0" y="53"/>
                </a:lnTo>
                <a:lnTo>
                  <a:pt x="9" y="17"/>
                </a:lnTo>
                <a:lnTo>
                  <a:pt x="11" y="14"/>
                </a:lnTo>
                <a:lnTo>
                  <a:pt x="11" y="11"/>
                </a:lnTo>
                <a:lnTo>
                  <a:pt x="11" y="9"/>
                </a:lnTo>
                <a:lnTo>
                  <a:pt x="11" y="6"/>
                </a:lnTo>
                <a:lnTo>
                  <a:pt x="9" y="6"/>
                </a:lnTo>
                <a:lnTo>
                  <a:pt x="6" y="6"/>
                </a:lnTo>
                <a:lnTo>
                  <a:pt x="3" y="6"/>
                </a:ln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9" name="Freeform 140"/>
          <p:cNvSpPr>
            <a:spLocks/>
          </p:cNvSpPr>
          <p:nvPr/>
        </p:nvSpPr>
        <p:spPr bwMode="auto">
          <a:xfrm>
            <a:off x="2616200" y="2897188"/>
            <a:ext cx="117475" cy="84137"/>
          </a:xfrm>
          <a:custGeom>
            <a:avLst/>
            <a:gdLst>
              <a:gd name="T0" fmla="*/ 2147483647 w 74"/>
              <a:gd name="T1" fmla="*/ 2147483647 h 53"/>
              <a:gd name="T2" fmla="*/ 2147483647 w 74"/>
              <a:gd name="T3" fmla="*/ 2147483647 h 53"/>
              <a:gd name="T4" fmla="*/ 2147483647 w 74"/>
              <a:gd name="T5" fmla="*/ 2147483647 h 53"/>
              <a:gd name="T6" fmla="*/ 2147483647 w 74"/>
              <a:gd name="T7" fmla="*/ 2147483647 h 53"/>
              <a:gd name="T8" fmla="*/ 2147483647 w 74"/>
              <a:gd name="T9" fmla="*/ 2147483647 h 53"/>
              <a:gd name="T10" fmla="*/ 2147483647 w 74"/>
              <a:gd name="T11" fmla="*/ 0 h 53"/>
              <a:gd name="T12" fmla="*/ 2147483647 w 74"/>
              <a:gd name="T13" fmla="*/ 2147483647 h 53"/>
              <a:gd name="T14" fmla="*/ 2147483647 w 74"/>
              <a:gd name="T15" fmla="*/ 2147483647 h 53"/>
              <a:gd name="T16" fmla="*/ 2147483647 w 74"/>
              <a:gd name="T17" fmla="*/ 2147483647 h 53"/>
              <a:gd name="T18" fmla="*/ 2147483647 w 74"/>
              <a:gd name="T19" fmla="*/ 2147483647 h 53"/>
              <a:gd name="T20" fmla="*/ 2147483647 w 74"/>
              <a:gd name="T21" fmla="*/ 2147483647 h 53"/>
              <a:gd name="T22" fmla="*/ 2147483647 w 74"/>
              <a:gd name="T23" fmla="*/ 2147483647 h 53"/>
              <a:gd name="T24" fmla="*/ 2147483647 w 74"/>
              <a:gd name="T25" fmla="*/ 0 h 53"/>
              <a:gd name="T26" fmla="*/ 2147483647 w 74"/>
              <a:gd name="T27" fmla="*/ 2147483647 h 53"/>
              <a:gd name="T28" fmla="*/ 2147483647 w 74"/>
              <a:gd name="T29" fmla="*/ 2147483647 h 53"/>
              <a:gd name="T30" fmla="*/ 2147483647 w 74"/>
              <a:gd name="T31" fmla="*/ 2147483647 h 53"/>
              <a:gd name="T32" fmla="*/ 2147483647 w 74"/>
              <a:gd name="T33" fmla="*/ 2147483647 h 53"/>
              <a:gd name="T34" fmla="*/ 2147483647 w 74"/>
              <a:gd name="T35" fmla="*/ 2147483647 h 53"/>
              <a:gd name="T36" fmla="*/ 2147483647 w 74"/>
              <a:gd name="T37" fmla="*/ 2147483647 h 53"/>
              <a:gd name="T38" fmla="*/ 2147483647 w 74"/>
              <a:gd name="T39" fmla="*/ 2147483647 h 53"/>
              <a:gd name="T40" fmla="*/ 2147483647 w 74"/>
              <a:gd name="T41" fmla="*/ 2147483647 h 53"/>
              <a:gd name="T42" fmla="*/ 2147483647 w 74"/>
              <a:gd name="T43" fmla="*/ 2147483647 h 53"/>
              <a:gd name="T44" fmla="*/ 2147483647 w 74"/>
              <a:gd name="T45" fmla="*/ 2147483647 h 53"/>
              <a:gd name="T46" fmla="*/ 2147483647 w 74"/>
              <a:gd name="T47" fmla="*/ 2147483647 h 53"/>
              <a:gd name="T48" fmla="*/ 2147483647 w 74"/>
              <a:gd name="T49" fmla="*/ 2147483647 h 53"/>
              <a:gd name="T50" fmla="*/ 2147483647 w 74"/>
              <a:gd name="T51" fmla="*/ 2147483647 h 53"/>
              <a:gd name="T52" fmla="*/ 2147483647 w 74"/>
              <a:gd name="T53" fmla="*/ 2147483647 h 53"/>
              <a:gd name="T54" fmla="*/ 2147483647 w 74"/>
              <a:gd name="T55" fmla="*/ 2147483647 h 53"/>
              <a:gd name="T56" fmla="*/ 2147483647 w 74"/>
              <a:gd name="T57" fmla="*/ 2147483647 h 53"/>
              <a:gd name="T58" fmla="*/ 2147483647 w 74"/>
              <a:gd name="T59" fmla="*/ 2147483647 h 53"/>
              <a:gd name="T60" fmla="*/ 2147483647 w 74"/>
              <a:gd name="T61" fmla="*/ 2147483647 h 53"/>
              <a:gd name="T62" fmla="*/ 2147483647 w 74"/>
              <a:gd name="T63" fmla="*/ 2147483647 h 53"/>
              <a:gd name="T64" fmla="*/ 2147483647 w 74"/>
              <a:gd name="T65" fmla="*/ 2147483647 h 53"/>
              <a:gd name="T66" fmla="*/ 2147483647 w 74"/>
              <a:gd name="T67" fmla="*/ 2147483647 h 53"/>
              <a:gd name="T68" fmla="*/ 2147483647 w 74"/>
              <a:gd name="T69" fmla="*/ 2147483647 h 53"/>
              <a:gd name="T70" fmla="*/ 2147483647 w 74"/>
              <a:gd name="T71" fmla="*/ 2147483647 h 53"/>
              <a:gd name="T72" fmla="*/ 2147483647 w 74"/>
              <a:gd name="T73" fmla="*/ 2147483647 h 53"/>
              <a:gd name="T74" fmla="*/ 2147483647 w 74"/>
              <a:gd name="T75" fmla="*/ 2147483647 h 53"/>
              <a:gd name="T76" fmla="*/ 2147483647 w 74"/>
              <a:gd name="T77" fmla="*/ 2147483647 h 53"/>
              <a:gd name="T78" fmla="*/ 0 w 74"/>
              <a:gd name="T79" fmla="*/ 2147483647 h 53"/>
              <a:gd name="T80" fmla="*/ 2147483647 w 74"/>
              <a:gd name="T81" fmla="*/ 2147483647 h 53"/>
              <a:gd name="T82" fmla="*/ 2147483647 w 74"/>
              <a:gd name="T83" fmla="*/ 2147483647 h 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4"/>
              <a:gd name="T127" fmla="*/ 0 h 53"/>
              <a:gd name="T128" fmla="*/ 74 w 74"/>
              <a:gd name="T129" fmla="*/ 53 h 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4" h="53">
                <a:moveTo>
                  <a:pt x="22" y="0"/>
                </a:moveTo>
                <a:lnTo>
                  <a:pt x="14" y="25"/>
                </a:lnTo>
                <a:lnTo>
                  <a:pt x="16" y="25"/>
                </a:lnTo>
                <a:lnTo>
                  <a:pt x="16" y="22"/>
                </a:lnTo>
                <a:lnTo>
                  <a:pt x="19" y="20"/>
                </a:lnTo>
                <a:lnTo>
                  <a:pt x="19" y="17"/>
                </a:lnTo>
                <a:lnTo>
                  <a:pt x="22" y="17"/>
                </a:lnTo>
                <a:lnTo>
                  <a:pt x="22" y="14"/>
                </a:lnTo>
                <a:lnTo>
                  <a:pt x="25" y="11"/>
                </a:lnTo>
                <a:lnTo>
                  <a:pt x="25" y="9"/>
                </a:lnTo>
                <a:lnTo>
                  <a:pt x="27" y="9"/>
                </a:lnTo>
                <a:lnTo>
                  <a:pt x="27" y="6"/>
                </a:lnTo>
                <a:lnTo>
                  <a:pt x="30" y="6"/>
                </a:lnTo>
                <a:lnTo>
                  <a:pt x="33" y="3"/>
                </a:lnTo>
                <a:lnTo>
                  <a:pt x="35" y="3"/>
                </a:lnTo>
                <a:lnTo>
                  <a:pt x="35" y="0"/>
                </a:lnTo>
                <a:lnTo>
                  <a:pt x="38" y="0"/>
                </a:lnTo>
                <a:lnTo>
                  <a:pt x="41" y="0"/>
                </a:lnTo>
                <a:lnTo>
                  <a:pt x="41" y="3"/>
                </a:lnTo>
                <a:lnTo>
                  <a:pt x="44" y="3"/>
                </a:lnTo>
                <a:lnTo>
                  <a:pt x="44" y="6"/>
                </a:lnTo>
                <a:lnTo>
                  <a:pt x="46" y="6"/>
                </a:lnTo>
                <a:lnTo>
                  <a:pt x="46" y="9"/>
                </a:lnTo>
                <a:lnTo>
                  <a:pt x="46" y="11"/>
                </a:lnTo>
                <a:lnTo>
                  <a:pt x="44" y="11"/>
                </a:lnTo>
                <a:lnTo>
                  <a:pt x="44" y="14"/>
                </a:lnTo>
                <a:lnTo>
                  <a:pt x="41" y="28"/>
                </a:lnTo>
                <a:lnTo>
                  <a:pt x="44" y="25"/>
                </a:lnTo>
                <a:lnTo>
                  <a:pt x="44" y="22"/>
                </a:lnTo>
                <a:lnTo>
                  <a:pt x="46" y="17"/>
                </a:lnTo>
                <a:lnTo>
                  <a:pt x="49" y="14"/>
                </a:lnTo>
                <a:lnTo>
                  <a:pt x="52" y="11"/>
                </a:lnTo>
                <a:lnTo>
                  <a:pt x="54" y="9"/>
                </a:lnTo>
                <a:lnTo>
                  <a:pt x="54" y="6"/>
                </a:lnTo>
                <a:lnTo>
                  <a:pt x="57" y="6"/>
                </a:lnTo>
                <a:lnTo>
                  <a:pt x="57" y="3"/>
                </a:lnTo>
                <a:lnTo>
                  <a:pt x="60" y="3"/>
                </a:lnTo>
                <a:lnTo>
                  <a:pt x="63" y="3"/>
                </a:lnTo>
                <a:lnTo>
                  <a:pt x="63" y="0"/>
                </a:lnTo>
                <a:lnTo>
                  <a:pt x="65" y="0"/>
                </a:lnTo>
                <a:lnTo>
                  <a:pt x="68" y="0"/>
                </a:lnTo>
                <a:lnTo>
                  <a:pt x="68" y="3"/>
                </a:lnTo>
                <a:lnTo>
                  <a:pt x="71" y="3"/>
                </a:lnTo>
                <a:lnTo>
                  <a:pt x="71" y="6"/>
                </a:lnTo>
                <a:lnTo>
                  <a:pt x="71" y="9"/>
                </a:lnTo>
                <a:lnTo>
                  <a:pt x="71" y="11"/>
                </a:lnTo>
                <a:lnTo>
                  <a:pt x="71" y="14"/>
                </a:lnTo>
                <a:lnTo>
                  <a:pt x="65" y="36"/>
                </a:lnTo>
                <a:lnTo>
                  <a:pt x="65" y="39"/>
                </a:lnTo>
                <a:lnTo>
                  <a:pt x="63" y="42"/>
                </a:lnTo>
                <a:lnTo>
                  <a:pt x="63" y="45"/>
                </a:lnTo>
                <a:lnTo>
                  <a:pt x="63" y="47"/>
                </a:lnTo>
                <a:lnTo>
                  <a:pt x="65" y="47"/>
                </a:lnTo>
                <a:lnTo>
                  <a:pt x="65" y="45"/>
                </a:lnTo>
                <a:lnTo>
                  <a:pt x="68" y="45"/>
                </a:lnTo>
                <a:lnTo>
                  <a:pt x="68" y="42"/>
                </a:lnTo>
                <a:lnTo>
                  <a:pt x="71" y="42"/>
                </a:lnTo>
                <a:lnTo>
                  <a:pt x="71" y="39"/>
                </a:lnTo>
                <a:lnTo>
                  <a:pt x="74" y="42"/>
                </a:lnTo>
                <a:lnTo>
                  <a:pt x="71" y="42"/>
                </a:lnTo>
                <a:lnTo>
                  <a:pt x="71" y="45"/>
                </a:lnTo>
                <a:lnTo>
                  <a:pt x="68" y="47"/>
                </a:lnTo>
                <a:lnTo>
                  <a:pt x="65" y="50"/>
                </a:lnTo>
                <a:lnTo>
                  <a:pt x="63" y="53"/>
                </a:lnTo>
                <a:lnTo>
                  <a:pt x="60" y="53"/>
                </a:lnTo>
                <a:lnTo>
                  <a:pt x="57" y="53"/>
                </a:lnTo>
                <a:lnTo>
                  <a:pt x="54" y="53"/>
                </a:lnTo>
                <a:lnTo>
                  <a:pt x="54" y="50"/>
                </a:lnTo>
                <a:lnTo>
                  <a:pt x="54" y="47"/>
                </a:lnTo>
                <a:lnTo>
                  <a:pt x="54" y="45"/>
                </a:lnTo>
                <a:lnTo>
                  <a:pt x="54" y="42"/>
                </a:lnTo>
                <a:lnTo>
                  <a:pt x="54" y="39"/>
                </a:lnTo>
                <a:lnTo>
                  <a:pt x="57" y="39"/>
                </a:lnTo>
                <a:lnTo>
                  <a:pt x="60" y="20"/>
                </a:lnTo>
                <a:lnTo>
                  <a:pt x="63" y="20"/>
                </a:lnTo>
                <a:lnTo>
                  <a:pt x="63" y="17"/>
                </a:lnTo>
                <a:lnTo>
                  <a:pt x="63" y="14"/>
                </a:lnTo>
                <a:lnTo>
                  <a:pt x="63" y="11"/>
                </a:lnTo>
                <a:lnTo>
                  <a:pt x="63" y="9"/>
                </a:lnTo>
                <a:lnTo>
                  <a:pt x="60" y="9"/>
                </a:lnTo>
                <a:lnTo>
                  <a:pt x="57" y="9"/>
                </a:lnTo>
                <a:lnTo>
                  <a:pt x="57" y="11"/>
                </a:lnTo>
                <a:lnTo>
                  <a:pt x="54" y="11"/>
                </a:lnTo>
                <a:lnTo>
                  <a:pt x="52" y="14"/>
                </a:lnTo>
                <a:lnTo>
                  <a:pt x="52" y="17"/>
                </a:lnTo>
                <a:lnTo>
                  <a:pt x="49" y="20"/>
                </a:lnTo>
                <a:lnTo>
                  <a:pt x="46" y="22"/>
                </a:lnTo>
                <a:lnTo>
                  <a:pt x="46" y="25"/>
                </a:lnTo>
                <a:lnTo>
                  <a:pt x="44" y="28"/>
                </a:lnTo>
                <a:lnTo>
                  <a:pt x="41" y="31"/>
                </a:lnTo>
                <a:lnTo>
                  <a:pt x="41" y="34"/>
                </a:lnTo>
                <a:lnTo>
                  <a:pt x="38" y="36"/>
                </a:lnTo>
                <a:lnTo>
                  <a:pt x="38" y="39"/>
                </a:lnTo>
                <a:lnTo>
                  <a:pt x="35" y="42"/>
                </a:lnTo>
                <a:lnTo>
                  <a:pt x="35" y="45"/>
                </a:lnTo>
                <a:lnTo>
                  <a:pt x="35" y="50"/>
                </a:lnTo>
                <a:lnTo>
                  <a:pt x="33" y="53"/>
                </a:lnTo>
                <a:lnTo>
                  <a:pt x="25" y="53"/>
                </a:lnTo>
                <a:lnTo>
                  <a:pt x="35" y="17"/>
                </a:lnTo>
                <a:lnTo>
                  <a:pt x="35" y="14"/>
                </a:lnTo>
                <a:lnTo>
                  <a:pt x="35" y="11"/>
                </a:lnTo>
                <a:lnTo>
                  <a:pt x="35" y="9"/>
                </a:lnTo>
                <a:lnTo>
                  <a:pt x="33" y="9"/>
                </a:lnTo>
                <a:lnTo>
                  <a:pt x="30" y="9"/>
                </a:lnTo>
                <a:lnTo>
                  <a:pt x="27" y="11"/>
                </a:lnTo>
                <a:lnTo>
                  <a:pt x="25" y="14"/>
                </a:lnTo>
                <a:lnTo>
                  <a:pt x="22" y="17"/>
                </a:lnTo>
                <a:lnTo>
                  <a:pt x="22" y="20"/>
                </a:lnTo>
                <a:lnTo>
                  <a:pt x="19" y="22"/>
                </a:lnTo>
                <a:lnTo>
                  <a:pt x="16" y="25"/>
                </a:lnTo>
                <a:lnTo>
                  <a:pt x="16" y="28"/>
                </a:lnTo>
                <a:lnTo>
                  <a:pt x="14" y="31"/>
                </a:lnTo>
                <a:lnTo>
                  <a:pt x="14" y="34"/>
                </a:lnTo>
                <a:lnTo>
                  <a:pt x="11" y="36"/>
                </a:lnTo>
                <a:lnTo>
                  <a:pt x="11" y="39"/>
                </a:lnTo>
                <a:lnTo>
                  <a:pt x="11" y="42"/>
                </a:lnTo>
                <a:lnTo>
                  <a:pt x="8" y="45"/>
                </a:lnTo>
                <a:lnTo>
                  <a:pt x="8" y="47"/>
                </a:lnTo>
                <a:lnTo>
                  <a:pt x="8" y="53"/>
                </a:lnTo>
                <a:lnTo>
                  <a:pt x="0" y="53"/>
                </a:lnTo>
                <a:lnTo>
                  <a:pt x="8" y="17"/>
                </a:lnTo>
                <a:lnTo>
                  <a:pt x="11" y="11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5" y="6"/>
                </a:lnTo>
                <a:lnTo>
                  <a:pt x="3" y="6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0" name="Freeform 141"/>
          <p:cNvSpPr>
            <a:spLocks noEditPoints="1"/>
          </p:cNvSpPr>
          <p:nvPr/>
        </p:nvSpPr>
        <p:spPr bwMode="auto">
          <a:xfrm>
            <a:off x="2746375" y="2897188"/>
            <a:ext cx="80963" cy="84137"/>
          </a:xfrm>
          <a:custGeom>
            <a:avLst/>
            <a:gdLst>
              <a:gd name="T0" fmla="*/ 2147483647 w 51"/>
              <a:gd name="T1" fmla="*/ 2147483647 h 53"/>
              <a:gd name="T2" fmla="*/ 2147483647 w 51"/>
              <a:gd name="T3" fmla="*/ 2147483647 h 53"/>
              <a:gd name="T4" fmla="*/ 2147483647 w 51"/>
              <a:gd name="T5" fmla="*/ 2147483647 h 53"/>
              <a:gd name="T6" fmla="*/ 2147483647 w 51"/>
              <a:gd name="T7" fmla="*/ 2147483647 h 53"/>
              <a:gd name="T8" fmla="*/ 2147483647 w 51"/>
              <a:gd name="T9" fmla="*/ 2147483647 h 53"/>
              <a:gd name="T10" fmla="*/ 2147483647 w 51"/>
              <a:gd name="T11" fmla="*/ 2147483647 h 53"/>
              <a:gd name="T12" fmla="*/ 2147483647 w 51"/>
              <a:gd name="T13" fmla="*/ 2147483647 h 53"/>
              <a:gd name="T14" fmla="*/ 2147483647 w 51"/>
              <a:gd name="T15" fmla="*/ 2147483647 h 53"/>
              <a:gd name="T16" fmla="*/ 2147483647 w 51"/>
              <a:gd name="T17" fmla="*/ 2147483647 h 53"/>
              <a:gd name="T18" fmla="*/ 2147483647 w 51"/>
              <a:gd name="T19" fmla="*/ 2147483647 h 53"/>
              <a:gd name="T20" fmla="*/ 2147483647 w 51"/>
              <a:gd name="T21" fmla="*/ 2147483647 h 53"/>
              <a:gd name="T22" fmla="*/ 2147483647 w 51"/>
              <a:gd name="T23" fmla="*/ 2147483647 h 53"/>
              <a:gd name="T24" fmla="*/ 2147483647 w 51"/>
              <a:gd name="T25" fmla="*/ 2147483647 h 53"/>
              <a:gd name="T26" fmla="*/ 2147483647 w 51"/>
              <a:gd name="T27" fmla="*/ 2147483647 h 53"/>
              <a:gd name="T28" fmla="*/ 2147483647 w 51"/>
              <a:gd name="T29" fmla="*/ 2147483647 h 53"/>
              <a:gd name="T30" fmla="*/ 2147483647 w 51"/>
              <a:gd name="T31" fmla="*/ 2147483647 h 53"/>
              <a:gd name="T32" fmla="*/ 2147483647 w 51"/>
              <a:gd name="T33" fmla="*/ 2147483647 h 53"/>
              <a:gd name="T34" fmla="*/ 2147483647 w 51"/>
              <a:gd name="T35" fmla="*/ 2147483647 h 53"/>
              <a:gd name="T36" fmla="*/ 2147483647 w 51"/>
              <a:gd name="T37" fmla="*/ 2147483647 h 53"/>
              <a:gd name="T38" fmla="*/ 2147483647 w 51"/>
              <a:gd name="T39" fmla="*/ 2147483647 h 53"/>
              <a:gd name="T40" fmla="*/ 2147483647 w 51"/>
              <a:gd name="T41" fmla="*/ 2147483647 h 53"/>
              <a:gd name="T42" fmla="*/ 0 w 51"/>
              <a:gd name="T43" fmla="*/ 2147483647 h 53"/>
              <a:gd name="T44" fmla="*/ 0 w 51"/>
              <a:gd name="T45" fmla="*/ 2147483647 h 53"/>
              <a:gd name="T46" fmla="*/ 0 w 51"/>
              <a:gd name="T47" fmla="*/ 2147483647 h 53"/>
              <a:gd name="T48" fmla="*/ 2147483647 w 51"/>
              <a:gd name="T49" fmla="*/ 2147483647 h 53"/>
              <a:gd name="T50" fmla="*/ 2147483647 w 51"/>
              <a:gd name="T51" fmla="*/ 2147483647 h 53"/>
              <a:gd name="T52" fmla="*/ 2147483647 w 51"/>
              <a:gd name="T53" fmla="*/ 2147483647 h 53"/>
              <a:gd name="T54" fmla="*/ 2147483647 w 51"/>
              <a:gd name="T55" fmla="*/ 2147483647 h 53"/>
              <a:gd name="T56" fmla="*/ 2147483647 w 51"/>
              <a:gd name="T57" fmla="*/ 2147483647 h 53"/>
              <a:gd name="T58" fmla="*/ 2147483647 w 51"/>
              <a:gd name="T59" fmla="*/ 2147483647 h 53"/>
              <a:gd name="T60" fmla="*/ 2147483647 w 51"/>
              <a:gd name="T61" fmla="*/ 2147483647 h 53"/>
              <a:gd name="T62" fmla="*/ 2147483647 w 51"/>
              <a:gd name="T63" fmla="*/ 0 h 53"/>
              <a:gd name="T64" fmla="*/ 2147483647 w 51"/>
              <a:gd name="T65" fmla="*/ 0 h 53"/>
              <a:gd name="T66" fmla="*/ 2147483647 w 51"/>
              <a:gd name="T67" fmla="*/ 2147483647 h 53"/>
              <a:gd name="T68" fmla="*/ 2147483647 w 51"/>
              <a:gd name="T69" fmla="*/ 2147483647 h 53"/>
              <a:gd name="T70" fmla="*/ 2147483647 w 51"/>
              <a:gd name="T71" fmla="*/ 2147483647 h 53"/>
              <a:gd name="T72" fmla="*/ 2147483647 w 51"/>
              <a:gd name="T73" fmla="*/ 0 h 53"/>
              <a:gd name="T74" fmla="*/ 2147483647 w 51"/>
              <a:gd name="T75" fmla="*/ 2147483647 h 53"/>
              <a:gd name="T76" fmla="*/ 2147483647 w 51"/>
              <a:gd name="T77" fmla="*/ 2147483647 h 53"/>
              <a:gd name="T78" fmla="*/ 2147483647 w 51"/>
              <a:gd name="T79" fmla="*/ 2147483647 h 53"/>
              <a:gd name="T80" fmla="*/ 2147483647 w 51"/>
              <a:gd name="T81" fmla="*/ 2147483647 h 53"/>
              <a:gd name="T82" fmla="*/ 2147483647 w 51"/>
              <a:gd name="T83" fmla="*/ 2147483647 h 53"/>
              <a:gd name="T84" fmla="*/ 2147483647 w 51"/>
              <a:gd name="T85" fmla="*/ 2147483647 h 53"/>
              <a:gd name="T86" fmla="*/ 2147483647 w 51"/>
              <a:gd name="T87" fmla="*/ 2147483647 h 53"/>
              <a:gd name="T88" fmla="*/ 2147483647 w 51"/>
              <a:gd name="T89" fmla="*/ 2147483647 h 53"/>
              <a:gd name="T90" fmla="*/ 2147483647 w 51"/>
              <a:gd name="T91" fmla="*/ 2147483647 h 53"/>
              <a:gd name="T92" fmla="*/ 2147483647 w 51"/>
              <a:gd name="T93" fmla="*/ 2147483647 h 53"/>
              <a:gd name="T94" fmla="*/ 2147483647 w 51"/>
              <a:gd name="T95" fmla="*/ 2147483647 h 53"/>
              <a:gd name="T96" fmla="*/ 2147483647 w 51"/>
              <a:gd name="T97" fmla="*/ 2147483647 h 53"/>
              <a:gd name="T98" fmla="*/ 2147483647 w 51"/>
              <a:gd name="T99" fmla="*/ 2147483647 h 53"/>
              <a:gd name="T100" fmla="*/ 2147483647 w 51"/>
              <a:gd name="T101" fmla="*/ 2147483647 h 53"/>
              <a:gd name="T102" fmla="*/ 2147483647 w 51"/>
              <a:gd name="T103" fmla="*/ 2147483647 h 53"/>
              <a:gd name="T104" fmla="*/ 2147483647 w 51"/>
              <a:gd name="T105" fmla="*/ 2147483647 h 53"/>
              <a:gd name="T106" fmla="*/ 2147483647 w 51"/>
              <a:gd name="T107" fmla="*/ 2147483647 h 53"/>
              <a:gd name="T108" fmla="*/ 2147483647 w 51"/>
              <a:gd name="T109" fmla="*/ 2147483647 h 53"/>
              <a:gd name="T110" fmla="*/ 2147483647 w 51"/>
              <a:gd name="T111" fmla="*/ 2147483647 h 53"/>
              <a:gd name="T112" fmla="*/ 2147483647 w 51"/>
              <a:gd name="T113" fmla="*/ 2147483647 h 53"/>
              <a:gd name="T114" fmla="*/ 2147483647 w 51"/>
              <a:gd name="T115" fmla="*/ 2147483647 h 53"/>
              <a:gd name="T116" fmla="*/ 2147483647 w 51"/>
              <a:gd name="T117" fmla="*/ 2147483647 h 53"/>
              <a:gd name="T118" fmla="*/ 2147483647 w 51"/>
              <a:gd name="T119" fmla="*/ 2147483647 h 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"/>
              <a:gd name="T181" fmla="*/ 0 h 53"/>
              <a:gd name="T182" fmla="*/ 51 w 51"/>
              <a:gd name="T183" fmla="*/ 53 h 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" h="53">
                <a:moveTo>
                  <a:pt x="51" y="0"/>
                </a:moveTo>
                <a:lnTo>
                  <a:pt x="41" y="39"/>
                </a:lnTo>
                <a:lnTo>
                  <a:pt x="38" y="45"/>
                </a:lnTo>
                <a:lnTo>
                  <a:pt x="38" y="47"/>
                </a:lnTo>
                <a:lnTo>
                  <a:pt x="41" y="47"/>
                </a:lnTo>
                <a:lnTo>
                  <a:pt x="43" y="47"/>
                </a:lnTo>
                <a:lnTo>
                  <a:pt x="43" y="45"/>
                </a:lnTo>
                <a:lnTo>
                  <a:pt x="46" y="45"/>
                </a:lnTo>
                <a:lnTo>
                  <a:pt x="46" y="42"/>
                </a:lnTo>
                <a:lnTo>
                  <a:pt x="49" y="39"/>
                </a:lnTo>
                <a:lnTo>
                  <a:pt x="49" y="42"/>
                </a:lnTo>
                <a:lnTo>
                  <a:pt x="49" y="45"/>
                </a:lnTo>
                <a:lnTo>
                  <a:pt x="46" y="45"/>
                </a:lnTo>
                <a:lnTo>
                  <a:pt x="46" y="47"/>
                </a:lnTo>
                <a:lnTo>
                  <a:pt x="43" y="47"/>
                </a:lnTo>
                <a:lnTo>
                  <a:pt x="43" y="50"/>
                </a:lnTo>
                <a:lnTo>
                  <a:pt x="41" y="50"/>
                </a:lnTo>
                <a:lnTo>
                  <a:pt x="41" y="53"/>
                </a:lnTo>
                <a:lnTo>
                  <a:pt x="38" y="53"/>
                </a:lnTo>
                <a:lnTo>
                  <a:pt x="35" y="53"/>
                </a:lnTo>
                <a:lnTo>
                  <a:pt x="32" y="53"/>
                </a:lnTo>
                <a:lnTo>
                  <a:pt x="30" y="53"/>
                </a:lnTo>
                <a:lnTo>
                  <a:pt x="30" y="50"/>
                </a:lnTo>
                <a:lnTo>
                  <a:pt x="30" y="47"/>
                </a:lnTo>
                <a:lnTo>
                  <a:pt x="30" y="45"/>
                </a:lnTo>
                <a:lnTo>
                  <a:pt x="30" y="42"/>
                </a:lnTo>
                <a:lnTo>
                  <a:pt x="32" y="36"/>
                </a:lnTo>
                <a:lnTo>
                  <a:pt x="30" y="39"/>
                </a:lnTo>
                <a:lnTo>
                  <a:pt x="30" y="42"/>
                </a:lnTo>
                <a:lnTo>
                  <a:pt x="27" y="45"/>
                </a:lnTo>
                <a:lnTo>
                  <a:pt x="24" y="45"/>
                </a:lnTo>
                <a:lnTo>
                  <a:pt x="24" y="47"/>
                </a:lnTo>
                <a:lnTo>
                  <a:pt x="21" y="47"/>
                </a:lnTo>
                <a:lnTo>
                  <a:pt x="21" y="50"/>
                </a:lnTo>
                <a:lnTo>
                  <a:pt x="19" y="50"/>
                </a:lnTo>
                <a:lnTo>
                  <a:pt x="16" y="53"/>
                </a:lnTo>
                <a:lnTo>
                  <a:pt x="13" y="53"/>
                </a:lnTo>
                <a:lnTo>
                  <a:pt x="11" y="53"/>
                </a:lnTo>
                <a:lnTo>
                  <a:pt x="8" y="53"/>
                </a:lnTo>
                <a:lnTo>
                  <a:pt x="5" y="53"/>
                </a:lnTo>
                <a:lnTo>
                  <a:pt x="5" y="50"/>
                </a:lnTo>
                <a:lnTo>
                  <a:pt x="2" y="50"/>
                </a:lnTo>
                <a:lnTo>
                  <a:pt x="2" y="47"/>
                </a:lnTo>
                <a:lnTo>
                  <a:pt x="0" y="47"/>
                </a:lnTo>
                <a:lnTo>
                  <a:pt x="0" y="45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4"/>
                </a:lnTo>
                <a:lnTo>
                  <a:pt x="2" y="31"/>
                </a:lnTo>
                <a:lnTo>
                  <a:pt x="2" y="28"/>
                </a:lnTo>
                <a:lnTo>
                  <a:pt x="5" y="25"/>
                </a:lnTo>
                <a:lnTo>
                  <a:pt x="5" y="22"/>
                </a:lnTo>
                <a:lnTo>
                  <a:pt x="8" y="20"/>
                </a:lnTo>
                <a:lnTo>
                  <a:pt x="8" y="17"/>
                </a:lnTo>
                <a:lnTo>
                  <a:pt x="11" y="14"/>
                </a:lnTo>
                <a:lnTo>
                  <a:pt x="13" y="11"/>
                </a:lnTo>
                <a:lnTo>
                  <a:pt x="16" y="9"/>
                </a:lnTo>
                <a:lnTo>
                  <a:pt x="19" y="6"/>
                </a:lnTo>
                <a:lnTo>
                  <a:pt x="21" y="6"/>
                </a:lnTo>
                <a:lnTo>
                  <a:pt x="21" y="3"/>
                </a:lnTo>
                <a:lnTo>
                  <a:pt x="24" y="3"/>
                </a:lnTo>
                <a:lnTo>
                  <a:pt x="27" y="3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5" y="0"/>
                </a:lnTo>
                <a:lnTo>
                  <a:pt x="35" y="3"/>
                </a:lnTo>
                <a:lnTo>
                  <a:pt x="38" y="3"/>
                </a:lnTo>
                <a:lnTo>
                  <a:pt x="38" y="6"/>
                </a:lnTo>
                <a:lnTo>
                  <a:pt x="41" y="6"/>
                </a:lnTo>
                <a:lnTo>
                  <a:pt x="41" y="9"/>
                </a:lnTo>
                <a:lnTo>
                  <a:pt x="43" y="3"/>
                </a:lnTo>
                <a:lnTo>
                  <a:pt x="51" y="0"/>
                </a:lnTo>
                <a:close/>
                <a:moveTo>
                  <a:pt x="32" y="3"/>
                </a:moveTo>
                <a:lnTo>
                  <a:pt x="30" y="3"/>
                </a:lnTo>
                <a:lnTo>
                  <a:pt x="30" y="6"/>
                </a:lnTo>
                <a:lnTo>
                  <a:pt x="27" y="6"/>
                </a:lnTo>
                <a:lnTo>
                  <a:pt x="24" y="6"/>
                </a:lnTo>
                <a:lnTo>
                  <a:pt x="24" y="9"/>
                </a:lnTo>
                <a:lnTo>
                  <a:pt x="21" y="9"/>
                </a:lnTo>
                <a:lnTo>
                  <a:pt x="21" y="11"/>
                </a:lnTo>
                <a:lnTo>
                  <a:pt x="19" y="11"/>
                </a:lnTo>
                <a:lnTo>
                  <a:pt x="19" y="14"/>
                </a:lnTo>
                <a:lnTo>
                  <a:pt x="16" y="14"/>
                </a:lnTo>
                <a:lnTo>
                  <a:pt x="16" y="17"/>
                </a:lnTo>
                <a:lnTo>
                  <a:pt x="13" y="20"/>
                </a:lnTo>
                <a:lnTo>
                  <a:pt x="13" y="22"/>
                </a:lnTo>
                <a:lnTo>
                  <a:pt x="13" y="25"/>
                </a:lnTo>
                <a:lnTo>
                  <a:pt x="11" y="25"/>
                </a:lnTo>
                <a:lnTo>
                  <a:pt x="11" y="28"/>
                </a:lnTo>
                <a:lnTo>
                  <a:pt x="11" y="31"/>
                </a:lnTo>
                <a:lnTo>
                  <a:pt x="11" y="34"/>
                </a:lnTo>
                <a:lnTo>
                  <a:pt x="8" y="36"/>
                </a:lnTo>
                <a:lnTo>
                  <a:pt x="8" y="39"/>
                </a:lnTo>
                <a:lnTo>
                  <a:pt x="8" y="42"/>
                </a:lnTo>
                <a:lnTo>
                  <a:pt x="11" y="42"/>
                </a:lnTo>
                <a:lnTo>
                  <a:pt x="11" y="45"/>
                </a:lnTo>
                <a:lnTo>
                  <a:pt x="13" y="47"/>
                </a:lnTo>
                <a:lnTo>
                  <a:pt x="16" y="47"/>
                </a:lnTo>
                <a:lnTo>
                  <a:pt x="19" y="47"/>
                </a:lnTo>
                <a:lnTo>
                  <a:pt x="19" y="45"/>
                </a:lnTo>
                <a:lnTo>
                  <a:pt x="21" y="45"/>
                </a:lnTo>
                <a:lnTo>
                  <a:pt x="24" y="45"/>
                </a:lnTo>
                <a:lnTo>
                  <a:pt x="24" y="42"/>
                </a:lnTo>
                <a:lnTo>
                  <a:pt x="27" y="39"/>
                </a:lnTo>
                <a:lnTo>
                  <a:pt x="30" y="39"/>
                </a:lnTo>
                <a:lnTo>
                  <a:pt x="30" y="34"/>
                </a:lnTo>
                <a:lnTo>
                  <a:pt x="32" y="31"/>
                </a:lnTo>
                <a:lnTo>
                  <a:pt x="35" y="28"/>
                </a:lnTo>
                <a:lnTo>
                  <a:pt x="35" y="25"/>
                </a:lnTo>
                <a:lnTo>
                  <a:pt x="38" y="22"/>
                </a:lnTo>
                <a:lnTo>
                  <a:pt x="38" y="20"/>
                </a:lnTo>
                <a:lnTo>
                  <a:pt x="38" y="17"/>
                </a:lnTo>
                <a:lnTo>
                  <a:pt x="38" y="14"/>
                </a:lnTo>
                <a:lnTo>
                  <a:pt x="38" y="11"/>
                </a:lnTo>
                <a:lnTo>
                  <a:pt x="38" y="9"/>
                </a:lnTo>
                <a:lnTo>
                  <a:pt x="35" y="6"/>
                </a:lnTo>
                <a:lnTo>
                  <a:pt x="3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1" name="Freeform 142"/>
          <p:cNvSpPr>
            <a:spLocks/>
          </p:cNvSpPr>
          <p:nvPr/>
        </p:nvSpPr>
        <p:spPr bwMode="auto">
          <a:xfrm>
            <a:off x="2841625" y="2854325"/>
            <a:ext cx="42863" cy="127000"/>
          </a:xfrm>
          <a:custGeom>
            <a:avLst/>
            <a:gdLst>
              <a:gd name="T0" fmla="*/ 2147483647 w 27"/>
              <a:gd name="T1" fmla="*/ 0 h 80"/>
              <a:gd name="T2" fmla="*/ 2147483647 w 27"/>
              <a:gd name="T3" fmla="*/ 2147483647 h 80"/>
              <a:gd name="T4" fmla="*/ 2147483647 w 27"/>
              <a:gd name="T5" fmla="*/ 2147483647 h 80"/>
              <a:gd name="T6" fmla="*/ 2147483647 w 27"/>
              <a:gd name="T7" fmla="*/ 2147483647 h 80"/>
              <a:gd name="T8" fmla="*/ 2147483647 w 27"/>
              <a:gd name="T9" fmla="*/ 2147483647 h 80"/>
              <a:gd name="T10" fmla="*/ 2147483647 w 27"/>
              <a:gd name="T11" fmla="*/ 2147483647 h 80"/>
              <a:gd name="T12" fmla="*/ 2147483647 w 27"/>
              <a:gd name="T13" fmla="*/ 2147483647 h 80"/>
              <a:gd name="T14" fmla="*/ 2147483647 w 27"/>
              <a:gd name="T15" fmla="*/ 2147483647 h 80"/>
              <a:gd name="T16" fmla="*/ 2147483647 w 27"/>
              <a:gd name="T17" fmla="*/ 2147483647 h 80"/>
              <a:gd name="T18" fmla="*/ 2147483647 w 27"/>
              <a:gd name="T19" fmla="*/ 2147483647 h 80"/>
              <a:gd name="T20" fmla="*/ 2147483647 w 27"/>
              <a:gd name="T21" fmla="*/ 2147483647 h 80"/>
              <a:gd name="T22" fmla="*/ 2147483647 w 27"/>
              <a:gd name="T23" fmla="*/ 2147483647 h 80"/>
              <a:gd name="T24" fmla="*/ 2147483647 w 27"/>
              <a:gd name="T25" fmla="*/ 2147483647 h 80"/>
              <a:gd name="T26" fmla="*/ 2147483647 w 27"/>
              <a:gd name="T27" fmla="*/ 2147483647 h 80"/>
              <a:gd name="T28" fmla="*/ 2147483647 w 27"/>
              <a:gd name="T29" fmla="*/ 2147483647 h 80"/>
              <a:gd name="T30" fmla="*/ 2147483647 w 27"/>
              <a:gd name="T31" fmla="*/ 2147483647 h 80"/>
              <a:gd name="T32" fmla="*/ 2147483647 w 27"/>
              <a:gd name="T33" fmla="*/ 2147483647 h 80"/>
              <a:gd name="T34" fmla="*/ 0 w 27"/>
              <a:gd name="T35" fmla="*/ 2147483647 h 80"/>
              <a:gd name="T36" fmla="*/ 0 w 27"/>
              <a:gd name="T37" fmla="*/ 2147483647 h 80"/>
              <a:gd name="T38" fmla="*/ 0 w 27"/>
              <a:gd name="T39" fmla="*/ 2147483647 h 80"/>
              <a:gd name="T40" fmla="*/ 0 w 27"/>
              <a:gd name="T41" fmla="*/ 2147483647 h 80"/>
              <a:gd name="T42" fmla="*/ 0 w 27"/>
              <a:gd name="T43" fmla="*/ 2147483647 h 80"/>
              <a:gd name="T44" fmla="*/ 0 w 27"/>
              <a:gd name="T45" fmla="*/ 2147483647 h 80"/>
              <a:gd name="T46" fmla="*/ 2147483647 w 27"/>
              <a:gd name="T47" fmla="*/ 2147483647 h 80"/>
              <a:gd name="T48" fmla="*/ 2147483647 w 27"/>
              <a:gd name="T49" fmla="*/ 2147483647 h 80"/>
              <a:gd name="T50" fmla="*/ 2147483647 w 27"/>
              <a:gd name="T51" fmla="*/ 2147483647 h 80"/>
              <a:gd name="T52" fmla="*/ 2147483647 w 27"/>
              <a:gd name="T53" fmla="*/ 2147483647 h 80"/>
              <a:gd name="T54" fmla="*/ 2147483647 w 27"/>
              <a:gd name="T55" fmla="*/ 2147483647 h 80"/>
              <a:gd name="T56" fmla="*/ 2147483647 w 27"/>
              <a:gd name="T57" fmla="*/ 2147483647 h 80"/>
              <a:gd name="T58" fmla="*/ 2147483647 w 27"/>
              <a:gd name="T59" fmla="*/ 2147483647 h 80"/>
              <a:gd name="T60" fmla="*/ 2147483647 w 27"/>
              <a:gd name="T61" fmla="*/ 2147483647 h 80"/>
              <a:gd name="T62" fmla="*/ 2147483647 w 27"/>
              <a:gd name="T63" fmla="*/ 0 h 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"/>
              <a:gd name="T97" fmla="*/ 0 h 80"/>
              <a:gd name="T98" fmla="*/ 27 w 27"/>
              <a:gd name="T99" fmla="*/ 80 h 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" h="80">
                <a:moveTo>
                  <a:pt x="27" y="0"/>
                </a:moveTo>
                <a:lnTo>
                  <a:pt x="8" y="66"/>
                </a:lnTo>
                <a:lnTo>
                  <a:pt x="8" y="69"/>
                </a:lnTo>
                <a:lnTo>
                  <a:pt x="8" y="72"/>
                </a:lnTo>
                <a:lnTo>
                  <a:pt x="8" y="74"/>
                </a:lnTo>
                <a:lnTo>
                  <a:pt x="10" y="74"/>
                </a:lnTo>
                <a:lnTo>
                  <a:pt x="13" y="72"/>
                </a:lnTo>
                <a:lnTo>
                  <a:pt x="16" y="69"/>
                </a:lnTo>
                <a:lnTo>
                  <a:pt x="16" y="66"/>
                </a:lnTo>
                <a:lnTo>
                  <a:pt x="19" y="66"/>
                </a:lnTo>
                <a:lnTo>
                  <a:pt x="19" y="69"/>
                </a:lnTo>
                <a:lnTo>
                  <a:pt x="16" y="72"/>
                </a:lnTo>
                <a:lnTo>
                  <a:pt x="13" y="74"/>
                </a:lnTo>
                <a:lnTo>
                  <a:pt x="10" y="77"/>
                </a:lnTo>
                <a:lnTo>
                  <a:pt x="8" y="80"/>
                </a:lnTo>
                <a:lnTo>
                  <a:pt x="5" y="80"/>
                </a:lnTo>
                <a:lnTo>
                  <a:pt x="2" y="80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0" y="72"/>
                </a:lnTo>
                <a:lnTo>
                  <a:pt x="0" y="69"/>
                </a:lnTo>
                <a:lnTo>
                  <a:pt x="0" y="66"/>
                </a:lnTo>
                <a:lnTo>
                  <a:pt x="16" y="14"/>
                </a:lnTo>
                <a:lnTo>
                  <a:pt x="16" y="11"/>
                </a:lnTo>
                <a:lnTo>
                  <a:pt x="16" y="8"/>
                </a:lnTo>
                <a:lnTo>
                  <a:pt x="16" y="5"/>
                </a:lnTo>
                <a:lnTo>
                  <a:pt x="13" y="5"/>
                </a:lnTo>
                <a:lnTo>
                  <a:pt x="10" y="5"/>
                </a:lnTo>
                <a:lnTo>
                  <a:pt x="8" y="5"/>
                </a:lnTo>
                <a:lnTo>
                  <a:pt x="8" y="2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2" name="Freeform 143"/>
          <p:cNvSpPr>
            <a:spLocks/>
          </p:cNvSpPr>
          <p:nvPr/>
        </p:nvSpPr>
        <p:spPr bwMode="auto">
          <a:xfrm>
            <a:off x="3308350" y="2897188"/>
            <a:ext cx="63500" cy="84137"/>
          </a:xfrm>
          <a:custGeom>
            <a:avLst/>
            <a:gdLst>
              <a:gd name="T0" fmla="*/ 2147483647 w 40"/>
              <a:gd name="T1" fmla="*/ 2147483647 h 53"/>
              <a:gd name="T2" fmla="*/ 2147483647 w 40"/>
              <a:gd name="T3" fmla="*/ 2147483647 h 53"/>
              <a:gd name="T4" fmla="*/ 2147483647 w 40"/>
              <a:gd name="T5" fmla="*/ 2147483647 h 53"/>
              <a:gd name="T6" fmla="*/ 2147483647 w 40"/>
              <a:gd name="T7" fmla="*/ 2147483647 h 53"/>
              <a:gd name="T8" fmla="*/ 2147483647 w 40"/>
              <a:gd name="T9" fmla="*/ 2147483647 h 53"/>
              <a:gd name="T10" fmla="*/ 2147483647 w 40"/>
              <a:gd name="T11" fmla="*/ 2147483647 h 53"/>
              <a:gd name="T12" fmla="*/ 2147483647 w 40"/>
              <a:gd name="T13" fmla="*/ 2147483647 h 53"/>
              <a:gd name="T14" fmla="*/ 2147483647 w 40"/>
              <a:gd name="T15" fmla="*/ 2147483647 h 53"/>
              <a:gd name="T16" fmla="*/ 2147483647 w 40"/>
              <a:gd name="T17" fmla="*/ 2147483647 h 53"/>
              <a:gd name="T18" fmla="*/ 2147483647 w 40"/>
              <a:gd name="T19" fmla="*/ 2147483647 h 53"/>
              <a:gd name="T20" fmla="*/ 2147483647 w 40"/>
              <a:gd name="T21" fmla="*/ 2147483647 h 53"/>
              <a:gd name="T22" fmla="*/ 2147483647 w 40"/>
              <a:gd name="T23" fmla="*/ 2147483647 h 53"/>
              <a:gd name="T24" fmla="*/ 2147483647 w 40"/>
              <a:gd name="T25" fmla="*/ 2147483647 h 53"/>
              <a:gd name="T26" fmla="*/ 2147483647 w 40"/>
              <a:gd name="T27" fmla="*/ 2147483647 h 53"/>
              <a:gd name="T28" fmla="*/ 2147483647 w 40"/>
              <a:gd name="T29" fmla="*/ 2147483647 h 53"/>
              <a:gd name="T30" fmla="*/ 2147483647 w 40"/>
              <a:gd name="T31" fmla="*/ 2147483647 h 53"/>
              <a:gd name="T32" fmla="*/ 2147483647 w 40"/>
              <a:gd name="T33" fmla="*/ 2147483647 h 53"/>
              <a:gd name="T34" fmla="*/ 2147483647 w 40"/>
              <a:gd name="T35" fmla="*/ 2147483647 h 53"/>
              <a:gd name="T36" fmla="*/ 2147483647 w 40"/>
              <a:gd name="T37" fmla="*/ 2147483647 h 53"/>
              <a:gd name="T38" fmla="*/ 2147483647 w 40"/>
              <a:gd name="T39" fmla="*/ 2147483647 h 53"/>
              <a:gd name="T40" fmla="*/ 2147483647 w 40"/>
              <a:gd name="T41" fmla="*/ 2147483647 h 53"/>
              <a:gd name="T42" fmla="*/ 2147483647 w 40"/>
              <a:gd name="T43" fmla="*/ 2147483647 h 53"/>
              <a:gd name="T44" fmla="*/ 0 w 40"/>
              <a:gd name="T45" fmla="*/ 2147483647 h 53"/>
              <a:gd name="T46" fmla="*/ 2147483647 w 40"/>
              <a:gd name="T47" fmla="*/ 2147483647 h 53"/>
              <a:gd name="T48" fmla="*/ 2147483647 w 40"/>
              <a:gd name="T49" fmla="*/ 2147483647 h 53"/>
              <a:gd name="T50" fmla="*/ 2147483647 w 40"/>
              <a:gd name="T51" fmla="*/ 2147483647 h 53"/>
              <a:gd name="T52" fmla="*/ 2147483647 w 40"/>
              <a:gd name="T53" fmla="*/ 2147483647 h 53"/>
              <a:gd name="T54" fmla="*/ 2147483647 w 40"/>
              <a:gd name="T55" fmla="*/ 2147483647 h 53"/>
              <a:gd name="T56" fmla="*/ 2147483647 w 40"/>
              <a:gd name="T57" fmla="*/ 2147483647 h 53"/>
              <a:gd name="T58" fmla="*/ 2147483647 w 40"/>
              <a:gd name="T59" fmla="*/ 2147483647 h 53"/>
              <a:gd name="T60" fmla="*/ 2147483647 w 40"/>
              <a:gd name="T61" fmla="*/ 2147483647 h 53"/>
              <a:gd name="T62" fmla="*/ 2147483647 w 40"/>
              <a:gd name="T63" fmla="*/ 2147483647 h 53"/>
              <a:gd name="T64" fmla="*/ 2147483647 w 40"/>
              <a:gd name="T65" fmla="*/ 2147483647 h 53"/>
              <a:gd name="T66" fmla="*/ 2147483647 w 40"/>
              <a:gd name="T67" fmla="*/ 2147483647 h 53"/>
              <a:gd name="T68" fmla="*/ 2147483647 w 40"/>
              <a:gd name="T69" fmla="*/ 2147483647 h 53"/>
              <a:gd name="T70" fmla="*/ 2147483647 w 40"/>
              <a:gd name="T71" fmla="*/ 2147483647 h 53"/>
              <a:gd name="T72" fmla="*/ 2147483647 w 40"/>
              <a:gd name="T73" fmla="*/ 2147483647 h 53"/>
              <a:gd name="T74" fmla="*/ 2147483647 w 40"/>
              <a:gd name="T75" fmla="*/ 2147483647 h 53"/>
              <a:gd name="T76" fmla="*/ 2147483647 w 40"/>
              <a:gd name="T77" fmla="*/ 2147483647 h 53"/>
              <a:gd name="T78" fmla="*/ 2147483647 w 40"/>
              <a:gd name="T79" fmla="*/ 2147483647 h 53"/>
              <a:gd name="T80" fmla="*/ 2147483647 w 40"/>
              <a:gd name="T81" fmla="*/ 0 h 53"/>
              <a:gd name="T82" fmla="*/ 2147483647 w 40"/>
              <a:gd name="T83" fmla="*/ 2147483647 h 53"/>
              <a:gd name="T84" fmla="*/ 2147483647 w 40"/>
              <a:gd name="T85" fmla="*/ 2147483647 h 53"/>
              <a:gd name="T86" fmla="*/ 2147483647 w 40"/>
              <a:gd name="T87" fmla="*/ 0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"/>
              <a:gd name="T133" fmla="*/ 0 h 53"/>
              <a:gd name="T134" fmla="*/ 40 w 40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" h="53">
                <a:moveTo>
                  <a:pt x="40" y="0"/>
                </a:moveTo>
                <a:lnTo>
                  <a:pt x="36" y="20"/>
                </a:lnTo>
                <a:lnTo>
                  <a:pt x="35" y="20"/>
                </a:lnTo>
                <a:lnTo>
                  <a:pt x="35" y="17"/>
                </a:lnTo>
                <a:lnTo>
                  <a:pt x="35" y="14"/>
                </a:lnTo>
                <a:lnTo>
                  <a:pt x="35" y="11"/>
                </a:lnTo>
                <a:lnTo>
                  <a:pt x="35" y="9"/>
                </a:lnTo>
                <a:lnTo>
                  <a:pt x="32" y="9"/>
                </a:lnTo>
                <a:lnTo>
                  <a:pt x="32" y="6"/>
                </a:lnTo>
                <a:lnTo>
                  <a:pt x="29" y="6"/>
                </a:lnTo>
                <a:lnTo>
                  <a:pt x="27" y="3"/>
                </a:lnTo>
                <a:lnTo>
                  <a:pt x="23" y="3"/>
                </a:lnTo>
                <a:lnTo>
                  <a:pt x="21" y="6"/>
                </a:lnTo>
                <a:lnTo>
                  <a:pt x="19" y="6"/>
                </a:lnTo>
                <a:lnTo>
                  <a:pt x="19" y="9"/>
                </a:lnTo>
                <a:lnTo>
                  <a:pt x="19" y="11"/>
                </a:lnTo>
                <a:lnTo>
                  <a:pt x="19" y="14"/>
                </a:lnTo>
                <a:lnTo>
                  <a:pt x="19" y="17"/>
                </a:lnTo>
                <a:lnTo>
                  <a:pt x="21" y="17"/>
                </a:lnTo>
                <a:lnTo>
                  <a:pt x="21" y="20"/>
                </a:lnTo>
                <a:lnTo>
                  <a:pt x="23" y="20"/>
                </a:lnTo>
                <a:lnTo>
                  <a:pt x="23" y="22"/>
                </a:lnTo>
                <a:lnTo>
                  <a:pt x="27" y="25"/>
                </a:lnTo>
                <a:lnTo>
                  <a:pt x="29" y="28"/>
                </a:lnTo>
                <a:lnTo>
                  <a:pt x="29" y="31"/>
                </a:lnTo>
                <a:lnTo>
                  <a:pt x="32" y="31"/>
                </a:lnTo>
                <a:lnTo>
                  <a:pt x="32" y="34"/>
                </a:lnTo>
                <a:lnTo>
                  <a:pt x="32" y="36"/>
                </a:lnTo>
                <a:lnTo>
                  <a:pt x="32" y="39"/>
                </a:lnTo>
                <a:lnTo>
                  <a:pt x="32" y="42"/>
                </a:lnTo>
                <a:lnTo>
                  <a:pt x="32" y="45"/>
                </a:lnTo>
                <a:lnTo>
                  <a:pt x="29" y="47"/>
                </a:lnTo>
                <a:lnTo>
                  <a:pt x="29" y="50"/>
                </a:lnTo>
                <a:lnTo>
                  <a:pt x="27" y="50"/>
                </a:lnTo>
                <a:lnTo>
                  <a:pt x="23" y="53"/>
                </a:lnTo>
                <a:lnTo>
                  <a:pt x="21" y="53"/>
                </a:lnTo>
                <a:lnTo>
                  <a:pt x="19" y="53"/>
                </a:lnTo>
                <a:lnTo>
                  <a:pt x="16" y="53"/>
                </a:lnTo>
                <a:lnTo>
                  <a:pt x="13" y="53"/>
                </a:lnTo>
                <a:lnTo>
                  <a:pt x="9" y="53"/>
                </a:lnTo>
                <a:lnTo>
                  <a:pt x="8" y="53"/>
                </a:lnTo>
                <a:lnTo>
                  <a:pt x="8" y="50"/>
                </a:lnTo>
                <a:lnTo>
                  <a:pt x="5" y="50"/>
                </a:lnTo>
                <a:lnTo>
                  <a:pt x="2" y="50"/>
                </a:lnTo>
                <a:lnTo>
                  <a:pt x="2" y="53"/>
                </a:lnTo>
                <a:lnTo>
                  <a:pt x="0" y="53"/>
                </a:lnTo>
                <a:lnTo>
                  <a:pt x="2" y="36"/>
                </a:lnTo>
                <a:lnTo>
                  <a:pt x="5" y="36"/>
                </a:lnTo>
                <a:lnTo>
                  <a:pt x="5" y="39"/>
                </a:lnTo>
                <a:lnTo>
                  <a:pt x="5" y="42"/>
                </a:lnTo>
                <a:lnTo>
                  <a:pt x="5" y="45"/>
                </a:lnTo>
                <a:lnTo>
                  <a:pt x="8" y="47"/>
                </a:lnTo>
                <a:lnTo>
                  <a:pt x="9" y="50"/>
                </a:lnTo>
                <a:lnTo>
                  <a:pt x="13" y="50"/>
                </a:lnTo>
                <a:lnTo>
                  <a:pt x="16" y="50"/>
                </a:lnTo>
                <a:lnTo>
                  <a:pt x="19" y="50"/>
                </a:lnTo>
                <a:lnTo>
                  <a:pt x="21" y="50"/>
                </a:lnTo>
                <a:lnTo>
                  <a:pt x="23" y="47"/>
                </a:lnTo>
                <a:lnTo>
                  <a:pt x="23" y="45"/>
                </a:lnTo>
                <a:lnTo>
                  <a:pt x="27" y="42"/>
                </a:lnTo>
                <a:lnTo>
                  <a:pt x="23" y="42"/>
                </a:lnTo>
                <a:lnTo>
                  <a:pt x="23" y="39"/>
                </a:lnTo>
                <a:lnTo>
                  <a:pt x="23" y="36"/>
                </a:lnTo>
                <a:lnTo>
                  <a:pt x="21" y="34"/>
                </a:lnTo>
                <a:lnTo>
                  <a:pt x="21" y="31"/>
                </a:lnTo>
                <a:lnTo>
                  <a:pt x="19" y="31"/>
                </a:lnTo>
                <a:lnTo>
                  <a:pt x="19" y="28"/>
                </a:lnTo>
                <a:lnTo>
                  <a:pt x="16" y="28"/>
                </a:lnTo>
                <a:lnTo>
                  <a:pt x="16" y="25"/>
                </a:lnTo>
                <a:lnTo>
                  <a:pt x="13" y="25"/>
                </a:lnTo>
                <a:lnTo>
                  <a:pt x="13" y="22"/>
                </a:lnTo>
                <a:lnTo>
                  <a:pt x="13" y="20"/>
                </a:lnTo>
                <a:lnTo>
                  <a:pt x="9" y="20"/>
                </a:lnTo>
                <a:lnTo>
                  <a:pt x="9" y="17"/>
                </a:lnTo>
                <a:lnTo>
                  <a:pt x="9" y="14"/>
                </a:lnTo>
                <a:lnTo>
                  <a:pt x="9" y="11"/>
                </a:lnTo>
                <a:lnTo>
                  <a:pt x="9" y="9"/>
                </a:lnTo>
                <a:lnTo>
                  <a:pt x="13" y="6"/>
                </a:lnTo>
                <a:lnTo>
                  <a:pt x="16" y="3"/>
                </a:lnTo>
                <a:lnTo>
                  <a:pt x="19" y="3"/>
                </a:lnTo>
                <a:lnTo>
                  <a:pt x="21" y="0"/>
                </a:lnTo>
                <a:lnTo>
                  <a:pt x="23" y="0"/>
                </a:lnTo>
                <a:lnTo>
                  <a:pt x="27" y="0"/>
                </a:lnTo>
                <a:lnTo>
                  <a:pt x="29" y="3"/>
                </a:lnTo>
                <a:lnTo>
                  <a:pt x="32" y="3"/>
                </a:lnTo>
                <a:lnTo>
                  <a:pt x="35" y="3"/>
                </a:lnTo>
                <a:lnTo>
                  <a:pt x="36" y="3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3" name="Freeform 144"/>
          <p:cNvSpPr>
            <a:spLocks noEditPoints="1"/>
          </p:cNvSpPr>
          <p:nvPr/>
        </p:nvSpPr>
        <p:spPr bwMode="auto">
          <a:xfrm>
            <a:off x="3386138" y="2897188"/>
            <a:ext cx="66675" cy="84137"/>
          </a:xfrm>
          <a:custGeom>
            <a:avLst/>
            <a:gdLst>
              <a:gd name="T0" fmla="*/ 2147483647 w 42"/>
              <a:gd name="T1" fmla="*/ 2147483647 h 53"/>
              <a:gd name="T2" fmla="*/ 2147483647 w 42"/>
              <a:gd name="T3" fmla="*/ 2147483647 h 53"/>
              <a:gd name="T4" fmla="*/ 2147483647 w 42"/>
              <a:gd name="T5" fmla="*/ 2147483647 h 53"/>
              <a:gd name="T6" fmla="*/ 2147483647 w 42"/>
              <a:gd name="T7" fmla="*/ 2147483647 h 53"/>
              <a:gd name="T8" fmla="*/ 2147483647 w 42"/>
              <a:gd name="T9" fmla="*/ 2147483647 h 53"/>
              <a:gd name="T10" fmla="*/ 2147483647 w 42"/>
              <a:gd name="T11" fmla="*/ 2147483647 h 53"/>
              <a:gd name="T12" fmla="*/ 2147483647 w 42"/>
              <a:gd name="T13" fmla="*/ 2147483647 h 53"/>
              <a:gd name="T14" fmla="*/ 2147483647 w 42"/>
              <a:gd name="T15" fmla="*/ 2147483647 h 53"/>
              <a:gd name="T16" fmla="*/ 2147483647 w 42"/>
              <a:gd name="T17" fmla="*/ 2147483647 h 53"/>
              <a:gd name="T18" fmla="*/ 2147483647 w 42"/>
              <a:gd name="T19" fmla="*/ 2147483647 h 53"/>
              <a:gd name="T20" fmla="*/ 2147483647 w 42"/>
              <a:gd name="T21" fmla="*/ 2147483647 h 53"/>
              <a:gd name="T22" fmla="*/ 2147483647 w 42"/>
              <a:gd name="T23" fmla="*/ 2147483647 h 53"/>
              <a:gd name="T24" fmla="*/ 2147483647 w 42"/>
              <a:gd name="T25" fmla="*/ 2147483647 h 53"/>
              <a:gd name="T26" fmla="*/ 2147483647 w 42"/>
              <a:gd name="T27" fmla="*/ 2147483647 h 53"/>
              <a:gd name="T28" fmla="*/ 2147483647 w 42"/>
              <a:gd name="T29" fmla="*/ 2147483647 h 53"/>
              <a:gd name="T30" fmla="*/ 2147483647 w 42"/>
              <a:gd name="T31" fmla="*/ 2147483647 h 53"/>
              <a:gd name="T32" fmla="*/ 0 w 42"/>
              <a:gd name="T33" fmla="*/ 2147483647 h 53"/>
              <a:gd name="T34" fmla="*/ 0 w 42"/>
              <a:gd name="T35" fmla="*/ 2147483647 h 53"/>
              <a:gd name="T36" fmla="*/ 0 w 42"/>
              <a:gd name="T37" fmla="*/ 2147483647 h 53"/>
              <a:gd name="T38" fmla="*/ 0 w 42"/>
              <a:gd name="T39" fmla="*/ 2147483647 h 53"/>
              <a:gd name="T40" fmla="*/ 2147483647 w 42"/>
              <a:gd name="T41" fmla="*/ 2147483647 h 53"/>
              <a:gd name="T42" fmla="*/ 2147483647 w 42"/>
              <a:gd name="T43" fmla="*/ 2147483647 h 53"/>
              <a:gd name="T44" fmla="*/ 2147483647 w 42"/>
              <a:gd name="T45" fmla="*/ 2147483647 h 53"/>
              <a:gd name="T46" fmla="*/ 2147483647 w 42"/>
              <a:gd name="T47" fmla="*/ 2147483647 h 53"/>
              <a:gd name="T48" fmla="*/ 2147483647 w 42"/>
              <a:gd name="T49" fmla="*/ 2147483647 h 53"/>
              <a:gd name="T50" fmla="*/ 2147483647 w 42"/>
              <a:gd name="T51" fmla="*/ 2147483647 h 53"/>
              <a:gd name="T52" fmla="*/ 2147483647 w 42"/>
              <a:gd name="T53" fmla="*/ 0 h 53"/>
              <a:gd name="T54" fmla="*/ 2147483647 w 42"/>
              <a:gd name="T55" fmla="*/ 0 h 53"/>
              <a:gd name="T56" fmla="*/ 2147483647 w 42"/>
              <a:gd name="T57" fmla="*/ 2147483647 h 53"/>
              <a:gd name="T58" fmla="*/ 2147483647 w 42"/>
              <a:gd name="T59" fmla="*/ 2147483647 h 53"/>
              <a:gd name="T60" fmla="*/ 2147483647 w 42"/>
              <a:gd name="T61" fmla="*/ 2147483647 h 53"/>
              <a:gd name="T62" fmla="*/ 2147483647 w 42"/>
              <a:gd name="T63" fmla="*/ 2147483647 h 53"/>
              <a:gd name="T64" fmla="*/ 2147483647 w 42"/>
              <a:gd name="T65" fmla="*/ 2147483647 h 53"/>
              <a:gd name="T66" fmla="*/ 2147483647 w 42"/>
              <a:gd name="T67" fmla="*/ 2147483647 h 53"/>
              <a:gd name="T68" fmla="*/ 2147483647 w 42"/>
              <a:gd name="T69" fmla="*/ 2147483647 h 53"/>
              <a:gd name="T70" fmla="*/ 2147483647 w 42"/>
              <a:gd name="T71" fmla="*/ 2147483647 h 53"/>
              <a:gd name="T72" fmla="*/ 2147483647 w 42"/>
              <a:gd name="T73" fmla="*/ 2147483647 h 53"/>
              <a:gd name="T74" fmla="*/ 2147483647 w 42"/>
              <a:gd name="T75" fmla="*/ 2147483647 h 53"/>
              <a:gd name="T76" fmla="*/ 2147483647 w 42"/>
              <a:gd name="T77" fmla="*/ 2147483647 h 53"/>
              <a:gd name="T78" fmla="*/ 2147483647 w 42"/>
              <a:gd name="T79" fmla="*/ 2147483647 h 53"/>
              <a:gd name="T80" fmla="*/ 2147483647 w 42"/>
              <a:gd name="T81" fmla="*/ 2147483647 h 53"/>
              <a:gd name="T82" fmla="*/ 2147483647 w 42"/>
              <a:gd name="T83" fmla="*/ 2147483647 h 53"/>
              <a:gd name="T84" fmla="*/ 2147483647 w 42"/>
              <a:gd name="T85" fmla="*/ 2147483647 h 53"/>
              <a:gd name="T86" fmla="*/ 2147483647 w 42"/>
              <a:gd name="T87" fmla="*/ 2147483647 h 53"/>
              <a:gd name="T88" fmla="*/ 2147483647 w 42"/>
              <a:gd name="T89" fmla="*/ 2147483647 h 53"/>
              <a:gd name="T90" fmla="*/ 2147483647 w 42"/>
              <a:gd name="T91" fmla="*/ 2147483647 h 53"/>
              <a:gd name="T92" fmla="*/ 2147483647 w 42"/>
              <a:gd name="T93" fmla="*/ 2147483647 h 53"/>
              <a:gd name="T94" fmla="*/ 2147483647 w 42"/>
              <a:gd name="T95" fmla="*/ 2147483647 h 53"/>
              <a:gd name="T96" fmla="*/ 2147483647 w 42"/>
              <a:gd name="T97" fmla="*/ 2147483647 h 53"/>
              <a:gd name="T98" fmla="*/ 2147483647 w 42"/>
              <a:gd name="T99" fmla="*/ 2147483647 h 53"/>
              <a:gd name="T100" fmla="*/ 2147483647 w 42"/>
              <a:gd name="T101" fmla="*/ 2147483647 h 53"/>
              <a:gd name="T102" fmla="*/ 2147483647 w 42"/>
              <a:gd name="T103" fmla="*/ 2147483647 h 53"/>
              <a:gd name="T104" fmla="*/ 2147483647 w 42"/>
              <a:gd name="T105" fmla="*/ 2147483647 h 53"/>
              <a:gd name="T106" fmla="*/ 2147483647 w 42"/>
              <a:gd name="T107" fmla="*/ 2147483647 h 53"/>
              <a:gd name="T108" fmla="*/ 2147483647 w 42"/>
              <a:gd name="T109" fmla="*/ 2147483647 h 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2"/>
              <a:gd name="T166" fmla="*/ 0 h 53"/>
              <a:gd name="T167" fmla="*/ 42 w 42"/>
              <a:gd name="T168" fmla="*/ 53 h 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2" h="53">
                <a:moveTo>
                  <a:pt x="8" y="31"/>
                </a:moveTo>
                <a:lnTo>
                  <a:pt x="8" y="34"/>
                </a:lnTo>
                <a:lnTo>
                  <a:pt x="8" y="36"/>
                </a:lnTo>
                <a:lnTo>
                  <a:pt x="8" y="39"/>
                </a:lnTo>
                <a:lnTo>
                  <a:pt x="10" y="42"/>
                </a:lnTo>
                <a:lnTo>
                  <a:pt x="10" y="45"/>
                </a:lnTo>
                <a:lnTo>
                  <a:pt x="13" y="45"/>
                </a:lnTo>
                <a:lnTo>
                  <a:pt x="13" y="47"/>
                </a:lnTo>
                <a:lnTo>
                  <a:pt x="14" y="47"/>
                </a:lnTo>
                <a:lnTo>
                  <a:pt x="19" y="47"/>
                </a:lnTo>
                <a:lnTo>
                  <a:pt x="21" y="47"/>
                </a:lnTo>
                <a:lnTo>
                  <a:pt x="24" y="47"/>
                </a:lnTo>
                <a:lnTo>
                  <a:pt x="27" y="47"/>
                </a:lnTo>
                <a:lnTo>
                  <a:pt x="27" y="45"/>
                </a:lnTo>
                <a:lnTo>
                  <a:pt x="28" y="45"/>
                </a:lnTo>
                <a:lnTo>
                  <a:pt x="32" y="45"/>
                </a:lnTo>
                <a:lnTo>
                  <a:pt x="35" y="42"/>
                </a:lnTo>
                <a:lnTo>
                  <a:pt x="38" y="39"/>
                </a:lnTo>
                <a:lnTo>
                  <a:pt x="40" y="39"/>
                </a:lnTo>
                <a:lnTo>
                  <a:pt x="38" y="45"/>
                </a:lnTo>
                <a:lnTo>
                  <a:pt x="32" y="47"/>
                </a:lnTo>
                <a:lnTo>
                  <a:pt x="28" y="47"/>
                </a:lnTo>
                <a:lnTo>
                  <a:pt x="27" y="50"/>
                </a:lnTo>
                <a:lnTo>
                  <a:pt x="24" y="53"/>
                </a:lnTo>
                <a:lnTo>
                  <a:pt x="21" y="53"/>
                </a:lnTo>
                <a:lnTo>
                  <a:pt x="19" y="53"/>
                </a:lnTo>
                <a:lnTo>
                  <a:pt x="14" y="53"/>
                </a:lnTo>
                <a:lnTo>
                  <a:pt x="13" y="53"/>
                </a:lnTo>
                <a:lnTo>
                  <a:pt x="10" y="53"/>
                </a:lnTo>
                <a:lnTo>
                  <a:pt x="8" y="53"/>
                </a:lnTo>
                <a:lnTo>
                  <a:pt x="5" y="50"/>
                </a:lnTo>
                <a:lnTo>
                  <a:pt x="1" y="50"/>
                </a:lnTo>
                <a:lnTo>
                  <a:pt x="1" y="47"/>
                </a:lnTo>
                <a:lnTo>
                  <a:pt x="0" y="45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1" y="25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8" y="14"/>
                </a:lnTo>
                <a:lnTo>
                  <a:pt x="10" y="11"/>
                </a:lnTo>
                <a:lnTo>
                  <a:pt x="13" y="9"/>
                </a:lnTo>
                <a:lnTo>
                  <a:pt x="14" y="6"/>
                </a:lnTo>
                <a:lnTo>
                  <a:pt x="19" y="6"/>
                </a:lnTo>
                <a:lnTo>
                  <a:pt x="21" y="3"/>
                </a:lnTo>
                <a:lnTo>
                  <a:pt x="24" y="3"/>
                </a:lnTo>
                <a:lnTo>
                  <a:pt x="27" y="3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8" y="3"/>
                </a:lnTo>
                <a:lnTo>
                  <a:pt x="40" y="3"/>
                </a:lnTo>
                <a:lnTo>
                  <a:pt x="42" y="6"/>
                </a:lnTo>
                <a:lnTo>
                  <a:pt x="42" y="9"/>
                </a:lnTo>
                <a:lnTo>
                  <a:pt x="42" y="11"/>
                </a:lnTo>
                <a:lnTo>
                  <a:pt x="42" y="14"/>
                </a:lnTo>
                <a:lnTo>
                  <a:pt x="40" y="17"/>
                </a:lnTo>
                <a:lnTo>
                  <a:pt x="38" y="20"/>
                </a:lnTo>
                <a:lnTo>
                  <a:pt x="35" y="22"/>
                </a:lnTo>
                <a:lnTo>
                  <a:pt x="32" y="25"/>
                </a:lnTo>
                <a:lnTo>
                  <a:pt x="28" y="25"/>
                </a:lnTo>
                <a:lnTo>
                  <a:pt x="27" y="28"/>
                </a:lnTo>
                <a:lnTo>
                  <a:pt x="24" y="28"/>
                </a:lnTo>
                <a:lnTo>
                  <a:pt x="21" y="28"/>
                </a:lnTo>
                <a:lnTo>
                  <a:pt x="19" y="28"/>
                </a:lnTo>
                <a:lnTo>
                  <a:pt x="14" y="31"/>
                </a:lnTo>
                <a:lnTo>
                  <a:pt x="13" y="31"/>
                </a:lnTo>
                <a:lnTo>
                  <a:pt x="10" y="31"/>
                </a:lnTo>
                <a:lnTo>
                  <a:pt x="8" y="31"/>
                </a:lnTo>
                <a:close/>
                <a:moveTo>
                  <a:pt x="8" y="28"/>
                </a:moveTo>
                <a:lnTo>
                  <a:pt x="10" y="28"/>
                </a:lnTo>
                <a:lnTo>
                  <a:pt x="13" y="28"/>
                </a:lnTo>
                <a:lnTo>
                  <a:pt x="14" y="28"/>
                </a:lnTo>
                <a:lnTo>
                  <a:pt x="19" y="25"/>
                </a:lnTo>
                <a:lnTo>
                  <a:pt x="21" y="25"/>
                </a:lnTo>
                <a:lnTo>
                  <a:pt x="24" y="25"/>
                </a:lnTo>
                <a:lnTo>
                  <a:pt x="24" y="22"/>
                </a:lnTo>
                <a:lnTo>
                  <a:pt x="27" y="22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5" y="14"/>
                </a:lnTo>
                <a:lnTo>
                  <a:pt x="35" y="11"/>
                </a:lnTo>
                <a:lnTo>
                  <a:pt x="35" y="9"/>
                </a:lnTo>
                <a:lnTo>
                  <a:pt x="35" y="6"/>
                </a:lnTo>
                <a:lnTo>
                  <a:pt x="32" y="6"/>
                </a:lnTo>
                <a:lnTo>
                  <a:pt x="32" y="3"/>
                </a:lnTo>
                <a:lnTo>
                  <a:pt x="28" y="3"/>
                </a:lnTo>
                <a:lnTo>
                  <a:pt x="27" y="3"/>
                </a:lnTo>
                <a:lnTo>
                  <a:pt x="27" y="6"/>
                </a:lnTo>
                <a:lnTo>
                  <a:pt x="24" y="6"/>
                </a:lnTo>
                <a:lnTo>
                  <a:pt x="21" y="9"/>
                </a:lnTo>
                <a:lnTo>
                  <a:pt x="19" y="9"/>
                </a:lnTo>
                <a:lnTo>
                  <a:pt x="19" y="11"/>
                </a:lnTo>
                <a:lnTo>
                  <a:pt x="14" y="11"/>
                </a:lnTo>
                <a:lnTo>
                  <a:pt x="14" y="14"/>
                </a:lnTo>
                <a:lnTo>
                  <a:pt x="13" y="14"/>
                </a:lnTo>
                <a:lnTo>
                  <a:pt x="13" y="17"/>
                </a:lnTo>
                <a:lnTo>
                  <a:pt x="10" y="20"/>
                </a:lnTo>
                <a:lnTo>
                  <a:pt x="10" y="22"/>
                </a:lnTo>
                <a:lnTo>
                  <a:pt x="10" y="25"/>
                </a:lnTo>
                <a:lnTo>
                  <a:pt x="8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4" name="Freeform 145"/>
          <p:cNvSpPr>
            <a:spLocks/>
          </p:cNvSpPr>
          <p:nvPr/>
        </p:nvSpPr>
        <p:spPr bwMode="auto">
          <a:xfrm>
            <a:off x="3463925" y="2854325"/>
            <a:ext cx="74613" cy="127000"/>
          </a:xfrm>
          <a:custGeom>
            <a:avLst/>
            <a:gdLst>
              <a:gd name="T0" fmla="*/ 2147483647 w 47"/>
              <a:gd name="T1" fmla="*/ 2147483647 h 80"/>
              <a:gd name="T2" fmla="*/ 2147483647 w 47"/>
              <a:gd name="T3" fmla="*/ 2147483647 h 80"/>
              <a:gd name="T4" fmla="*/ 2147483647 w 47"/>
              <a:gd name="T5" fmla="*/ 2147483647 h 80"/>
              <a:gd name="T6" fmla="*/ 2147483647 w 47"/>
              <a:gd name="T7" fmla="*/ 2147483647 h 80"/>
              <a:gd name="T8" fmla="*/ 2147483647 w 47"/>
              <a:gd name="T9" fmla="*/ 2147483647 h 80"/>
              <a:gd name="T10" fmla="*/ 2147483647 w 47"/>
              <a:gd name="T11" fmla="*/ 2147483647 h 80"/>
              <a:gd name="T12" fmla="*/ 2147483647 w 47"/>
              <a:gd name="T13" fmla="*/ 2147483647 h 80"/>
              <a:gd name="T14" fmla="*/ 2147483647 w 47"/>
              <a:gd name="T15" fmla="*/ 2147483647 h 80"/>
              <a:gd name="T16" fmla="*/ 2147483647 w 47"/>
              <a:gd name="T17" fmla="*/ 2147483647 h 80"/>
              <a:gd name="T18" fmla="*/ 2147483647 w 47"/>
              <a:gd name="T19" fmla="*/ 2147483647 h 80"/>
              <a:gd name="T20" fmla="*/ 2147483647 w 47"/>
              <a:gd name="T21" fmla="*/ 2147483647 h 80"/>
              <a:gd name="T22" fmla="*/ 2147483647 w 47"/>
              <a:gd name="T23" fmla="*/ 2147483647 h 80"/>
              <a:gd name="T24" fmla="*/ 2147483647 w 47"/>
              <a:gd name="T25" fmla="*/ 2147483647 h 80"/>
              <a:gd name="T26" fmla="*/ 2147483647 w 47"/>
              <a:gd name="T27" fmla="*/ 2147483647 h 80"/>
              <a:gd name="T28" fmla="*/ 2147483647 w 47"/>
              <a:gd name="T29" fmla="*/ 2147483647 h 80"/>
              <a:gd name="T30" fmla="*/ 2147483647 w 47"/>
              <a:gd name="T31" fmla="*/ 2147483647 h 80"/>
              <a:gd name="T32" fmla="*/ 2147483647 w 47"/>
              <a:gd name="T33" fmla="*/ 2147483647 h 80"/>
              <a:gd name="T34" fmla="*/ 2147483647 w 47"/>
              <a:gd name="T35" fmla="*/ 2147483647 h 80"/>
              <a:gd name="T36" fmla="*/ 2147483647 w 47"/>
              <a:gd name="T37" fmla="*/ 2147483647 h 80"/>
              <a:gd name="T38" fmla="*/ 2147483647 w 47"/>
              <a:gd name="T39" fmla="*/ 2147483647 h 80"/>
              <a:gd name="T40" fmla="*/ 2147483647 w 47"/>
              <a:gd name="T41" fmla="*/ 2147483647 h 80"/>
              <a:gd name="T42" fmla="*/ 2147483647 w 47"/>
              <a:gd name="T43" fmla="*/ 2147483647 h 80"/>
              <a:gd name="T44" fmla="*/ 2147483647 w 47"/>
              <a:gd name="T45" fmla="*/ 2147483647 h 80"/>
              <a:gd name="T46" fmla="*/ 2147483647 w 47"/>
              <a:gd name="T47" fmla="*/ 2147483647 h 80"/>
              <a:gd name="T48" fmla="*/ 2147483647 w 47"/>
              <a:gd name="T49" fmla="*/ 2147483647 h 80"/>
              <a:gd name="T50" fmla="*/ 2147483647 w 47"/>
              <a:gd name="T51" fmla="*/ 2147483647 h 80"/>
              <a:gd name="T52" fmla="*/ 2147483647 w 47"/>
              <a:gd name="T53" fmla="*/ 2147483647 h 80"/>
              <a:gd name="T54" fmla="*/ 2147483647 w 47"/>
              <a:gd name="T55" fmla="*/ 2147483647 h 80"/>
              <a:gd name="T56" fmla="*/ 2147483647 w 47"/>
              <a:gd name="T57" fmla="*/ 2147483647 h 80"/>
              <a:gd name="T58" fmla="*/ 2147483647 w 47"/>
              <a:gd name="T59" fmla="*/ 2147483647 h 80"/>
              <a:gd name="T60" fmla="*/ 2147483647 w 47"/>
              <a:gd name="T61" fmla="*/ 2147483647 h 80"/>
              <a:gd name="T62" fmla="*/ 2147483647 w 47"/>
              <a:gd name="T63" fmla="*/ 2147483647 h 80"/>
              <a:gd name="T64" fmla="*/ 2147483647 w 47"/>
              <a:gd name="T65" fmla="*/ 2147483647 h 80"/>
              <a:gd name="T66" fmla="*/ 2147483647 w 47"/>
              <a:gd name="T67" fmla="*/ 2147483647 h 80"/>
              <a:gd name="T68" fmla="*/ 0 w 47"/>
              <a:gd name="T69" fmla="*/ 2147483647 h 80"/>
              <a:gd name="T70" fmla="*/ 2147483647 w 47"/>
              <a:gd name="T71" fmla="*/ 2147483647 h 80"/>
              <a:gd name="T72" fmla="*/ 2147483647 w 47"/>
              <a:gd name="T73" fmla="*/ 2147483647 h 80"/>
              <a:gd name="T74" fmla="*/ 2147483647 w 47"/>
              <a:gd name="T75" fmla="*/ 2147483647 h 80"/>
              <a:gd name="T76" fmla="*/ 2147483647 w 47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80"/>
              <a:gd name="T119" fmla="*/ 47 w 47"/>
              <a:gd name="T120" fmla="*/ 80 h 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80">
                <a:moveTo>
                  <a:pt x="29" y="0"/>
                </a:moveTo>
                <a:lnTo>
                  <a:pt x="13" y="55"/>
                </a:lnTo>
                <a:lnTo>
                  <a:pt x="16" y="49"/>
                </a:lnTo>
                <a:lnTo>
                  <a:pt x="19" y="47"/>
                </a:lnTo>
                <a:lnTo>
                  <a:pt x="20" y="44"/>
                </a:lnTo>
                <a:lnTo>
                  <a:pt x="24" y="41"/>
                </a:lnTo>
                <a:lnTo>
                  <a:pt x="24" y="38"/>
                </a:lnTo>
                <a:lnTo>
                  <a:pt x="27" y="36"/>
                </a:lnTo>
                <a:lnTo>
                  <a:pt x="29" y="36"/>
                </a:lnTo>
                <a:lnTo>
                  <a:pt x="29" y="33"/>
                </a:lnTo>
                <a:lnTo>
                  <a:pt x="31" y="33"/>
                </a:lnTo>
                <a:lnTo>
                  <a:pt x="31" y="30"/>
                </a:lnTo>
                <a:lnTo>
                  <a:pt x="34" y="30"/>
                </a:lnTo>
                <a:lnTo>
                  <a:pt x="38" y="30"/>
                </a:lnTo>
                <a:lnTo>
                  <a:pt x="38" y="27"/>
                </a:lnTo>
                <a:lnTo>
                  <a:pt x="40" y="27"/>
                </a:lnTo>
                <a:lnTo>
                  <a:pt x="43" y="27"/>
                </a:lnTo>
                <a:lnTo>
                  <a:pt x="43" y="30"/>
                </a:lnTo>
                <a:lnTo>
                  <a:pt x="44" y="30"/>
                </a:lnTo>
                <a:lnTo>
                  <a:pt x="44" y="33"/>
                </a:lnTo>
                <a:lnTo>
                  <a:pt x="44" y="36"/>
                </a:lnTo>
                <a:lnTo>
                  <a:pt x="44" y="38"/>
                </a:lnTo>
                <a:lnTo>
                  <a:pt x="44" y="41"/>
                </a:lnTo>
                <a:lnTo>
                  <a:pt x="44" y="44"/>
                </a:lnTo>
                <a:lnTo>
                  <a:pt x="38" y="69"/>
                </a:lnTo>
                <a:lnTo>
                  <a:pt x="38" y="72"/>
                </a:lnTo>
                <a:lnTo>
                  <a:pt x="38" y="74"/>
                </a:lnTo>
                <a:lnTo>
                  <a:pt x="40" y="74"/>
                </a:lnTo>
                <a:lnTo>
                  <a:pt x="40" y="72"/>
                </a:lnTo>
                <a:lnTo>
                  <a:pt x="43" y="72"/>
                </a:lnTo>
                <a:lnTo>
                  <a:pt x="44" y="69"/>
                </a:lnTo>
                <a:lnTo>
                  <a:pt x="44" y="66"/>
                </a:lnTo>
                <a:lnTo>
                  <a:pt x="47" y="69"/>
                </a:lnTo>
                <a:lnTo>
                  <a:pt x="44" y="69"/>
                </a:lnTo>
                <a:lnTo>
                  <a:pt x="44" y="72"/>
                </a:lnTo>
                <a:lnTo>
                  <a:pt x="43" y="74"/>
                </a:lnTo>
                <a:lnTo>
                  <a:pt x="43" y="77"/>
                </a:lnTo>
                <a:lnTo>
                  <a:pt x="40" y="77"/>
                </a:lnTo>
                <a:lnTo>
                  <a:pt x="38" y="77"/>
                </a:lnTo>
                <a:lnTo>
                  <a:pt x="38" y="80"/>
                </a:lnTo>
                <a:lnTo>
                  <a:pt x="34" y="80"/>
                </a:lnTo>
                <a:lnTo>
                  <a:pt x="31" y="80"/>
                </a:lnTo>
                <a:lnTo>
                  <a:pt x="29" y="80"/>
                </a:lnTo>
                <a:lnTo>
                  <a:pt x="29" y="77"/>
                </a:lnTo>
                <a:lnTo>
                  <a:pt x="29" y="74"/>
                </a:lnTo>
                <a:lnTo>
                  <a:pt x="29" y="72"/>
                </a:lnTo>
                <a:lnTo>
                  <a:pt x="29" y="69"/>
                </a:lnTo>
                <a:lnTo>
                  <a:pt x="29" y="66"/>
                </a:lnTo>
                <a:lnTo>
                  <a:pt x="38" y="44"/>
                </a:lnTo>
                <a:lnTo>
                  <a:pt x="38" y="41"/>
                </a:lnTo>
                <a:lnTo>
                  <a:pt x="38" y="38"/>
                </a:lnTo>
                <a:lnTo>
                  <a:pt x="38" y="36"/>
                </a:lnTo>
                <a:lnTo>
                  <a:pt x="34" y="36"/>
                </a:lnTo>
                <a:lnTo>
                  <a:pt x="31" y="36"/>
                </a:lnTo>
                <a:lnTo>
                  <a:pt x="29" y="38"/>
                </a:lnTo>
                <a:lnTo>
                  <a:pt x="27" y="38"/>
                </a:lnTo>
                <a:lnTo>
                  <a:pt x="27" y="41"/>
                </a:lnTo>
                <a:lnTo>
                  <a:pt x="24" y="44"/>
                </a:lnTo>
                <a:lnTo>
                  <a:pt x="24" y="47"/>
                </a:lnTo>
                <a:lnTo>
                  <a:pt x="20" y="47"/>
                </a:lnTo>
                <a:lnTo>
                  <a:pt x="20" y="49"/>
                </a:lnTo>
                <a:lnTo>
                  <a:pt x="19" y="52"/>
                </a:lnTo>
                <a:lnTo>
                  <a:pt x="16" y="55"/>
                </a:lnTo>
                <a:lnTo>
                  <a:pt x="16" y="58"/>
                </a:lnTo>
                <a:lnTo>
                  <a:pt x="13" y="61"/>
                </a:lnTo>
                <a:lnTo>
                  <a:pt x="13" y="63"/>
                </a:lnTo>
                <a:lnTo>
                  <a:pt x="10" y="66"/>
                </a:lnTo>
                <a:lnTo>
                  <a:pt x="10" y="69"/>
                </a:lnTo>
                <a:lnTo>
                  <a:pt x="6" y="80"/>
                </a:lnTo>
                <a:lnTo>
                  <a:pt x="0" y="80"/>
                </a:lnTo>
                <a:lnTo>
                  <a:pt x="16" y="14"/>
                </a:lnTo>
                <a:lnTo>
                  <a:pt x="19" y="8"/>
                </a:lnTo>
                <a:lnTo>
                  <a:pt x="19" y="5"/>
                </a:lnTo>
                <a:lnTo>
                  <a:pt x="16" y="5"/>
                </a:lnTo>
                <a:lnTo>
                  <a:pt x="13" y="5"/>
                </a:lnTo>
                <a:lnTo>
                  <a:pt x="10" y="5"/>
                </a:lnTo>
                <a:lnTo>
                  <a:pt x="10" y="2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5" name="Freeform 146"/>
          <p:cNvSpPr>
            <a:spLocks/>
          </p:cNvSpPr>
          <p:nvPr/>
        </p:nvSpPr>
        <p:spPr bwMode="auto">
          <a:xfrm>
            <a:off x="3549650" y="2897188"/>
            <a:ext cx="68263" cy="84137"/>
          </a:xfrm>
          <a:custGeom>
            <a:avLst/>
            <a:gdLst>
              <a:gd name="T0" fmla="*/ 2147483647 w 43"/>
              <a:gd name="T1" fmla="*/ 2147483647 h 53"/>
              <a:gd name="T2" fmla="*/ 2147483647 w 43"/>
              <a:gd name="T3" fmla="*/ 0 h 53"/>
              <a:gd name="T4" fmla="*/ 2147483647 w 43"/>
              <a:gd name="T5" fmla="*/ 2147483647 h 53"/>
              <a:gd name="T6" fmla="*/ 2147483647 w 43"/>
              <a:gd name="T7" fmla="*/ 2147483647 h 53"/>
              <a:gd name="T8" fmla="*/ 2147483647 w 43"/>
              <a:gd name="T9" fmla="*/ 2147483647 h 53"/>
              <a:gd name="T10" fmla="*/ 2147483647 w 43"/>
              <a:gd name="T11" fmla="*/ 2147483647 h 53"/>
              <a:gd name="T12" fmla="*/ 2147483647 w 43"/>
              <a:gd name="T13" fmla="*/ 2147483647 h 53"/>
              <a:gd name="T14" fmla="*/ 2147483647 w 43"/>
              <a:gd name="T15" fmla="*/ 2147483647 h 53"/>
              <a:gd name="T16" fmla="*/ 2147483647 w 43"/>
              <a:gd name="T17" fmla="*/ 2147483647 h 53"/>
              <a:gd name="T18" fmla="*/ 2147483647 w 43"/>
              <a:gd name="T19" fmla="*/ 2147483647 h 53"/>
              <a:gd name="T20" fmla="*/ 2147483647 w 43"/>
              <a:gd name="T21" fmla="*/ 2147483647 h 53"/>
              <a:gd name="T22" fmla="*/ 2147483647 w 43"/>
              <a:gd name="T23" fmla="*/ 2147483647 h 53"/>
              <a:gd name="T24" fmla="*/ 2147483647 w 43"/>
              <a:gd name="T25" fmla="*/ 0 h 53"/>
              <a:gd name="T26" fmla="*/ 2147483647 w 43"/>
              <a:gd name="T27" fmla="*/ 0 h 53"/>
              <a:gd name="T28" fmla="*/ 2147483647 w 43"/>
              <a:gd name="T29" fmla="*/ 0 h 53"/>
              <a:gd name="T30" fmla="*/ 2147483647 w 43"/>
              <a:gd name="T31" fmla="*/ 2147483647 h 53"/>
              <a:gd name="T32" fmla="*/ 2147483647 w 43"/>
              <a:gd name="T33" fmla="*/ 2147483647 h 53"/>
              <a:gd name="T34" fmla="*/ 2147483647 w 43"/>
              <a:gd name="T35" fmla="*/ 2147483647 h 53"/>
              <a:gd name="T36" fmla="*/ 2147483647 w 43"/>
              <a:gd name="T37" fmla="*/ 2147483647 h 53"/>
              <a:gd name="T38" fmla="*/ 2147483647 w 43"/>
              <a:gd name="T39" fmla="*/ 2147483647 h 53"/>
              <a:gd name="T40" fmla="*/ 2147483647 w 43"/>
              <a:gd name="T41" fmla="*/ 2147483647 h 53"/>
              <a:gd name="T42" fmla="*/ 2147483647 w 43"/>
              <a:gd name="T43" fmla="*/ 2147483647 h 53"/>
              <a:gd name="T44" fmla="*/ 2147483647 w 43"/>
              <a:gd name="T45" fmla="*/ 2147483647 h 53"/>
              <a:gd name="T46" fmla="*/ 2147483647 w 43"/>
              <a:gd name="T47" fmla="*/ 2147483647 h 53"/>
              <a:gd name="T48" fmla="*/ 2147483647 w 43"/>
              <a:gd name="T49" fmla="*/ 2147483647 h 53"/>
              <a:gd name="T50" fmla="*/ 2147483647 w 43"/>
              <a:gd name="T51" fmla="*/ 2147483647 h 53"/>
              <a:gd name="T52" fmla="*/ 2147483647 w 43"/>
              <a:gd name="T53" fmla="*/ 2147483647 h 53"/>
              <a:gd name="T54" fmla="*/ 2147483647 w 43"/>
              <a:gd name="T55" fmla="*/ 2147483647 h 53"/>
              <a:gd name="T56" fmla="*/ 2147483647 w 43"/>
              <a:gd name="T57" fmla="*/ 2147483647 h 53"/>
              <a:gd name="T58" fmla="*/ 2147483647 w 43"/>
              <a:gd name="T59" fmla="*/ 2147483647 h 53"/>
              <a:gd name="T60" fmla="*/ 2147483647 w 43"/>
              <a:gd name="T61" fmla="*/ 2147483647 h 53"/>
              <a:gd name="T62" fmla="*/ 2147483647 w 43"/>
              <a:gd name="T63" fmla="*/ 2147483647 h 53"/>
              <a:gd name="T64" fmla="*/ 2147483647 w 43"/>
              <a:gd name="T65" fmla="*/ 2147483647 h 53"/>
              <a:gd name="T66" fmla="*/ 2147483647 w 43"/>
              <a:gd name="T67" fmla="*/ 2147483647 h 53"/>
              <a:gd name="T68" fmla="*/ 2147483647 w 43"/>
              <a:gd name="T69" fmla="*/ 2147483647 h 53"/>
              <a:gd name="T70" fmla="*/ 2147483647 w 43"/>
              <a:gd name="T71" fmla="*/ 2147483647 h 53"/>
              <a:gd name="T72" fmla="*/ 2147483647 w 43"/>
              <a:gd name="T73" fmla="*/ 2147483647 h 53"/>
              <a:gd name="T74" fmla="*/ 2147483647 w 43"/>
              <a:gd name="T75" fmla="*/ 2147483647 h 53"/>
              <a:gd name="T76" fmla="*/ 2147483647 w 43"/>
              <a:gd name="T77" fmla="*/ 2147483647 h 53"/>
              <a:gd name="T78" fmla="*/ 2147483647 w 43"/>
              <a:gd name="T79" fmla="*/ 2147483647 h 53"/>
              <a:gd name="T80" fmla="*/ 2147483647 w 43"/>
              <a:gd name="T81" fmla="*/ 2147483647 h 53"/>
              <a:gd name="T82" fmla="*/ 2147483647 w 43"/>
              <a:gd name="T83" fmla="*/ 2147483647 h 53"/>
              <a:gd name="T84" fmla="*/ 2147483647 w 43"/>
              <a:gd name="T85" fmla="*/ 2147483647 h 53"/>
              <a:gd name="T86" fmla="*/ 2147483647 w 43"/>
              <a:gd name="T87" fmla="*/ 2147483647 h 53"/>
              <a:gd name="T88" fmla="*/ 0 w 43"/>
              <a:gd name="T89" fmla="*/ 2147483647 h 53"/>
              <a:gd name="T90" fmla="*/ 2147483647 w 43"/>
              <a:gd name="T91" fmla="*/ 2147483647 h 53"/>
              <a:gd name="T92" fmla="*/ 2147483647 w 43"/>
              <a:gd name="T93" fmla="*/ 2147483647 h 53"/>
              <a:gd name="T94" fmla="*/ 2147483647 w 43"/>
              <a:gd name="T95" fmla="*/ 2147483647 h 53"/>
              <a:gd name="T96" fmla="*/ 2147483647 w 43"/>
              <a:gd name="T97" fmla="*/ 2147483647 h 53"/>
              <a:gd name="T98" fmla="*/ 2147483647 w 43"/>
              <a:gd name="T99" fmla="*/ 2147483647 h 53"/>
              <a:gd name="T100" fmla="*/ 2147483647 w 43"/>
              <a:gd name="T101" fmla="*/ 2147483647 h 53"/>
              <a:gd name="T102" fmla="*/ 2147483647 w 43"/>
              <a:gd name="T103" fmla="*/ 2147483647 h 53"/>
              <a:gd name="T104" fmla="*/ 2147483647 w 43"/>
              <a:gd name="T105" fmla="*/ 2147483647 h 53"/>
              <a:gd name="T106" fmla="*/ 2147483647 w 43"/>
              <a:gd name="T107" fmla="*/ 2147483647 h 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"/>
              <a:gd name="T163" fmla="*/ 0 h 53"/>
              <a:gd name="T164" fmla="*/ 43 w 43"/>
              <a:gd name="T165" fmla="*/ 53 h 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" h="53">
                <a:moveTo>
                  <a:pt x="4" y="3"/>
                </a:moveTo>
                <a:lnTo>
                  <a:pt x="24" y="0"/>
                </a:lnTo>
                <a:lnTo>
                  <a:pt x="16" y="28"/>
                </a:lnTo>
                <a:lnTo>
                  <a:pt x="18" y="25"/>
                </a:lnTo>
                <a:lnTo>
                  <a:pt x="20" y="20"/>
                </a:lnTo>
                <a:lnTo>
                  <a:pt x="20" y="17"/>
                </a:lnTo>
                <a:lnTo>
                  <a:pt x="24" y="14"/>
                </a:lnTo>
                <a:lnTo>
                  <a:pt x="27" y="11"/>
                </a:lnTo>
                <a:lnTo>
                  <a:pt x="30" y="9"/>
                </a:lnTo>
                <a:lnTo>
                  <a:pt x="31" y="6"/>
                </a:lnTo>
                <a:lnTo>
                  <a:pt x="34" y="3"/>
                </a:lnTo>
                <a:lnTo>
                  <a:pt x="38" y="3"/>
                </a:lnTo>
                <a:lnTo>
                  <a:pt x="38" y="0"/>
                </a:lnTo>
                <a:lnTo>
                  <a:pt x="41" y="0"/>
                </a:lnTo>
                <a:lnTo>
                  <a:pt x="43" y="0"/>
                </a:lnTo>
                <a:lnTo>
                  <a:pt x="43" y="3"/>
                </a:lnTo>
                <a:lnTo>
                  <a:pt x="43" y="6"/>
                </a:lnTo>
                <a:lnTo>
                  <a:pt x="43" y="9"/>
                </a:lnTo>
                <a:lnTo>
                  <a:pt x="43" y="11"/>
                </a:lnTo>
                <a:lnTo>
                  <a:pt x="43" y="14"/>
                </a:lnTo>
                <a:lnTo>
                  <a:pt x="41" y="14"/>
                </a:lnTo>
                <a:lnTo>
                  <a:pt x="38" y="14"/>
                </a:lnTo>
                <a:lnTo>
                  <a:pt x="34" y="14"/>
                </a:lnTo>
                <a:lnTo>
                  <a:pt x="34" y="11"/>
                </a:lnTo>
                <a:lnTo>
                  <a:pt x="34" y="9"/>
                </a:lnTo>
                <a:lnTo>
                  <a:pt x="31" y="9"/>
                </a:lnTo>
                <a:lnTo>
                  <a:pt x="31" y="11"/>
                </a:lnTo>
                <a:lnTo>
                  <a:pt x="30" y="11"/>
                </a:lnTo>
                <a:lnTo>
                  <a:pt x="30" y="14"/>
                </a:lnTo>
                <a:lnTo>
                  <a:pt x="27" y="14"/>
                </a:lnTo>
                <a:lnTo>
                  <a:pt x="27" y="17"/>
                </a:lnTo>
                <a:lnTo>
                  <a:pt x="24" y="17"/>
                </a:lnTo>
                <a:lnTo>
                  <a:pt x="24" y="20"/>
                </a:lnTo>
                <a:lnTo>
                  <a:pt x="20" y="22"/>
                </a:lnTo>
                <a:lnTo>
                  <a:pt x="20" y="25"/>
                </a:lnTo>
                <a:lnTo>
                  <a:pt x="18" y="28"/>
                </a:lnTo>
                <a:lnTo>
                  <a:pt x="16" y="31"/>
                </a:lnTo>
                <a:lnTo>
                  <a:pt x="16" y="34"/>
                </a:lnTo>
                <a:lnTo>
                  <a:pt x="16" y="36"/>
                </a:lnTo>
                <a:lnTo>
                  <a:pt x="14" y="36"/>
                </a:lnTo>
                <a:lnTo>
                  <a:pt x="14" y="39"/>
                </a:lnTo>
                <a:lnTo>
                  <a:pt x="14" y="42"/>
                </a:lnTo>
                <a:lnTo>
                  <a:pt x="11" y="45"/>
                </a:lnTo>
                <a:lnTo>
                  <a:pt x="11" y="53"/>
                </a:lnTo>
                <a:lnTo>
                  <a:pt x="0" y="53"/>
                </a:lnTo>
                <a:lnTo>
                  <a:pt x="11" y="17"/>
                </a:lnTo>
                <a:lnTo>
                  <a:pt x="14" y="14"/>
                </a:lnTo>
                <a:lnTo>
                  <a:pt x="14" y="11"/>
                </a:lnTo>
                <a:lnTo>
                  <a:pt x="14" y="9"/>
                </a:lnTo>
                <a:lnTo>
                  <a:pt x="14" y="6"/>
                </a:lnTo>
                <a:lnTo>
                  <a:pt x="11" y="6"/>
                </a:lnTo>
                <a:lnTo>
                  <a:pt x="7" y="6"/>
                </a:lnTo>
                <a:lnTo>
                  <a:pt x="4" y="6"/>
                </a:lnTo>
                <a:lnTo>
                  <a:pt x="4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6" name="Freeform 147"/>
          <p:cNvSpPr>
            <a:spLocks/>
          </p:cNvSpPr>
          <p:nvPr/>
        </p:nvSpPr>
        <p:spPr bwMode="auto">
          <a:xfrm>
            <a:off x="3663950" y="2854325"/>
            <a:ext cx="79375" cy="127000"/>
          </a:xfrm>
          <a:custGeom>
            <a:avLst/>
            <a:gdLst>
              <a:gd name="T0" fmla="*/ 2147483647 w 50"/>
              <a:gd name="T1" fmla="*/ 2147483647 h 80"/>
              <a:gd name="T2" fmla="*/ 2147483647 w 50"/>
              <a:gd name="T3" fmla="*/ 2147483647 h 80"/>
              <a:gd name="T4" fmla="*/ 2147483647 w 50"/>
              <a:gd name="T5" fmla="*/ 2147483647 h 80"/>
              <a:gd name="T6" fmla="*/ 2147483647 w 50"/>
              <a:gd name="T7" fmla="*/ 2147483647 h 80"/>
              <a:gd name="T8" fmla="*/ 2147483647 w 50"/>
              <a:gd name="T9" fmla="*/ 2147483647 h 80"/>
              <a:gd name="T10" fmla="*/ 2147483647 w 50"/>
              <a:gd name="T11" fmla="*/ 2147483647 h 80"/>
              <a:gd name="T12" fmla="*/ 2147483647 w 50"/>
              <a:gd name="T13" fmla="*/ 2147483647 h 80"/>
              <a:gd name="T14" fmla="*/ 2147483647 w 50"/>
              <a:gd name="T15" fmla="*/ 2147483647 h 80"/>
              <a:gd name="T16" fmla="*/ 2147483647 w 50"/>
              <a:gd name="T17" fmla="*/ 2147483647 h 80"/>
              <a:gd name="T18" fmla="*/ 2147483647 w 50"/>
              <a:gd name="T19" fmla="*/ 2147483647 h 80"/>
              <a:gd name="T20" fmla="*/ 2147483647 w 50"/>
              <a:gd name="T21" fmla="*/ 2147483647 h 80"/>
              <a:gd name="T22" fmla="*/ 2147483647 w 50"/>
              <a:gd name="T23" fmla="*/ 2147483647 h 80"/>
              <a:gd name="T24" fmla="*/ 2147483647 w 50"/>
              <a:gd name="T25" fmla="*/ 2147483647 h 80"/>
              <a:gd name="T26" fmla="*/ 2147483647 w 50"/>
              <a:gd name="T27" fmla="*/ 2147483647 h 80"/>
              <a:gd name="T28" fmla="*/ 2147483647 w 50"/>
              <a:gd name="T29" fmla="*/ 2147483647 h 80"/>
              <a:gd name="T30" fmla="*/ 2147483647 w 50"/>
              <a:gd name="T31" fmla="*/ 2147483647 h 80"/>
              <a:gd name="T32" fmla="*/ 2147483647 w 50"/>
              <a:gd name="T33" fmla="*/ 2147483647 h 80"/>
              <a:gd name="T34" fmla="*/ 2147483647 w 50"/>
              <a:gd name="T35" fmla="*/ 2147483647 h 80"/>
              <a:gd name="T36" fmla="*/ 2147483647 w 50"/>
              <a:gd name="T37" fmla="*/ 2147483647 h 80"/>
              <a:gd name="T38" fmla="*/ 2147483647 w 50"/>
              <a:gd name="T39" fmla="*/ 2147483647 h 80"/>
              <a:gd name="T40" fmla="*/ 2147483647 w 50"/>
              <a:gd name="T41" fmla="*/ 2147483647 h 80"/>
              <a:gd name="T42" fmla="*/ 2147483647 w 50"/>
              <a:gd name="T43" fmla="*/ 2147483647 h 80"/>
              <a:gd name="T44" fmla="*/ 2147483647 w 50"/>
              <a:gd name="T45" fmla="*/ 2147483647 h 80"/>
              <a:gd name="T46" fmla="*/ 2147483647 w 50"/>
              <a:gd name="T47" fmla="*/ 2147483647 h 80"/>
              <a:gd name="T48" fmla="*/ 2147483647 w 50"/>
              <a:gd name="T49" fmla="*/ 2147483647 h 80"/>
              <a:gd name="T50" fmla="*/ 2147483647 w 50"/>
              <a:gd name="T51" fmla="*/ 2147483647 h 80"/>
              <a:gd name="T52" fmla="*/ 2147483647 w 50"/>
              <a:gd name="T53" fmla="*/ 2147483647 h 80"/>
              <a:gd name="T54" fmla="*/ 2147483647 w 50"/>
              <a:gd name="T55" fmla="*/ 2147483647 h 80"/>
              <a:gd name="T56" fmla="*/ 2147483647 w 50"/>
              <a:gd name="T57" fmla="*/ 2147483647 h 80"/>
              <a:gd name="T58" fmla="*/ 2147483647 w 50"/>
              <a:gd name="T59" fmla="*/ 2147483647 h 80"/>
              <a:gd name="T60" fmla="*/ 2147483647 w 50"/>
              <a:gd name="T61" fmla="*/ 2147483647 h 80"/>
              <a:gd name="T62" fmla="*/ 2147483647 w 50"/>
              <a:gd name="T63" fmla="*/ 2147483647 h 80"/>
              <a:gd name="T64" fmla="*/ 2147483647 w 50"/>
              <a:gd name="T65" fmla="*/ 2147483647 h 80"/>
              <a:gd name="T66" fmla="*/ 2147483647 w 50"/>
              <a:gd name="T67" fmla="*/ 2147483647 h 80"/>
              <a:gd name="T68" fmla="*/ 2147483647 w 50"/>
              <a:gd name="T69" fmla="*/ 2147483647 h 80"/>
              <a:gd name="T70" fmla="*/ 2147483647 w 50"/>
              <a:gd name="T71" fmla="*/ 2147483647 h 80"/>
              <a:gd name="T72" fmla="*/ 2147483647 w 50"/>
              <a:gd name="T73" fmla="*/ 2147483647 h 80"/>
              <a:gd name="T74" fmla="*/ 2147483647 w 50"/>
              <a:gd name="T75" fmla="*/ 2147483647 h 80"/>
              <a:gd name="T76" fmla="*/ 2147483647 w 50"/>
              <a:gd name="T77" fmla="*/ 2147483647 h 80"/>
              <a:gd name="T78" fmla="*/ 2147483647 w 50"/>
              <a:gd name="T79" fmla="*/ 0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"/>
              <a:gd name="T121" fmla="*/ 0 h 80"/>
              <a:gd name="T122" fmla="*/ 50 w 50"/>
              <a:gd name="T123" fmla="*/ 80 h 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" h="80">
                <a:moveTo>
                  <a:pt x="34" y="0"/>
                </a:moveTo>
                <a:lnTo>
                  <a:pt x="16" y="55"/>
                </a:lnTo>
                <a:lnTo>
                  <a:pt x="20" y="49"/>
                </a:lnTo>
                <a:lnTo>
                  <a:pt x="23" y="47"/>
                </a:lnTo>
                <a:lnTo>
                  <a:pt x="23" y="44"/>
                </a:lnTo>
                <a:lnTo>
                  <a:pt x="26" y="41"/>
                </a:lnTo>
                <a:lnTo>
                  <a:pt x="27" y="38"/>
                </a:lnTo>
                <a:lnTo>
                  <a:pt x="27" y="36"/>
                </a:lnTo>
                <a:lnTo>
                  <a:pt x="30" y="36"/>
                </a:lnTo>
                <a:lnTo>
                  <a:pt x="34" y="33"/>
                </a:lnTo>
                <a:lnTo>
                  <a:pt x="37" y="30"/>
                </a:lnTo>
                <a:lnTo>
                  <a:pt x="40" y="30"/>
                </a:lnTo>
                <a:lnTo>
                  <a:pt x="41" y="27"/>
                </a:lnTo>
                <a:lnTo>
                  <a:pt x="44" y="27"/>
                </a:lnTo>
                <a:lnTo>
                  <a:pt x="48" y="30"/>
                </a:lnTo>
                <a:lnTo>
                  <a:pt x="50" y="30"/>
                </a:lnTo>
                <a:lnTo>
                  <a:pt x="50" y="33"/>
                </a:lnTo>
                <a:lnTo>
                  <a:pt x="50" y="36"/>
                </a:lnTo>
                <a:lnTo>
                  <a:pt x="50" y="38"/>
                </a:lnTo>
                <a:lnTo>
                  <a:pt x="50" y="41"/>
                </a:lnTo>
                <a:lnTo>
                  <a:pt x="48" y="44"/>
                </a:lnTo>
                <a:lnTo>
                  <a:pt x="41" y="69"/>
                </a:lnTo>
                <a:lnTo>
                  <a:pt x="41" y="72"/>
                </a:lnTo>
                <a:lnTo>
                  <a:pt x="40" y="72"/>
                </a:lnTo>
                <a:lnTo>
                  <a:pt x="40" y="74"/>
                </a:lnTo>
                <a:lnTo>
                  <a:pt x="41" y="74"/>
                </a:lnTo>
                <a:lnTo>
                  <a:pt x="44" y="74"/>
                </a:lnTo>
                <a:lnTo>
                  <a:pt x="44" y="72"/>
                </a:lnTo>
                <a:lnTo>
                  <a:pt x="48" y="72"/>
                </a:lnTo>
                <a:lnTo>
                  <a:pt x="48" y="69"/>
                </a:lnTo>
                <a:lnTo>
                  <a:pt x="50" y="69"/>
                </a:lnTo>
                <a:lnTo>
                  <a:pt x="50" y="66"/>
                </a:lnTo>
                <a:lnTo>
                  <a:pt x="50" y="69"/>
                </a:lnTo>
                <a:lnTo>
                  <a:pt x="50" y="72"/>
                </a:lnTo>
                <a:lnTo>
                  <a:pt x="48" y="72"/>
                </a:lnTo>
                <a:lnTo>
                  <a:pt x="48" y="74"/>
                </a:lnTo>
                <a:lnTo>
                  <a:pt x="44" y="74"/>
                </a:lnTo>
                <a:lnTo>
                  <a:pt x="44" y="77"/>
                </a:lnTo>
                <a:lnTo>
                  <a:pt x="41" y="77"/>
                </a:lnTo>
                <a:lnTo>
                  <a:pt x="41" y="80"/>
                </a:lnTo>
                <a:lnTo>
                  <a:pt x="40" y="80"/>
                </a:lnTo>
                <a:lnTo>
                  <a:pt x="37" y="80"/>
                </a:lnTo>
                <a:lnTo>
                  <a:pt x="34" y="80"/>
                </a:lnTo>
                <a:lnTo>
                  <a:pt x="30" y="77"/>
                </a:lnTo>
                <a:lnTo>
                  <a:pt x="30" y="74"/>
                </a:lnTo>
                <a:lnTo>
                  <a:pt x="30" y="72"/>
                </a:lnTo>
                <a:lnTo>
                  <a:pt x="34" y="69"/>
                </a:lnTo>
                <a:lnTo>
                  <a:pt x="34" y="66"/>
                </a:lnTo>
                <a:lnTo>
                  <a:pt x="40" y="44"/>
                </a:lnTo>
                <a:lnTo>
                  <a:pt x="40" y="41"/>
                </a:lnTo>
                <a:lnTo>
                  <a:pt x="41" y="41"/>
                </a:lnTo>
                <a:lnTo>
                  <a:pt x="41" y="38"/>
                </a:lnTo>
                <a:lnTo>
                  <a:pt x="41" y="36"/>
                </a:lnTo>
                <a:lnTo>
                  <a:pt x="40" y="36"/>
                </a:lnTo>
                <a:lnTo>
                  <a:pt x="37" y="36"/>
                </a:lnTo>
                <a:lnTo>
                  <a:pt x="34" y="36"/>
                </a:lnTo>
                <a:lnTo>
                  <a:pt x="34" y="38"/>
                </a:lnTo>
                <a:lnTo>
                  <a:pt x="30" y="38"/>
                </a:lnTo>
                <a:lnTo>
                  <a:pt x="27" y="41"/>
                </a:lnTo>
                <a:lnTo>
                  <a:pt x="27" y="44"/>
                </a:lnTo>
                <a:lnTo>
                  <a:pt x="26" y="44"/>
                </a:lnTo>
                <a:lnTo>
                  <a:pt x="26" y="47"/>
                </a:lnTo>
                <a:lnTo>
                  <a:pt x="23" y="49"/>
                </a:lnTo>
                <a:lnTo>
                  <a:pt x="23" y="52"/>
                </a:lnTo>
                <a:lnTo>
                  <a:pt x="20" y="52"/>
                </a:lnTo>
                <a:lnTo>
                  <a:pt x="20" y="55"/>
                </a:lnTo>
                <a:lnTo>
                  <a:pt x="16" y="58"/>
                </a:lnTo>
                <a:lnTo>
                  <a:pt x="16" y="61"/>
                </a:lnTo>
                <a:lnTo>
                  <a:pt x="14" y="63"/>
                </a:lnTo>
                <a:lnTo>
                  <a:pt x="14" y="66"/>
                </a:lnTo>
                <a:lnTo>
                  <a:pt x="14" y="69"/>
                </a:lnTo>
                <a:lnTo>
                  <a:pt x="10" y="80"/>
                </a:lnTo>
                <a:lnTo>
                  <a:pt x="0" y="80"/>
                </a:lnTo>
                <a:lnTo>
                  <a:pt x="20" y="14"/>
                </a:lnTo>
                <a:lnTo>
                  <a:pt x="23" y="8"/>
                </a:lnTo>
                <a:lnTo>
                  <a:pt x="20" y="5"/>
                </a:lnTo>
                <a:lnTo>
                  <a:pt x="16" y="5"/>
                </a:lnTo>
                <a:lnTo>
                  <a:pt x="14" y="5"/>
                </a:lnTo>
                <a:lnTo>
                  <a:pt x="14" y="2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7" name="Freeform 148"/>
          <p:cNvSpPr>
            <a:spLocks noEditPoints="1"/>
          </p:cNvSpPr>
          <p:nvPr/>
        </p:nvSpPr>
        <p:spPr bwMode="auto">
          <a:xfrm>
            <a:off x="3760788" y="2897188"/>
            <a:ext cx="69850" cy="84137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0 w 44"/>
              <a:gd name="T33" fmla="*/ 2147483647 h 53"/>
              <a:gd name="T34" fmla="*/ 0 w 44"/>
              <a:gd name="T35" fmla="*/ 2147483647 h 53"/>
              <a:gd name="T36" fmla="*/ 0 w 44"/>
              <a:gd name="T37" fmla="*/ 2147483647 h 53"/>
              <a:gd name="T38" fmla="*/ 0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0 h 53"/>
              <a:gd name="T56" fmla="*/ 2147483647 w 44"/>
              <a:gd name="T57" fmla="*/ 0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2147483647 w 44"/>
              <a:gd name="T89" fmla="*/ 2147483647 h 53"/>
              <a:gd name="T90" fmla="*/ 2147483647 w 44"/>
              <a:gd name="T91" fmla="*/ 2147483647 h 53"/>
              <a:gd name="T92" fmla="*/ 2147483647 w 44"/>
              <a:gd name="T93" fmla="*/ 2147483647 h 53"/>
              <a:gd name="T94" fmla="*/ 2147483647 w 44"/>
              <a:gd name="T95" fmla="*/ 2147483647 h 53"/>
              <a:gd name="T96" fmla="*/ 2147483647 w 44"/>
              <a:gd name="T97" fmla="*/ 2147483647 h 53"/>
              <a:gd name="T98" fmla="*/ 2147483647 w 44"/>
              <a:gd name="T99" fmla="*/ 2147483647 h 53"/>
              <a:gd name="T100" fmla="*/ 2147483647 w 44"/>
              <a:gd name="T101" fmla="*/ 2147483647 h 53"/>
              <a:gd name="T102" fmla="*/ 2147483647 w 44"/>
              <a:gd name="T103" fmla="*/ 2147483647 h 53"/>
              <a:gd name="T104" fmla="*/ 2147483647 w 44"/>
              <a:gd name="T105" fmla="*/ 2147483647 h 53"/>
              <a:gd name="T106" fmla="*/ 2147483647 w 44"/>
              <a:gd name="T107" fmla="*/ 2147483647 h 53"/>
              <a:gd name="T108" fmla="*/ 2147483647 w 44"/>
              <a:gd name="T109" fmla="*/ 2147483647 h 53"/>
              <a:gd name="T110" fmla="*/ 2147483647 w 44"/>
              <a:gd name="T111" fmla="*/ 2147483647 h 53"/>
              <a:gd name="T112" fmla="*/ 2147483647 w 44"/>
              <a:gd name="T113" fmla="*/ 2147483647 h 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"/>
              <a:gd name="T172" fmla="*/ 0 h 53"/>
              <a:gd name="T173" fmla="*/ 44 w 44"/>
              <a:gd name="T174" fmla="*/ 53 h 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" h="53">
                <a:moveTo>
                  <a:pt x="7" y="31"/>
                </a:moveTo>
                <a:lnTo>
                  <a:pt x="7" y="34"/>
                </a:lnTo>
                <a:lnTo>
                  <a:pt x="7" y="36"/>
                </a:lnTo>
                <a:lnTo>
                  <a:pt x="7" y="39"/>
                </a:lnTo>
                <a:lnTo>
                  <a:pt x="10" y="42"/>
                </a:lnTo>
                <a:lnTo>
                  <a:pt x="10" y="45"/>
                </a:lnTo>
                <a:lnTo>
                  <a:pt x="14" y="45"/>
                </a:lnTo>
                <a:lnTo>
                  <a:pt x="14" y="47"/>
                </a:lnTo>
                <a:lnTo>
                  <a:pt x="17" y="47"/>
                </a:lnTo>
                <a:lnTo>
                  <a:pt x="19" y="47"/>
                </a:lnTo>
                <a:lnTo>
                  <a:pt x="21" y="47"/>
                </a:lnTo>
                <a:lnTo>
                  <a:pt x="23" y="47"/>
                </a:lnTo>
                <a:lnTo>
                  <a:pt x="28" y="47"/>
                </a:lnTo>
                <a:lnTo>
                  <a:pt x="28" y="45"/>
                </a:lnTo>
                <a:lnTo>
                  <a:pt x="30" y="45"/>
                </a:lnTo>
                <a:lnTo>
                  <a:pt x="33" y="45"/>
                </a:lnTo>
                <a:lnTo>
                  <a:pt x="34" y="42"/>
                </a:lnTo>
                <a:lnTo>
                  <a:pt x="37" y="39"/>
                </a:lnTo>
                <a:lnTo>
                  <a:pt x="41" y="39"/>
                </a:lnTo>
                <a:lnTo>
                  <a:pt x="37" y="45"/>
                </a:lnTo>
                <a:lnTo>
                  <a:pt x="33" y="47"/>
                </a:lnTo>
                <a:lnTo>
                  <a:pt x="30" y="47"/>
                </a:lnTo>
                <a:lnTo>
                  <a:pt x="28" y="50"/>
                </a:lnTo>
                <a:lnTo>
                  <a:pt x="23" y="53"/>
                </a:lnTo>
                <a:lnTo>
                  <a:pt x="21" y="53"/>
                </a:lnTo>
                <a:lnTo>
                  <a:pt x="19" y="53"/>
                </a:lnTo>
                <a:lnTo>
                  <a:pt x="17" y="53"/>
                </a:lnTo>
                <a:lnTo>
                  <a:pt x="14" y="53"/>
                </a:lnTo>
                <a:lnTo>
                  <a:pt x="10" y="53"/>
                </a:lnTo>
                <a:lnTo>
                  <a:pt x="7" y="53"/>
                </a:lnTo>
                <a:lnTo>
                  <a:pt x="6" y="50"/>
                </a:lnTo>
                <a:lnTo>
                  <a:pt x="3" y="47"/>
                </a:lnTo>
                <a:lnTo>
                  <a:pt x="3" y="45"/>
                </a:lnTo>
                <a:lnTo>
                  <a:pt x="0" y="45"/>
                </a:lnTo>
                <a:lnTo>
                  <a:pt x="0" y="42"/>
                </a:lnTo>
                <a:lnTo>
                  <a:pt x="0" y="39"/>
                </a:lnTo>
                <a:lnTo>
                  <a:pt x="0" y="36"/>
                </a:lnTo>
                <a:lnTo>
                  <a:pt x="0" y="34"/>
                </a:lnTo>
                <a:lnTo>
                  <a:pt x="0" y="31"/>
                </a:lnTo>
                <a:lnTo>
                  <a:pt x="0" y="28"/>
                </a:lnTo>
                <a:lnTo>
                  <a:pt x="0" y="25"/>
                </a:lnTo>
                <a:lnTo>
                  <a:pt x="3" y="25"/>
                </a:lnTo>
                <a:lnTo>
                  <a:pt x="3" y="22"/>
                </a:lnTo>
                <a:lnTo>
                  <a:pt x="6" y="20"/>
                </a:lnTo>
                <a:lnTo>
                  <a:pt x="6" y="17"/>
                </a:lnTo>
                <a:lnTo>
                  <a:pt x="7" y="17"/>
                </a:lnTo>
                <a:lnTo>
                  <a:pt x="7" y="14"/>
                </a:lnTo>
                <a:lnTo>
                  <a:pt x="10" y="11"/>
                </a:lnTo>
                <a:lnTo>
                  <a:pt x="14" y="9"/>
                </a:lnTo>
                <a:lnTo>
                  <a:pt x="17" y="9"/>
                </a:lnTo>
                <a:lnTo>
                  <a:pt x="17" y="6"/>
                </a:lnTo>
                <a:lnTo>
                  <a:pt x="19" y="6"/>
                </a:lnTo>
                <a:lnTo>
                  <a:pt x="21" y="3"/>
                </a:lnTo>
                <a:lnTo>
                  <a:pt x="23" y="3"/>
                </a:lnTo>
                <a:lnTo>
                  <a:pt x="28" y="3"/>
                </a:lnTo>
                <a:lnTo>
                  <a:pt x="30" y="0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7" y="3"/>
                </a:lnTo>
                <a:lnTo>
                  <a:pt x="41" y="3"/>
                </a:lnTo>
                <a:lnTo>
                  <a:pt x="44" y="6"/>
                </a:lnTo>
                <a:lnTo>
                  <a:pt x="44" y="9"/>
                </a:lnTo>
                <a:lnTo>
                  <a:pt x="44" y="11"/>
                </a:lnTo>
                <a:lnTo>
                  <a:pt x="44" y="14"/>
                </a:lnTo>
                <a:lnTo>
                  <a:pt x="44" y="17"/>
                </a:lnTo>
                <a:lnTo>
                  <a:pt x="41" y="17"/>
                </a:lnTo>
                <a:lnTo>
                  <a:pt x="37" y="20"/>
                </a:lnTo>
                <a:lnTo>
                  <a:pt x="34" y="22"/>
                </a:lnTo>
                <a:lnTo>
                  <a:pt x="33" y="25"/>
                </a:lnTo>
                <a:lnTo>
                  <a:pt x="30" y="25"/>
                </a:lnTo>
                <a:lnTo>
                  <a:pt x="28" y="28"/>
                </a:lnTo>
                <a:lnTo>
                  <a:pt x="23" y="28"/>
                </a:lnTo>
                <a:lnTo>
                  <a:pt x="21" y="28"/>
                </a:lnTo>
                <a:lnTo>
                  <a:pt x="19" y="28"/>
                </a:lnTo>
                <a:lnTo>
                  <a:pt x="17" y="31"/>
                </a:lnTo>
                <a:lnTo>
                  <a:pt x="14" y="31"/>
                </a:lnTo>
                <a:lnTo>
                  <a:pt x="10" y="31"/>
                </a:lnTo>
                <a:lnTo>
                  <a:pt x="7" y="31"/>
                </a:lnTo>
                <a:close/>
                <a:moveTo>
                  <a:pt x="7" y="28"/>
                </a:moveTo>
                <a:lnTo>
                  <a:pt x="10" y="28"/>
                </a:lnTo>
                <a:lnTo>
                  <a:pt x="14" y="28"/>
                </a:lnTo>
                <a:lnTo>
                  <a:pt x="17" y="28"/>
                </a:lnTo>
                <a:lnTo>
                  <a:pt x="19" y="25"/>
                </a:lnTo>
                <a:lnTo>
                  <a:pt x="21" y="25"/>
                </a:lnTo>
                <a:lnTo>
                  <a:pt x="23" y="25"/>
                </a:lnTo>
                <a:lnTo>
                  <a:pt x="28" y="22"/>
                </a:lnTo>
                <a:lnTo>
                  <a:pt x="30" y="22"/>
                </a:lnTo>
                <a:lnTo>
                  <a:pt x="30" y="20"/>
                </a:lnTo>
                <a:lnTo>
                  <a:pt x="33" y="20"/>
                </a:lnTo>
                <a:lnTo>
                  <a:pt x="33" y="17"/>
                </a:lnTo>
                <a:lnTo>
                  <a:pt x="34" y="14"/>
                </a:lnTo>
                <a:lnTo>
                  <a:pt x="34" y="11"/>
                </a:lnTo>
                <a:lnTo>
                  <a:pt x="34" y="9"/>
                </a:lnTo>
                <a:lnTo>
                  <a:pt x="34" y="6"/>
                </a:lnTo>
                <a:lnTo>
                  <a:pt x="33" y="6"/>
                </a:lnTo>
                <a:lnTo>
                  <a:pt x="33" y="3"/>
                </a:lnTo>
                <a:lnTo>
                  <a:pt x="30" y="3"/>
                </a:lnTo>
                <a:lnTo>
                  <a:pt x="28" y="3"/>
                </a:lnTo>
                <a:lnTo>
                  <a:pt x="28" y="6"/>
                </a:lnTo>
                <a:lnTo>
                  <a:pt x="23" y="6"/>
                </a:lnTo>
                <a:lnTo>
                  <a:pt x="21" y="9"/>
                </a:lnTo>
                <a:lnTo>
                  <a:pt x="19" y="9"/>
                </a:lnTo>
                <a:lnTo>
                  <a:pt x="19" y="11"/>
                </a:lnTo>
                <a:lnTo>
                  <a:pt x="17" y="11"/>
                </a:lnTo>
                <a:lnTo>
                  <a:pt x="17" y="14"/>
                </a:lnTo>
                <a:lnTo>
                  <a:pt x="14" y="14"/>
                </a:lnTo>
                <a:lnTo>
                  <a:pt x="14" y="17"/>
                </a:lnTo>
                <a:lnTo>
                  <a:pt x="10" y="20"/>
                </a:lnTo>
                <a:lnTo>
                  <a:pt x="10" y="22"/>
                </a:lnTo>
                <a:lnTo>
                  <a:pt x="10" y="25"/>
                </a:lnTo>
                <a:lnTo>
                  <a:pt x="7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8" name="Freeform 149"/>
          <p:cNvSpPr>
            <a:spLocks/>
          </p:cNvSpPr>
          <p:nvPr/>
        </p:nvSpPr>
        <p:spPr bwMode="auto">
          <a:xfrm>
            <a:off x="3836988" y="2854325"/>
            <a:ext cx="47625" cy="127000"/>
          </a:xfrm>
          <a:custGeom>
            <a:avLst/>
            <a:gdLst>
              <a:gd name="T0" fmla="*/ 2147483647 w 30"/>
              <a:gd name="T1" fmla="*/ 0 h 80"/>
              <a:gd name="T2" fmla="*/ 2147483647 w 30"/>
              <a:gd name="T3" fmla="*/ 2147483647 h 80"/>
              <a:gd name="T4" fmla="*/ 2147483647 w 30"/>
              <a:gd name="T5" fmla="*/ 2147483647 h 80"/>
              <a:gd name="T6" fmla="*/ 2147483647 w 30"/>
              <a:gd name="T7" fmla="*/ 2147483647 h 80"/>
              <a:gd name="T8" fmla="*/ 2147483647 w 30"/>
              <a:gd name="T9" fmla="*/ 2147483647 h 80"/>
              <a:gd name="T10" fmla="*/ 2147483647 w 30"/>
              <a:gd name="T11" fmla="*/ 2147483647 h 80"/>
              <a:gd name="T12" fmla="*/ 2147483647 w 30"/>
              <a:gd name="T13" fmla="*/ 2147483647 h 80"/>
              <a:gd name="T14" fmla="*/ 2147483647 w 30"/>
              <a:gd name="T15" fmla="*/ 2147483647 h 80"/>
              <a:gd name="T16" fmla="*/ 2147483647 w 30"/>
              <a:gd name="T17" fmla="*/ 2147483647 h 80"/>
              <a:gd name="T18" fmla="*/ 2147483647 w 30"/>
              <a:gd name="T19" fmla="*/ 2147483647 h 80"/>
              <a:gd name="T20" fmla="*/ 2147483647 w 30"/>
              <a:gd name="T21" fmla="*/ 2147483647 h 80"/>
              <a:gd name="T22" fmla="*/ 2147483647 w 30"/>
              <a:gd name="T23" fmla="*/ 2147483647 h 80"/>
              <a:gd name="T24" fmla="*/ 2147483647 w 30"/>
              <a:gd name="T25" fmla="*/ 2147483647 h 80"/>
              <a:gd name="T26" fmla="*/ 2147483647 w 30"/>
              <a:gd name="T27" fmla="*/ 2147483647 h 80"/>
              <a:gd name="T28" fmla="*/ 2147483647 w 30"/>
              <a:gd name="T29" fmla="*/ 2147483647 h 80"/>
              <a:gd name="T30" fmla="*/ 2147483647 w 30"/>
              <a:gd name="T31" fmla="*/ 2147483647 h 80"/>
              <a:gd name="T32" fmla="*/ 2147483647 w 30"/>
              <a:gd name="T33" fmla="*/ 2147483647 h 80"/>
              <a:gd name="T34" fmla="*/ 2147483647 w 30"/>
              <a:gd name="T35" fmla="*/ 2147483647 h 80"/>
              <a:gd name="T36" fmla="*/ 2147483647 w 30"/>
              <a:gd name="T37" fmla="*/ 2147483647 h 80"/>
              <a:gd name="T38" fmla="*/ 2147483647 w 30"/>
              <a:gd name="T39" fmla="*/ 2147483647 h 80"/>
              <a:gd name="T40" fmla="*/ 2147483647 w 30"/>
              <a:gd name="T41" fmla="*/ 2147483647 h 80"/>
              <a:gd name="T42" fmla="*/ 2147483647 w 30"/>
              <a:gd name="T43" fmla="*/ 2147483647 h 80"/>
              <a:gd name="T44" fmla="*/ 0 w 30"/>
              <a:gd name="T45" fmla="*/ 2147483647 h 80"/>
              <a:gd name="T46" fmla="*/ 0 w 30"/>
              <a:gd name="T47" fmla="*/ 2147483647 h 80"/>
              <a:gd name="T48" fmla="*/ 0 w 30"/>
              <a:gd name="T49" fmla="*/ 2147483647 h 80"/>
              <a:gd name="T50" fmla="*/ 2147483647 w 30"/>
              <a:gd name="T51" fmla="*/ 2147483647 h 80"/>
              <a:gd name="T52" fmla="*/ 2147483647 w 30"/>
              <a:gd name="T53" fmla="*/ 2147483647 h 80"/>
              <a:gd name="T54" fmla="*/ 2147483647 w 30"/>
              <a:gd name="T55" fmla="*/ 2147483647 h 80"/>
              <a:gd name="T56" fmla="*/ 2147483647 w 30"/>
              <a:gd name="T57" fmla="*/ 2147483647 h 80"/>
              <a:gd name="T58" fmla="*/ 2147483647 w 30"/>
              <a:gd name="T59" fmla="*/ 2147483647 h 80"/>
              <a:gd name="T60" fmla="*/ 2147483647 w 30"/>
              <a:gd name="T61" fmla="*/ 2147483647 h 80"/>
              <a:gd name="T62" fmla="*/ 2147483647 w 30"/>
              <a:gd name="T63" fmla="*/ 2147483647 h 80"/>
              <a:gd name="T64" fmla="*/ 2147483647 w 30"/>
              <a:gd name="T65" fmla="*/ 2147483647 h 80"/>
              <a:gd name="T66" fmla="*/ 2147483647 w 30"/>
              <a:gd name="T67" fmla="*/ 2147483647 h 80"/>
              <a:gd name="T68" fmla="*/ 2147483647 w 30"/>
              <a:gd name="T69" fmla="*/ 2147483647 h 80"/>
              <a:gd name="T70" fmla="*/ 2147483647 w 30"/>
              <a:gd name="T71" fmla="*/ 2147483647 h 80"/>
              <a:gd name="T72" fmla="*/ 2147483647 w 30"/>
              <a:gd name="T73" fmla="*/ 2147483647 h 80"/>
              <a:gd name="T74" fmla="*/ 2147483647 w 30"/>
              <a:gd name="T75" fmla="*/ 0 h 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"/>
              <a:gd name="T115" fmla="*/ 0 h 80"/>
              <a:gd name="T116" fmla="*/ 30 w 30"/>
              <a:gd name="T117" fmla="*/ 80 h 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" h="80">
                <a:moveTo>
                  <a:pt x="30" y="0"/>
                </a:moveTo>
                <a:lnTo>
                  <a:pt x="12" y="66"/>
                </a:lnTo>
                <a:lnTo>
                  <a:pt x="12" y="69"/>
                </a:lnTo>
                <a:lnTo>
                  <a:pt x="12" y="72"/>
                </a:lnTo>
                <a:lnTo>
                  <a:pt x="12" y="74"/>
                </a:lnTo>
                <a:lnTo>
                  <a:pt x="14" y="74"/>
                </a:lnTo>
                <a:lnTo>
                  <a:pt x="14" y="72"/>
                </a:lnTo>
                <a:lnTo>
                  <a:pt x="16" y="72"/>
                </a:lnTo>
                <a:lnTo>
                  <a:pt x="16" y="69"/>
                </a:lnTo>
                <a:lnTo>
                  <a:pt x="20" y="69"/>
                </a:lnTo>
                <a:lnTo>
                  <a:pt x="20" y="66"/>
                </a:lnTo>
                <a:lnTo>
                  <a:pt x="23" y="69"/>
                </a:lnTo>
                <a:lnTo>
                  <a:pt x="20" y="69"/>
                </a:lnTo>
                <a:lnTo>
                  <a:pt x="20" y="72"/>
                </a:lnTo>
                <a:lnTo>
                  <a:pt x="16" y="74"/>
                </a:lnTo>
                <a:lnTo>
                  <a:pt x="14" y="77"/>
                </a:lnTo>
                <a:lnTo>
                  <a:pt x="12" y="77"/>
                </a:lnTo>
                <a:lnTo>
                  <a:pt x="12" y="80"/>
                </a:lnTo>
                <a:lnTo>
                  <a:pt x="9" y="80"/>
                </a:lnTo>
                <a:lnTo>
                  <a:pt x="7" y="80"/>
                </a:lnTo>
                <a:lnTo>
                  <a:pt x="3" y="80"/>
                </a:lnTo>
                <a:lnTo>
                  <a:pt x="3" y="77"/>
                </a:lnTo>
                <a:lnTo>
                  <a:pt x="0" y="77"/>
                </a:lnTo>
                <a:lnTo>
                  <a:pt x="0" y="74"/>
                </a:lnTo>
                <a:lnTo>
                  <a:pt x="0" y="72"/>
                </a:lnTo>
                <a:lnTo>
                  <a:pt x="3" y="72"/>
                </a:lnTo>
                <a:lnTo>
                  <a:pt x="3" y="69"/>
                </a:lnTo>
                <a:lnTo>
                  <a:pt x="3" y="66"/>
                </a:lnTo>
                <a:lnTo>
                  <a:pt x="16" y="14"/>
                </a:lnTo>
                <a:lnTo>
                  <a:pt x="20" y="14"/>
                </a:lnTo>
                <a:lnTo>
                  <a:pt x="20" y="11"/>
                </a:lnTo>
                <a:lnTo>
                  <a:pt x="20" y="8"/>
                </a:lnTo>
                <a:lnTo>
                  <a:pt x="20" y="5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  <a:lnTo>
                  <a:pt x="12" y="2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9" name="Freeform 150"/>
          <p:cNvSpPr>
            <a:spLocks/>
          </p:cNvSpPr>
          <p:nvPr/>
        </p:nvSpPr>
        <p:spPr bwMode="auto">
          <a:xfrm>
            <a:off x="3890963" y="2854325"/>
            <a:ext cx="47625" cy="127000"/>
          </a:xfrm>
          <a:custGeom>
            <a:avLst/>
            <a:gdLst>
              <a:gd name="T0" fmla="*/ 2147483647 w 30"/>
              <a:gd name="T1" fmla="*/ 0 h 80"/>
              <a:gd name="T2" fmla="*/ 2147483647 w 30"/>
              <a:gd name="T3" fmla="*/ 2147483647 h 80"/>
              <a:gd name="T4" fmla="*/ 2147483647 w 30"/>
              <a:gd name="T5" fmla="*/ 2147483647 h 80"/>
              <a:gd name="T6" fmla="*/ 2147483647 w 30"/>
              <a:gd name="T7" fmla="*/ 2147483647 h 80"/>
              <a:gd name="T8" fmla="*/ 2147483647 w 30"/>
              <a:gd name="T9" fmla="*/ 2147483647 h 80"/>
              <a:gd name="T10" fmla="*/ 2147483647 w 30"/>
              <a:gd name="T11" fmla="*/ 2147483647 h 80"/>
              <a:gd name="T12" fmla="*/ 2147483647 w 30"/>
              <a:gd name="T13" fmla="*/ 2147483647 h 80"/>
              <a:gd name="T14" fmla="*/ 2147483647 w 30"/>
              <a:gd name="T15" fmla="*/ 2147483647 h 80"/>
              <a:gd name="T16" fmla="*/ 2147483647 w 30"/>
              <a:gd name="T17" fmla="*/ 2147483647 h 80"/>
              <a:gd name="T18" fmla="*/ 2147483647 w 30"/>
              <a:gd name="T19" fmla="*/ 2147483647 h 80"/>
              <a:gd name="T20" fmla="*/ 2147483647 w 30"/>
              <a:gd name="T21" fmla="*/ 2147483647 h 80"/>
              <a:gd name="T22" fmla="*/ 2147483647 w 30"/>
              <a:gd name="T23" fmla="*/ 2147483647 h 80"/>
              <a:gd name="T24" fmla="*/ 2147483647 w 30"/>
              <a:gd name="T25" fmla="*/ 2147483647 h 80"/>
              <a:gd name="T26" fmla="*/ 2147483647 w 30"/>
              <a:gd name="T27" fmla="*/ 2147483647 h 80"/>
              <a:gd name="T28" fmla="*/ 2147483647 w 30"/>
              <a:gd name="T29" fmla="*/ 2147483647 h 80"/>
              <a:gd name="T30" fmla="*/ 2147483647 w 30"/>
              <a:gd name="T31" fmla="*/ 2147483647 h 80"/>
              <a:gd name="T32" fmla="*/ 2147483647 w 30"/>
              <a:gd name="T33" fmla="*/ 2147483647 h 80"/>
              <a:gd name="T34" fmla="*/ 2147483647 w 30"/>
              <a:gd name="T35" fmla="*/ 2147483647 h 80"/>
              <a:gd name="T36" fmla="*/ 2147483647 w 30"/>
              <a:gd name="T37" fmla="*/ 2147483647 h 80"/>
              <a:gd name="T38" fmla="*/ 2147483647 w 30"/>
              <a:gd name="T39" fmla="*/ 2147483647 h 80"/>
              <a:gd name="T40" fmla="*/ 2147483647 w 30"/>
              <a:gd name="T41" fmla="*/ 2147483647 h 80"/>
              <a:gd name="T42" fmla="*/ 2147483647 w 30"/>
              <a:gd name="T43" fmla="*/ 2147483647 h 80"/>
              <a:gd name="T44" fmla="*/ 2147483647 w 30"/>
              <a:gd name="T45" fmla="*/ 2147483647 h 80"/>
              <a:gd name="T46" fmla="*/ 2147483647 w 30"/>
              <a:gd name="T47" fmla="*/ 2147483647 h 80"/>
              <a:gd name="T48" fmla="*/ 0 w 30"/>
              <a:gd name="T49" fmla="*/ 2147483647 h 80"/>
              <a:gd name="T50" fmla="*/ 0 w 30"/>
              <a:gd name="T51" fmla="*/ 2147483647 h 80"/>
              <a:gd name="T52" fmla="*/ 0 w 30"/>
              <a:gd name="T53" fmla="*/ 2147483647 h 80"/>
              <a:gd name="T54" fmla="*/ 0 w 30"/>
              <a:gd name="T55" fmla="*/ 2147483647 h 80"/>
              <a:gd name="T56" fmla="*/ 0 w 30"/>
              <a:gd name="T57" fmla="*/ 2147483647 h 80"/>
              <a:gd name="T58" fmla="*/ 2147483647 w 30"/>
              <a:gd name="T59" fmla="*/ 2147483647 h 80"/>
              <a:gd name="T60" fmla="*/ 2147483647 w 30"/>
              <a:gd name="T61" fmla="*/ 2147483647 h 80"/>
              <a:gd name="T62" fmla="*/ 2147483647 w 30"/>
              <a:gd name="T63" fmla="*/ 2147483647 h 80"/>
              <a:gd name="T64" fmla="*/ 2147483647 w 30"/>
              <a:gd name="T65" fmla="*/ 2147483647 h 80"/>
              <a:gd name="T66" fmla="*/ 2147483647 w 30"/>
              <a:gd name="T67" fmla="*/ 2147483647 h 80"/>
              <a:gd name="T68" fmla="*/ 2147483647 w 30"/>
              <a:gd name="T69" fmla="*/ 2147483647 h 80"/>
              <a:gd name="T70" fmla="*/ 2147483647 w 30"/>
              <a:gd name="T71" fmla="*/ 2147483647 h 80"/>
              <a:gd name="T72" fmla="*/ 2147483647 w 30"/>
              <a:gd name="T73" fmla="*/ 2147483647 h 80"/>
              <a:gd name="T74" fmla="*/ 2147483647 w 30"/>
              <a:gd name="T75" fmla="*/ 2147483647 h 80"/>
              <a:gd name="T76" fmla="*/ 2147483647 w 30"/>
              <a:gd name="T77" fmla="*/ 2147483647 h 80"/>
              <a:gd name="T78" fmla="*/ 2147483647 w 30"/>
              <a:gd name="T79" fmla="*/ 0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"/>
              <a:gd name="T121" fmla="*/ 0 h 80"/>
              <a:gd name="T122" fmla="*/ 30 w 30"/>
              <a:gd name="T123" fmla="*/ 80 h 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" h="80">
                <a:moveTo>
                  <a:pt x="30" y="0"/>
                </a:moveTo>
                <a:lnTo>
                  <a:pt x="9" y="66"/>
                </a:lnTo>
                <a:lnTo>
                  <a:pt x="9" y="69"/>
                </a:lnTo>
                <a:lnTo>
                  <a:pt x="7" y="69"/>
                </a:lnTo>
                <a:lnTo>
                  <a:pt x="7" y="72"/>
                </a:lnTo>
                <a:lnTo>
                  <a:pt x="7" y="74"/>
                </a:lnTo>
                <a:lnTo>
                  <a:pt x="9" y="74"/>
                </a:lnTo>
                <a:lnTo>
                  <a:pt x="14" y="74"/>
                </a:lnTo>
                <a:lnTo>
                  <a:pt x="14" y="72"/>
                </a:lnTo>
                <a:lnTo>
                  <a:pt x="16" y="72"/>
                </a:lnTo>
                <a:lnTo>
                  <a:pt x="16" y="69"/>
                </a:lnTo>
                <a:lnTo>
                  <a:pt x="19" y="66"/>
                </a:lnTo>
                <a:lnTo>
                  <a:pt x="20" y="69"/>
                </a:lnTo>
                <a:lnTo>
                  <a:pt x="19" y="69"/>
                </a:lnTo>
                <a:lnTo>
                  <a:pt x="19" y="72"/>
                </a:lnTo>
                <a:lnTo>
                  <a:pt x="16" y="72"/>
                </a:lnTo>
                <a:lnTo>
                  <a:pt x="16" y="74"/>
                </a:lnTo>
                <a:lnTo>
                  <a:pt x="14" y="74"/>
                </a:lnTo>
                <a:lnTo>
                  <a:pt x="14" y="77"/>
                </a:lnTo>
                <a:lnTo>
                  <a:pt x="9" y="77"/>
                </a:lnTo>
                <a:lnTo>
                  <a:pt x="9" y="80"/>
                </a:lnTo>
                <a:lnTo>
                  <a:pt x="7" y="80"/>
                </a:lnTo>
                <a:lnTo>
                  <a:pt x="5" y="80"/>
                </a:lnTo>
                <a:lnTo>
                  <a:pt x="3" y="80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0" y="72"/>
                </a:lnTo>
                <a:lnTo>
                  <a:pt x="0" y="69"/>
                </a:lnTo>
                <a:lnTo>
                  <a:pt x="3" y="66"/>
                </a:lnTo>
                <a:lnTo>
                  <a:pt x="16" y="14"/>
                </a:lnTo>
                <a:lnTo>
                  <a:pt x="16" y="1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6" y="5"/>
                </a:lnTo>
                <a:lnTo>
                  <a:pt x="14" y="5"/>
                </a:lnTo>
                <a:lnTo>
                  <a:pt x="9" y="5"/>
                </a:lnTo>
                <a:lnTo>
                  <a:pt x="9" y="2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0" name="Freeform 151"/>
          <p:cNvSpPr>
            <a:spLocks noEditPoints="1"/>
          </p:cNvSpPr>
          <p:nvPr/>
        </p:nvSpPr>
        <p:spPr bwMode="auto">
          <a:xfrm>
            <a:off x="688975" y="3148013"/>
            <a:ext cx="77788" cy="127000"/>
          </a:xfrm>
          <a:custGeom>
            <a:avLst/>
            <a:gdLst>
              <a:gd name="T0" fmla="*/ 0 w 49"/>
              <a:gd name="T1" fmla="*/ 2147483647 h 80"/>
              <a:gd name="T2" fmla="*/ 0 w 49"/>
              <a:gd name="T3" fmla="*/ 2147483647 h 80"/>
              <a:gd name="T4" fmla="*/ 2147483647 w 49"/>
              <a:gd name="T5" fmla="*/ 2147483647 h 80"/>
              <a:gd name="T6" fmla="*/ 2147483647 w 49"/>
              <a:gd name="T7" fmla="*/ 2147483647 h 80"/>
              <a:gd name="T8" fmla="*/ 2147483647 w 49"/>
              <a:gd name="T9" fmla="*/ 2147483647 h 80"/>
              <a:gd name="T10" fmla="*/ 2147483647 w 49"/>
              <a:gd name="T11" fmla="*/ 0 h 80"/>
              <a:gd name="T12" fmla="*/ 2147483647 w 49"/>
              <a:gd name="T13" fmla="*/ 0 h 80"/>
              <a:gd name="T14" fmla="*/ 2147483647 w 49"/>
              <a:gd name="T15" fmla="*/ 2147483647 h 80"/>
              <a:gd name="T16" fmla="*/ 2147483647 w 49"/>
              <a:gd name="T17" fmla="*/ 2147483647 h 80"/>
              <a:gd name="T18" fmla="*/ 2147483647 w 49"/>
              <a:gd name="T19" fmla="*/ 2147483647 h 80"/>
              <a:gd name="T20" fmla="*/ 2147483647 w 49"/>
              <a:gd name="T21" fmla="*/ 2147483647 h 80"/>
              <a:gd name="T22" fmla="*/ 2147483647 w 49"/>
              <a:gd name="T23" fmla="*/ 2147483647 h 80"/>
              <a:gd name="T24" fmla="*/ 2147483647 w 49"/>
              <a:gd name="T25" fmla="*/ 2147483647 h 80"/>
              <a:gd name="T26" fmla="*/ 2147483647 w 49"/>
              <a:gd name="T27" fmla="*/ 2147483647 h 80"/>
              <a:gd name="T28" fmla="*/ 2147483647 w 49"/>
              <a:gd name="T29" fmla="*/ 2147483647 h 80"/>
              <a:gd name="T30" fmla="*/ 2147483647 w 49"/>
              <a:gd name="T31" fmla="*/ 2147483647 h 80"/>
              <a:gd name="T32" fmla="*/ 2147483647 w 49"/>
              <a:gd name="T33" fmla="*/ 2147483647 h 80"/>
              <a:gd name="T34" fmla="*/ 2147483647 w 49"/>
              <a:gd name="T35" fmla="*/ 2147483647 h 80"/>
              <a:gd name="T36" fmla="*/ 2147483647 w 49"/>
              <a:gd name="T37" fmla="*/ 2147483647 h 80"/>
              <a:gd name="T38" fmla="*/ 2147483647 w 49"/>
              <a:gd name="T39" fmla="*/ 2147483647 h 80"/>
              <a:gd name="T40" fmla="*/ 2147483647 w 49"/>
              <a:gd name="T41" fmla="*/ 2147483647 h 80"/>
              <a:gd name="T42" fmla="*/ 0 w 49"/>
              <a:gd name="T43" fmla="*/ 2147483647 h 80"/>
              <a:gd name="T44" fmla="*/ 0 w 49"/>
              <a:gd name="T45" fmla="*/ 2147483647 h 80"/>
              <a:gd name="T46" fmla="*/ 2147483647 w 49"/>
              <a:gd name="T47" fmla="*/ 2147483647 h 80"/>
              <a:gd name="T48" fmla="*/ 2147483647 w 49"/>
              <a:gd name="T49" fmla="*/ 2147483647 h 80"/>
              <a:gd name="T50" fmla="*/ 2147483647 w 49"/>
              <a:gd name="T51" fmla="*/ 2147483647 h 80"/>
              <a:gd name="T52" fmla="*/ 2147483647 w 49"/>
              <a:gd name="T53" fmla="*/ 2147483647 h 80"/>
              <a:gd name="T54" fmla="*/ 2147483647 w 49"/>
              <a:gd name="T55" fmla="*/ 2147483647 h 80"/>
              <a:gd name="T56" fmla="*/ 2147483647 w 49"/>
              <a:gd name="T57" fmla="*/ 2147483647 h 80"/>
              <a:gd name="T58" fmla="*/ 2147483647 w 49"/>
              <a:gd name="T59" fmla="*/ 2147483647 h 80"/>
              <a:gd name="T60" fmla="*/ 2147483647 w 49"/>
              <a:gd name="T61" fmla="*/ 2147483647 h 80"/>
              <a:gd name="T62" fmla="*/ 2147483647 w 49"/>
              <a:gd name="T63" fmla="*/ 2147483647 h 80"/>
              <a:gd name="T64" fmla="*/ 2147483647 w 49"/>
              <a:gd name="T65" fmla="*/ 2147483647 h 80"/>
              <a:gd name="T66" fmla="*/ 2147483647 w 49"/>
              <a:gd name="T67" fmla="*/ 2147483647 h 80"/>
              <a:gd name="T68" fmla="*/ 2147483647 w 49"/>
              <a:gd name="T69" fmla="*/ 2147483647 h 80"/>
              <a:gd name="T70" fmla="*/ 2147483647 w 49"/>
              <a:gd name="T71" fmla="*/ 2147483647 h 80"/>
              <a:gd name="T72" fmla="*/ 2147483647 w 49"/>
              <a:gd name="T73" fmla="*/ 2147483647 h 80"/>
              <a:gd name="T74" fmla="*/ 2147483647 w 49"/>
              <a:gd name="T75" fmla="*/ 2147483647 h 80"/>
              <a:gd name="T76" fmla="*/ 2147483647 w 49"/>
              <a:gd name="T77" fmla="*/ 2147483647 h 80"/>
              <a:gd name="T78" fmla="*/ 2147483647 w 49"/>
              <a:gd name="T79" fmla="*/ 2147483647 h 80"/>
              <a:gd name="T80" fmla="*/ 2147483647 w 49"/>
              <a:gd name="T81" fmla="*/ 2147483647 h 80"/>
              <a:gd name="T82" fmla="*/ 2147483647 w 49"/>
              <a:gd name="T83" fmla="*/ 2147483647 h 80"/>
              <a:gd name="T84" fmla="*/ 2147483647 w 49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"/>
              <a:gd name="T130" fmla="*/ 0 h 80"/>
              <a:gd name="T131" fmla="*/ 49 w 49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" h="80">
                <a:moveTo>
                  <a:pt x="0" y="39"/>
                </a:moveTo>
                <a:lnTo>
                  <a:pt x="0" y="36"/>
                </a:lnTo>
                <a:lnTo>
                  <a:pt x="0" y="33"/>
                </a:lnTo>
                <a:lnTo>
                  <a:pt x="0" y="30"/>
                </a:lnTo>
                <a:lnTo>
                  <a:pt x="0" y="28"/>
                </a:lnTo>
                <a:lnTo>
                  <a:pt x="0" y="25"/>
                </a:lnTo>
                <a:lnTo>
                  <a:pt x="0" y="22"/>
                </a:lnTo>
                <a:lnTo>
                  <a:pt x="3" y="19"/>
                </a:lnTo>
                <a:lnTo>
                  <a:pt x="3" y="16"/>
                </a:lnTo>
                <a:lnTo>
                  <a:pt x="3" y="14"/>
                </a:lnTo>
                <a:lnTo>
                  <a:pt x="6" y="14"/>
                </a:lnTo>
                <a:lnTo>
                  <a:pt x="6" y="11"/>
                </a:lnTo>
                <a:lnTo>
                  <a:pt x="8" y="8"/>
                </a:lnTo>
                <a:lnTo>
                  <a:pt x="11" y="5"/>
                </a:lnTo>
                <a:lnTo>
                  <a:pt x="14" y="3"/>
                </a:lnTo>
                <a:lnTo>
                  <a:pt x="16" y="3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3" y="3"/>
                </a:lnTo>
                <a:lnTo>
                  <a:pt x="35" y="5"/>
                </a:lnTo>
                <a:lnTo>
                  <a:pt x="38" y="5"/>
                </a:lnTo>
                <a:lnTo>
                  <a:pt x="38" y="8"/>
                </a:lnTo>
                <a:lnTo>
                  <a:pt x="41" y="11"/>
                </a:lnTo>
                <a:lnTo>
                  <a:pt x="44" y="14"/>
                </a:lnTo>
                <a:lnTo>
                  <a:pt x="44" y="19"/>
                </a:lnTo>
                <a:lnTo>
                  <a:pt x="46" y="22"/>
                </a:lnTo>
                <a:lnTo>
                  <a:pt x="46" y="25"/>
                </a:lnTo>
                <a:lnTo>
                  <a:pt x="46" y="30"/>
                </a:lnTo>
                <a:lnTo>
                  <a:pt x="46" y="33"/>
                </a:lnTo>
                <a:lnTo>
                  <a:pt x="49" y="39"/>
                </a:lnTo>
                <a:lnTo>
                  <a:pt x="46" y="41"/>
                </a:lnTo>
                <a:lnTo>
                  <a:pt x="46" y="44"/>
                </a:lnTo>
                <a:lnTo>
                  <a:pt x="46" y="47"/>
                </a:lnTo>
                <a:lnTo>
                  <a:pt x="46" y="50"/>
                </a:lnTo>
                <a:lnTo>
                  <a:pt x="46" y="52"/>
                </a:lnTo>
                <a:lnTo>
                  <a:pt x="46" y="55"/>
                </a:lnTo>
                <a:lnTo>
                  <a:pt x="44" y="58"/>
                </a:lnTo>
                <a:lnTo>
                  <a:pt x="44" y="61"/>
                </a:lnTo>
                <a:lnTo>
                  <a:pt x="44" y="63"/>
                </a:lnTo>
                <a:lnTo>
                  <a:pt x="41" y="66"/>
                </a:lnTo>
                <a:lnTo>
                  <a:pt x="41" y="69"/>
                </a:lnTo>
                <a:lnTo>
                  <a:pt x="38" y="72"/>
                </a:lnTo>
                <a:lnTo>
                  <a:pt x="35" y="75"/>
                </a:lnTo>
                <a:lnTo>
                  <a:pt x="33" y="75"/>
                </a:lnTo>
                <a:lnTo>
                  <a:pt x="33" y="77"/>
                </a:lnTo>
                <a:lnTo>
                  <a:pt x="30" y="77"/>
                </a:lnTo>
                <a:lnTo>
                  <a:pt x="27" y="77"/>
                </a:lnTo>
                <a:lnTo>
                  <a:pt x="25" y="77"/>
                </a:lnTo>
                <a:lnTo>
                  <a:pt x="22" y="80"/>
                </a:lnTo>
                <a:lnTo>
                  <a:pt x="19" y="77"/>
                </a:lnTo>
                <a:lnTo>
                  <a:pt x="16" y="77"/>
                </a:lnTo>
                <a:lnTo>
                  <a:pt x="14" y="75"/>
                </a:lnTo>
                <a:lnTo>
                  <a:pt x="11" y="75"/>
                </a:lnTo>
                <a:lnTo>
                  <a:pt x="8" y="72"/>
                </a:lnTo>
                <a:lnTo>
                  <a:pt x="8" y="69"/>
                </a:lnTo>
                <a:lnTo>
                  <a:pt x="6" y="66"/>
                </a:lnTo>
                <a:lnTo>
                  <a:pt x="3" y="63"/>
                </a:lnTo>
                <a:lnTo>
                  <a:pt x="3" y="61"/>
                </a:lnTo>
                <a:lnTo>
                  <a:pt x="3" y="58"/>
                </a:lnTo>
                <a:lnTo>
                  <a:pt x="0" y="55"/>
                </a:lnTo>
                <a:lnTo>
                  <a:pt x="0" y="50"/>
                </a:lnTo>
                <a:lnTo>
                  <a:pt x="0" y="47"/>
                </a:lnTo>
                <a:lnTo>
                  <a:pt x="0" y="44"/>
                </a:lnTo>
                <a:lnTo>
                  <a:pt x="0" y="39"/>
                </a:lnTo>
                <a:close/>
                <a:moveTo>
                  <a:pt x="11" y="41"/>
                </a:moveTo>
                <a:lnTo>
                  <a:pt x="11" y="44"/>
                </a:lnTo>
                <a:lnTo>
                  <a:pt x="11" y="50"/>
                </a:lnTo>
                <a:lnTo>
                  <a:pt x="11" y="52"/>
                </a:lnTo>
                <a:lnTo>
                  <a:pt x="11" y="55"/>
                </a:lnTo>
                <a:lnTo>
                  <a:pt x="11" y="58"/>
                </a:lnTo>
                <a:lnTo>
                  <a:pt x="11" y="61"/>
                </a:lnTo>
                <a:lnTo>
                  <a:pt x="14" y="63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9" y="72"/>
                </a:lnTo>
                <a:lnTo>
                  <a:pt x="19" y="75"/>
                </a:lnTo>
                <a:lnTo>
                  <a:pt x="22" y="75"/>
                </a:lnTo>
                <a:lnTo>
                  <a:pt x="25" y="75"/>
                </a:lnTo>
                <a:lnTo>
                  <a:pt x="27" y="75"/>
                </a:lnTo>
                <a:lnTo>
                  <a:pt x="30" y="72"/>
                </a:lnTo>
                <a:lnTo>
                  <a:pt x="33" y="69"/>
                </a:lnTo>
                <a:lnTo>
                  <a:pt x="33" y="66"/>
                </a:lnTo>
                <a:lnTo>
                  <a:pt x="33" y="63"/>
                </a:lnTo>
                <a:lnTo>
                  <a:pt x="35" y="63"/>
                </a:lnTo>
                <a:lnTo>
                  <a:pt x="35" y="61"/>
                </a:lnTo>
                <a:lnTo>
                  <a:pt x="35" y="58"/>
                </a:lnTo>
                <a:lnTo>
                  <a:pt x="35" y="55"/>
                </a:lnTo>
                <a:lnTo>
                  <a:pt x="35" y="52"/>
                </a:lnTo>
                <a:lnTo>
                  <a:pt x="35" y="47"/>
                </a:lnTo>
                <a:lnTo>
                  <a:pt x="35" y="44"/>
                </a:lnTo>
                <a:lnTo>
                  <a:pt x="38" y="41"/>
                </a:lnTo>
                <a:lnTo>
                  <a:pt x="38" y="36"/>
                </a:lnTo>
                <a:lnTo>
                  <a:pt x="38" y="33"/>
                </a:lnTo>
                <a:lnTo>
                  <a:pt x="35" y="30"/>
                </a:lnTo>
                <a:lnTo>
                  <a:pt x="35" y="28"/>
                </a:lnTo>
                <a:lnTo>
                  <a:pt x="35" y="25"/>
                </a:lnTo>
                <a:lnTo>
                  <a:pt x="35" y="22"/>
                </a:lnTo>
                <a:lnTo>
                  <a:pt x="35" y="19"/>
                </a:lnTo>
                <a:lnTo>
                  <a:pt x="35" y="16"/>
                </a:lnTo>
                <a:lnTo>
                  <a:pt x="35" y="14"/>
                </a:lnTo>
                <a:lnTo>
                  <a:pt x="33" y="14"/>
                </a:lnTo>
                <a:lnTo>
                  <a:pt x="33" y="11"/>
                </a:lnTo>
                <a:lnTo>
                  <a:pt x="33" y="8"/>
                </a:lnTo>
                <a:lnTo>
                  <a:pt x="30" y="8"/>
                </a:lnTo>
                <a:lnTo>
                  <a:pt x="30" y="5"/>
                </a:lnTo>
                <a:lnTo>
                  <a:pt x="27" y="5"/>
                </a:lnTo>
                <a:lnTo>
                  <a:pt x="27" y="3"/>
                </a:lnTo>
                <a:lnTo>
                  <a:pt x="25" y="3"/>
                </a:lnTo>
                <a:lnTo>
                  <a:pt x="22" y="3"/>
                </a:lnTo>
                <a:lnTo>
                  <a:pt x="19" y="5"/>
                </a:lnTo>
                <a:lnTo>
                  <a:pt x="16" y="5"/>
                </a:lnTo>
                <a:lnTo>
                  <a:pt x="16" y="8"/>
                </a:lnTo>
                <a:lnTo>
                  <a:pt x="14" y="11"/>
                </a:lnTo>
                <a:lnTo>
                  <a:pt x="14" y="14"/>
                </a:lnTo>
                <a:lnTo>
                  <a:pt x="14" y="16"/>
                </a:lnTo>
                <a:lnTo>
                  <a:pt x="11" y="19"/>
                </a:lnTo>
                <a:lnTo>
                  <a:pt x="11" y="22"/>
                </a:lnTo>
                <a:lnTo>
                  <a:pt x="11" y="25"/>
                </a:lnTo>
                <a:lnTo>
                  <a:pt x="11" y="28"/>
                </a:lnTo>
                <a:lnTo>
                  <a:pt x="11" y="30"/>
                </a:lnTo>
                <a:lnTo>
                  <a:pt x="11" y="33"/>
                </a:lnTo>
                <a:lnTo>
                  <a:pt x="11" y="36"/>
                </a:lnTo>
                <a:lnTo>
                  <a:pt x="11" y="39"/>
                </a:lnTo>
                <a:lnTo>
                  <a:pt x="11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1" name="Freeform 152"/>
          <p:cNvSpPr>
            <a:spLocks/>
          </p:cNvSpPr>
          <p:nvPr/>
        </p:nvSpPr>
        <p:spPr bwMode="auto">
          <a:xfrm>
            <a:off x="4619625" y="3187700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2147483647 w 54"/>
              <a:gd name="T5" fmla="*/ 2147483647 h 52"/>
              <a:gd name="T6" fmla="*/ 2147483647 w 54"/>
              <a:gd name="T7" fmla="*/ 2147483647 h 52"/>
              <a:gd name="T8" fmla="*/ 2147483647 w 54"/>
              <a:gd name="T9" fmla="*/ 2147483647 h 52"/>
              <a:gd name="T10" fmla="*/ 2147483647 w 54"/>
              <a:gd name="T11" fmla="*/ 2147483647 h 52"/>
              <a:gd name="T12" fmla="*/ 2147483647 w 54"/>
              <a:gd name="T13" fmla="*/ 2147483647 h 52"/>
              <a:gd name="T14" fmla="*/ 2147483647 w 54"/>
              <a:gd name="T15" fmla="*/ 2147483647 h 52"/>
              <a:gd name="T16" fmla="*/ 2147483647 w 54"/>
              <a:gd name="T17" fmla="*/ 2147483647 h 52"/>
              <a:gd name="T18" fmla="*/ 2147483647 w 54"/>
              <a:gd name="T19" fmla="*/ 0 h 52"/>
              <a:gd name="T20" fmla="*/ 2147483647 w 54"/>
              <a:gd name="T21" fmla="*/ 2147483647 h 52"/>
              <a:gd name="T22" fmla="*/ 2147483647 w 54"/>
              <a:gd name="T23" fmla="*/ 2147483647 h 52"/>
              <a:gd name="T24" fmla="*/ 2147483647 w 54"/>
              <a:gd name="T25" fmla="*/ 2147483647 h 52"/>
              <a:gd name="T26" fmla="*/ 2147483647 w 54"/>
              <a:gd name="T27" fmla="*/ 2147483647 h 52"/>
              <a:gd name="T28" fmla="*/ 2147483647 w 54"/>
              <a:gd name="T29" fmla="*/ 2147483647 h 52"/>
              <a:gd name="T30" fmla="*/ 2147483647 w 54"/>
              <a:gd name="T31" fmla="*/ 2147483647 h 52"/>
              <a:gd name="T32" fmla="*/ 2147483647 w 54"/>
              <a:gd name="T33" fmla="*/ 2147483647 h 52"/>
              <a:gd name="T34" fmla="*/ 2147483647 w 54"/>
              <a:gd name="T35" fmla="*/ 2147483647 h 52"/>
              <a:gd name="T36" fmla="*/ 2147483647 w 54"/>
              <a:gd name="T37" fmla="*/ 2147483647 h 52"/>
              <a:gd name="T38" fmla="*/ 2147483647 w 54"/>
              <a:gd name="T39" fmla="*/ 2147483647 h 52"/>
              <a:gd name="T40" fmla="*/ 2147483647 w 54"/>
              <a:gd name="T41" fmla="*/ 2147483647 h 52"/>
              <a:gd name="T42" fmla="*/ 2147483647 w 54"/>
              <a:gd name="T43" fmla="*/ 2147483647 h 52"/>
              <a:gd name="T44" fmla="*/ 2147483647 w 54"/>
              <a:gd name="T45" fmla="*/ 2147483647 h 52"/>
              <a:gd name="T46" fmla="*/ 2147483647 w 54"/>
              <a:gd name="T47" fmla="*/ 2147483647 h 52"/>
              <a:gd name="T48" fmla="*/ 2147483647 w 54"/>
              <a:gd name="T49" fmla="*/ 2147483647 h 52"/>
              <a:gd name="T50" fmla="*/ 2147483647 w 54"/>
              <a:gd name="T51" fmla="*/ 2147483647 h 52"/>
              <a:gd name="T52" fmla="*/ 2147483647 w 54"/>
              <a:gd name="T53" fmla="*/ 2147483647 h 52"/>
              <a:gd name="T54" fmla="*/ 2147483647 w 54"/>
              <a:gd name="T55" fmla="*/ 2147483647 h 52"/>
              <a:gd name="T56" fmla="*/ 0 w 54"/>
              <a:gd name="T57" fmla="*/ 2147483647 h 52"/>
              <a:gd name="T58" fmla="*/ 2147483647 w 54"/>
              <a:gd name="T59" fmla="*/ 2147483647 h 52"/>
              <a:gd name="T60" fmla="*/ 2147483647 w 54"/>
              <a:gd name="T61" fmla="*/ 2147483647 h 52"/>
              <a:gd name="T62" fmla="*/ 2147483647 w 54"/>
              <a:gd name="T63" fmla="*/ 2147483647 h 52"/>
              <a:gd name="T64" fmla="*/ 2147483647 w 54"/>
              <a:gd name="T65" fmla="*/ 2147483647 h 52"/>
              <a:gd name="T66" fmla="*/ 2147483647 w 54"/>
              <a:gd name="T67" fmla="*/ 2147483647 h 52"/>
              <a:gd name="T68" fmla="*/ 2147483647 w 54"/>
              <a:gd name="T69" fmla="*/ 2147483647 h 52"/>
              <a:gd name="T70" fmla="*/ 0 w 54"/>
              <a:gd name="T71" fmla="*/ 2147483647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"/>
              <a:gd name="T109" fmla="*/ 0 h 52"/>
              <a:gd name="T110" fmla="*/ 54 w 54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" h="52">
                <a:moveTo>
                  <a:pt x="0" y="0"/>
                </a:moveTo>
                <a:lnTo>
                  <a:pt x="24" y="0"/>
                </a:lnTo>
                <a:lnTo>
                  <a:pt x="24" y="3"/>
                </a:lnTo>
                <a:lnTo>
                  <a:pt x="21" y="3"/>
                </a:lnTo>
                <a:lnTo>
                  <a:pt x="19" y="3"/>
                </a:lnTo>
                <a:lnTo>
                  <a:pt x="19" y="5"/>
                </a:lnTo>
                <a:lnTo>
                  <a:pt x="19" y="8"/>
                </a:lnTo>
                <a:lnTo>
                  <a:pt x="21" y="8"/>
                </a:lnTo>
                <a:lnTo>
                  <a:pt x="21" y="11"/>
                </a:lnTo>
                <a:lnTo>
                  <a:pt x="21" y="14"/>
                </a:lnTo>
                <a:lnTo>
                  <a:pt x="27" y="19"/>
                </a:lnTo>
                <a:lnTo>
                  <a:pt x="31" y="14"/>
                </a:lnTo>
                <a:lnTo>
                  <a:pt x="32" y="11"/>
                </a:lnTo>
                <a:lnTo>
                  <a:pt x="32" y="8"/>
                </a:lnTo>
                <a:lnTo>
                  <a:pt x="35" y="8"/>
                </a:lnTo>
                <a:lnTo>
                  <a:pt x="35" y="5"/>
                </a:lnTo>
                <a:lnTo>
                  <a:pt x="32" y="3"/>
                </a:lnTo>
                <a:lnTo>
                  <a:pt x="31" y="3"/>
                </a:lnTo>
                <a:lnTo>
                  <a:pt x="31" y="0"/>
                </a:lnTo>
                <a:lnTo>
                  <a:pt x="49" y="0"/>
                </a:lnTo>
                <a:lnTo>
                  <a:pt x="49" y="3"/>
                </a:lnTo>
                <a:lnTo>
                  <a:pt x="46" y="3"/>
                </a:lnTo>
                <a:lnTo>
                  <a:pt x="45" y="3"/>
                </a:lnTo>
                <a:lnTo>
                  <a:pt x="45" y="5"/>
                </a:lnTo>
                <a:lnTo>
                  <a:pt x="40" y="5"/>
                </a:lnTo>
                <a:lnTo>
                  <a:pt x="40" y="8"/>
                </a:lnTo>
                <a:lnTo>
                  <a:pt x="38" y="8"/>
                </a:lnTo>
                <a:lnTo>
                  <a:pt x="38" y="11"/>
                </a:lnTo>
                <a:lnTo>
                  <a:pt x="35" y="14"/>
                </a:lnTo>
                <a:lnTo>
                  <a:pt x="31" y="22"/>
                </a:lnTo>
                <a:lnTo>
                  <a:pt x="40" y="41"/>
                </a:lnTo>
                <a:lnTo>
                  <a:pt x="45" y="41"/>
                </a:lnTo>
                <a:lnTo>
                  <a:pt x="45" y="44"/>
                </a:lnTo>
                <a:lnTo>
                  <a:pt x="46" y="47"/>
                </a:lnTo>
                <a:lnTo>
                  <a:pt x="49" y="50"/>
                </a:lnTo>
                <a:lnTo>
                  <a:pt x="51" y="50"/>
                </a:lnTo>
                <a:lnTo>
                  <a:pt x="54" y="50"/>
                </a:lnTo>
                <a:lnTo>
                  <a:pt x="54" y="52"/>
                </a:lnTo>
                <a:lnTo>
                  <a:pt x="31" y="52"/>
                </a:lnTo>
                <a:lnTo>
                  <a:pt x="31" y="50"/>
                </a:lnTo>
                <a:lnTo>
                  <a:pt x="32" y="50"/>
                </a:lnTo>
                <a:lnTo>
                  <a:pt x="35" y="50"/>
                </a:lnTo>
                <a:lnTo>
                  <a:pt x="35" y="47"/>
                </a:lnTo>
                <a:lnTo>
                  <a:pt x="32" y="47"/>
                </a:lnTo>
                <a:lnTo>
                  <a:pt x="32" y="44"/>
                </a:lnTo>
                <a:lnTo>
                  <a:pt x="32" y="41"/>
                </a:lnTo>
                <a:lnTo>
                  <a:pt x="31" y="41"/>
                </a:lnTo>
                <a:lnTo>
                  <a:pt x="24" y="30"/>
                </a:lnTo>
                <a:lnTo>
                  <a:pt x="17" y="41"/>
                </a:lnTo>
                <a:lnTo>
                  <a:pt x="13" y="41"/>
                </a:lnTo>
                <a:lnTo>
                  <a:pt x="13" y="44"/>
                </a:lnTo>
                <a:lnTo>
                  <a:pt x="10" y="44"/>
                </a:lnTo>
                <a:lnTo>
                  <a:pt x="10" y="47"/>
                </a:lnTo>
                <a:lnTo>
                  <a:pt x="10" y="50"/>
                </a:lnTo>
                <a:lnTo>
                  <a:pt x="13" y="50"/>
                </a:lnTo>
                <a:lnTo>
                  <a:pt x="17" y="50"/>
                </a:lnTo>
                <a:lnTo>
                  <a:pt x="17" y="52"/>
                </a:lnTo>
                <a:lnTo>
                  <a:pt x="0" y="52"/>
                </a:lnTo>
                <a:lnTo>
                  <a:pt x="0" y="50"/>
                </a:lnTo>
                <a:lnTo>
                  <a:pt x="4" y="50"/>
                </a:lnTo>
                <a:lnTo>
                  <a:pt x="5" y="47"/>
                </a:lnTo>
                <a:lnTo>
                  <a:pt x="8" y="44"/>
                </a:lnTo>
                <a:lnTo>
                  <a:pt x="8" y="41"/>
                </a:lnTo>
                <a:lnTo>
                  <a:pt x="10" y="41"/>
                </a:lnTo>
                <a:lnTo>
                  <a:pt x="21" y="27"/>
                </a:lnTo>
                <a:lnTo>
                  <a:pt x="10" y="11"/>
                </a:lnTo>
                <a:lnTo>
                  <a:pt x="10" y="8"/>
                </a:lnTo>
                <a:lnTo>
                  <a:pt x="8" y="8"/>
                </a:lnTo>
                <a:lnTo>
                  <a:pt x="8" y="5"/>
                </a:lnTo>
                <a:lnTo>
                  <a:pt x="5" y="5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2" name="Freeform 153"/>
          <p:cNvSpPr>
            <a:spLocks/>
          </p:cNvSpPr>
          <p:nvPr/>
        </p:nvSpPr>
        <p:spPr bwMode="auto">
          <a:xfrm>
            <a:off x="4722813" y="3252788"/>
            <a:ext cx="38100" cy="101600"/>
          </a:xfrm>
          <a:custGeom>
            <a:avLst/>
            <a:gdLst>
              <a:gd name="T0" fmla="*/ 0 w 24"/>
              <a:gd name="T1" fmla="*/ 2147483647 h 64"/>
              <a:gd name="T2" fmla="*/ 2147483647 w 24"/>
              <a:gd name="T3" fmla="*/ 0 h 64"/>
              <a:gd name="T4" fmla="*/ 2147483647 w 24"/>
              <a:gd name="T5" fmla="*/ 0 h 64"/>
              <a:gd name="T6" fmla="*/ 2147483647 w 24"/>
              <a:gd name="T7" fmla="*/ 2147483647 h 64"/>
              <a:gd name="T8" fmla="*/ 2147483647 w 24"/>
              <a:gd name="T9" fmla="*/ 2147483647 h 64"/>
              <a:gd name="T10" fmla="*/ 2147483647 w 24"/>
              <a:gd name="T11" fmla="*/ 2147483647 h 64"/>
              <a:gd name="T12" fmla="*/ 2147483647 w 24"/>
              <a:gd name="T13" fmla="*/ 2147483647 h 64"/>
              <a:gd name="T14" fmla="*/ 2147483647 w 24"/>
              <a:gd name="T15" fmla="*/ 2147483647 h 64"/>
              <a:gd name="T16" fmla="*/ 2147483647 w 24"/>
              <a:gd name="T17" fmla="*/ 2147483647 h 64"/>
              <a:gd name="T18" fmla="*/ 2147483647 w 24"/>
              <a:gd name="T19" fmla="*/ 2147483647 h 64"/>
              <a:gd name="T20" fmla="*/ 2147483647 w 24"/>
              <a:gd name="T21" fmla="*/ 2147483647 h 64"/>
              <a:gd name="T22" fmla="*/ 0 w 24"/>
              <a:gd name="T23" fmla="*/ 2147483647 h 64"/>
              <a:gd name="T24" fmla="*/ 0 w 24"/>
              <a:gd name="T25" fmla="*/ 2147483647 h 64"/>
              <a:gd name="T26" fmla="*/ 2147483647 w 24"/>
              <a:gd name="T27" fmla="*/ 2147483647 h 64"/>
              <a:gd name="T28" fmla="*/ 2147483647 w 24"/>
              <a:gd name="T29" fmla="*/ 2147483647 h 64"/>
              <a:gd name="T30" fmla="*/ 2147483647 w 24"/>
              <a:gd name="T31" fmla="*/ 2147483647 h 64"/>
              <a:gd name="T32" fmla="*/ 2147483647 w 24"/>
              <a:gd name="T33" fmla="*/ 2147483647 h 64"/>
              <a:gd name="T34" fmla="*/ 2147483647 w 24"/>
              <a:gd name="T35" fmla="*/ 2147483647 h 64"/>
              <a:gd name="T36" fmla="*/ 2147483647 w 24"/>
              <a:gd name="T37" fmla="*/ 2147483647 h 64"/>
              <a:gd name="T38" fmla="*/ 2147483647 w 24"/>
              <a:gd name="T39" fmla="*/ 2147483647 h 64"/>
              <a:gd name="T40" fmla="*/ 2147483647 w 24"/>
              <a:gd name="T41" fmla="*/ 2147483647 h 64"/>
              <a:gd name="T42" fmla="*/ 2147483647 w 24"/>
              <a:gd name="T43" fmla="*/ 2147483647 h 64"/>
              <a:gd name="T44" fmla="*/ 2147483647 w 24"/>
              <a:gd name="T45" fmla="*/ 2147483647 h 64"/>
              <a:gd name="T46" fmla="*/ 2147483647 w 24"/>
              <a:gd name="T47" fmla="*/ 2147483647 h 64"/>
              <a:gd name="T48" fmla="*/ 2147483647 w 24"/>
              <a:gd name="T49" fmla="*/ 2147483647 h 64"/>
              <a:gd name="T50" fmla="*/ 2147483647 w 24"/>
              <a:gd name="T51" fmla="*/ 2147483647 h 64"/>
              <a:gd name="T52" fmla="*/ 0 w 24"/>
              <a:gd name="T53" fmla="*/ 2147483647 h 64"/>
              <a:gd name="T54" fmla="*/ 0 w 24"/>
              <a:gd name="T55" fmla="*/ 2147483647 h 64"/>
              <a:gd name="T56" fmla="*/ 0 w 24"/>
              <a:gd name="T57" fmla="*/ 2147483647 h 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4"/>
              <a:gd name="T88" fmla="*/ 0 h 64"/>
              <a:gd name="T89" fmla="*/ 24 w 24"/>
              <a:gd name="T90" fmla="*/ 64 h 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4" h="64">
                <a:moveTo>
                  <a:pt x="0" y="9"/>
                </a:moveTo>
                <a:lnTo>
                  <a:pt x="14" y="0"/>
                </a:lnTo>
                <a:lnTo>
                  <a:pt x="16" y="0"/>
                </a:lnTo>
                <a:lnTo>
                  <a:pt x="16" y="53"/>
                </a:lnTo>
                <a:lnTo>
                  <a:pt x="16" y="56"/>
                </a:lnTo>
                <a:lnTo>
                  <a:pt x="16" y="58"/>
                </a:lnTo>
                <a:lnTo>
                  <a:pt x="16" y="61"/>
                </a:lnTo>
                <a:lnTo>
                  <a:pt x="20" y="61"/>
                </a:lnTo>
                <a:lnTo>
                  <a:pt x="22" y="61"/>
                </a:lnTo>
                <a:lnTo>
                  <a:pt x="24" y="61"/>
                </a:lnTo>
                <a:lnTo>
                  <a:pt x="24" y="64"/>
                </a:lnTo>
                <a:lnTo>
                  <a:pt x="0" y="64"/>
                </a:lnTo>
                <a:lnTo>
                  <a:pt x="0" y="61"/>
                </a:lnTo>
                <a:lnTo>
                  <a:pt x="3" y="61"/>
                </a:lnTo>
                <a:lnTo>
                  <a:pt x="7" y="61"/>
                </a:lnTo>
                <a:lnTo>
                  <a:pt x="8" y="61"/>
                </a:lnTo>
                <a:lnTo>
                  <a:pt x="8" y="58"/>
                </a:lnTo>
                <a:lnTo>
                  <a:pt x="8" y="56"/>
                </a:lnTo>
                <a:lnTo>
                  <a:pt x="8" y="53"/>
                </a:lnTo>
                <a:lnTo>
                  <a:pt x="8" y="20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9"/>
                </a:lnTo>
                <a:lnTo>
                  <a:pt x="7" y="9"/>
                </a:lnTo>
                <a:lnTo>
                  <a:pt x="3" y="9"/>
                </a:lnTo>
                <a:lnTo>
                  <a:pt x="0" y="9"/>
                </a:lnTo>
                <a:lnTo>
                  <a:pt x="0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3" name="Freeform 154"/>
          <p:cNvSpPr>
            <a:spLocks noEditPoints="1"/>
          </p:cNvSpPr>
          <p:nvPr/>
        </p:nvSpPr>
        <p:spPr bwMode="auto">
          <a:xfrm>
            <a:off x="1903413" y="3379788"/>
            <a:ext cx="82550" cy="131762"/>
          </a:xfrm>
          <a:custGeom>
            <a:avLst/>
            <a:gdLst>
              <a:gd name="T0" fmla="*/ 2147483647 w 52"/>
              <a:gd name="T1" fmla="*/ 2147483647 h 83"/>
              <a:gd name="T2" fmla="*/ 2147483647 w 52"/>
              <a:gd name="T3" fmla="*/ 2147483647 h 83"/>
              <a:gd name="T4" fmla="*/ 2147483647 w 52"/>
              <a:gd name="T5" fmla="*/ 2147483647 h 83"/>
              <a:gd name="T6" fmla="*/ 2147483647 w 52"/>
              <a:gd name="T7" fmla="*/ 2147483647 h 83"/>
              <a:gd name="T8" fmla="*/ 2147483647 w 52"/>
              <a:gd name="T9" fmla="*/ 2147483647 h 83"/>
              <a:gd name="T10" fmla="*/ 2147483647 w 52"/>
              <a:gd name="T11" fmla="*/ 2147483647 h 83"/>
              <a:gd name="T12" fmla="*/ 2147483647 w 52"/>
              <a:gd name="T13" fmla="*/ 2147483647 h 83"/>
              <a:gd name="T14" fmla="*/ 2147483647 w 52"/>
              <a:gd name="T15" fmla="*/ 2147483647 h 83"/>
              <a:gd name="T16" fmla="*/ 2147483647 w 52"/>
              <a:gd name="T17" fmla="*/ 2147483647 h 83"/>
              <a:gd name="T18" fmla="*/ 2147483647 w 52"/>
              <a:gd name="T19" fmla="*/ 2147483647 h 83"/>
              <a:gd name="T20" fmla="*/ 2147483647 w 52"/>
              <a:gd name="T21" fmla="*/ 2147483647 h 83"/>
              <a:gd name="T22" fmla="*/ 2147483647 w 52"/>
              <a:gd name="T23" fmla="*/ 2147483647 h 83"/>
              <a:gd name="T24" fmla="*/ 2147483647 w 52"/>
              <a:gd name="T25" fmla="*/ 2147483647 h 83"/>
              <a:gd name="T26" fmla="*/ 2147483647 w 52"/>
              <a:gd name="T27" fmla="*/ 2147483647 h 83"/>
              <a:gd name="T28" fmla="*/ 2147483647 w 52"/>
              <a:gd name="T29" fmla="*/ 2147483647 h 83"/>
              <a:gd name="T30" fmla="*/ 2147483647 w 52"/>
              <a:gd name="T31" fmla="*/ 2147483647 h 83"/>
              <a:gd name="T32" fmla="*/ 2147483647 w 52"/>
              <a:gd name="T33" fmla="*/ 2147483647 h 83"/>
              <a:gd name="T34" fmla="*/ 2147483647 w 52"/>
              <a:gd name="T35" fmla="*/ 2147483647 h 83"/>
              <a:gd name="T36" fmla="*/ 2147483647 w 52"/>
              <a:gd name="T37" fmla="*/ 2147483647 h 83"/>
              <a:gd name="T38" fmla="*/ 2147483647 w 52"/>
              <a:gd name="T39" fmla="*/ 2147483647 h 83"/>
              <a:gd name="T40" fmla="*/ 2147483647 w 52"/>
              <a:gd name="T41" fmla="*/ 2147483647 h 83"/>
              <a:gd name="T42" fmla="*/ 2147483647 w 52"/>
              <a:gd name="T43" fmla="*/ 2147483647 h 83"/>
              <a:gd name="T44" fmla="*/ 2147483647 w 52"/>
              <a:gd name="T45" fmla="*/ 2147483647 h 83"/>
              <a:gd name="T46" fmla="*/ 2147483647 w 52"/>
              <a:gd name="T47" fmla="*/ 2147483647 h 83"/>
              <a:gd name="T48" fmla="*/ 2147483647 w 52"/>
              <a:gd name="T49" fmla="*/ 2147483647 h 83"/>
              <a:gd name="T50" fmla="*/ 2147483647 w 52"/>
              <a:gd name="T51" fmla="*/ 2147483647 h 83"/>
              <a:gd name="T52" fmla="*/ 0 w 52"/>
              <a:gd name="T53" fmla="*/ 2147483647 h 83"/>
              <a:gd name="T54" fmla="*/ 2147483647 w 52"/>
              <a:gd name="T55" fmla="*/ 0 h 83"/>
              <a:gd name="T56" fmla="*/ 2147483647 w 52"/>
              <a:gd name="T57" fmla="*/ 2147483647 h 83"/>
              <a:gd name="T58" fmla="*/ 2147483647 w 52"/>
              <a:gd name="T59" fmla="*/ 2147483647 h 83"/>
              <a:gd name="T60" fmla="*/ 2147483647 w 52"/>
              <a:gd name="T61" fmla="*/ 2147483647 h 83"/>
              <a:gd name="T62" fmla="*/ 2147483647 w 52"/>
              <a:gd name="T63" fmla="*/ 2147483647 h 83"/>
              <a:gd name="T64" fmla="*/ 2147483647 w 52"/>
              <a:gd name="T65" fmla="*/ 2147483647 h 83"/>
              <a:gd name="T66" fmla="*/ 2147483647 w 52"/>
              <a:gd name="T67" fmla="*/ 2147483647 h 83"/>
              <a:gd name="T68" fmla="*/ 2147483647 w 52"/>
              <a:gd name="T69" fmla="*/ 2147483647 h 83"/>
              <a:gd name="T70" fmla="*/ 2147483647 w 52"/>
              <a:gd name="T71" fmla="*/ 2147483647 h 83"/>
              <a:gd name="T72" fmla="*/ 2147483647 w 52"/>
              <a:gd name="T73" fmla="*/ 2147483647 h 83"/>
              <a:gd name="T74" fmla="*/ 2147483647 w 52"/>
              <a:gd name="T75" fmla="*/ 2147483647 h 83"/>
              <a:gd name="T76" fmla="*/ 2147483647 w 52"/>
              <a:gd name="T77" fmla="*/ 2147483647 h 83"/>
              <a:gd name="T78" fmla="*/ 2147483647 w 52"/>
              <a:gd name="T79" fmla="*/ 2147483647 h 83"/>
              <a:gd name="T80" fmla="*/ 2147483647 w 52"/>
              <a:gd name="T81" fmla="*/ 2147483647 h 83"/>
              <a:gd name="T82" fmla="*/ 2147483647 w 52"/>
              <a:gd name="T83" fmla="*/ 2147483647 h 83"/>
              <a:gd name="T84" fmla="*/ 2147483647 w 52"/>
              <a:gd name="T85" fmla="*/ 2147483647 h 83"/>
              <a:gd name="T86" fmla="*/ 2147483647 w 52"/>
              <a:gd name="T87" fmla="*/ 2147483647 h 83"/>
              <a:gd name="T88" fmla="*/ 2147483647 w 52"/>
              <a:gd name="T89" fmla="*/ 2147483647 h 83"/>
              <a:gd name="T90" fmla="*/ 2147483647 w 52"/>
              <a:gd name="T91" fmla="*/ 2147483647 h 83"/>
              <a:gd name="T92" fmla="*/ 2147483647 w 52"/>
              <a:gd name="T93" fmla="*/ 2147483647 h 83"/>
              <a:gd name="T94" fmla="*/ 2147483647 w 52"/>
              <a:gd name="T95" fmla="*/ 2147483647 h 8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2"/>
              <a:gd name="T145" fmla="*/ 0 h 83"/>
              <a:gd name="T146" fmla="*/ 52 w 52"/>
              <a:gd name="T147" fmla="*/ 83 h 8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2" h="83">
                <a:moveTo>
                  <a:pt x="16" y="39"/>
                </a:moveTo>
                <a:lnTo>
                  <a:pt x="19" y="36"/>
                </a:lnTo>
                <a:lnTo>
                  <a:pt x="22" y="34"/>
                </a:lnTo>
                <a:lnTo>
                  <a:pt x="22" y="31"/>
                </a:lnTo>
                <a:lnTo>
                  <a:pt x="24" y="31"/>
                </a:lnTo>
                <a:lnTo>
                  <a:pt x="27" y="28"/>
                </a:lnTo>
                <a:lnTo>
                  <a:pt x="30" y="28"/>
                </a:lnTo>
                <a:lnTo>
                  <a:pt x="33" y="28"/>
                </a:lnTo>
                <a:lnTo>
                  <a:pt x="35" y="28"/>
                </a:lnTo>
                <a:lnTo>
                  <a:pt x="38" y="28"/>
                </a:lnTo>
                <a:lnTo>
                  <a:pt x="41" y="28"/>
                </a:lnTo>
                <a:lnTo>
                  <a:pt x="43" y="31"/>
                </a:lnTo>
                <a:lnTo>
                  <a:pt x="46" y="34"/>
                </a:lnTo>
                <a:lnTo>
                  <a:pt x="49" y="36"/>
                </a:lnTo>
                <a:lnTo>
                  <a:pt x="49" y="39"/>
                </a:lnTo>
                <a:lnTo>
                  <a:pt x="52" y="39"/>
                </a:lnTo>
                <a:lnTo>
                  <a:pt x="52" y="42"/>
                </a:lnTo>
                <a:lnTo>
                  <a:pt x="52" y="45"/>
                </a:lnTo>
                <a:lnTo>
                  <a:pt x="52" y="47"/>
                </a:lnTo>
                <a:lnTo>
                  <a:pt x="52" y="50"/>
                </a:lnTo>
                <a:lnTo>
                  <a:pt x="52" y="53"/>
                </a:lnTo>
                <a:lnTo>
                  <a:pt x="52" y="56"/>
                </a:lnTo>
                <a:lnTo>
                  <a:pt x="52" y="58"/>
                </a:lnTo>
                <a:lnTo>
                  <a:pt x="52" y="61"/>
                </a:lnTo>
                <a:lnTo>
                  <a:pt x="52" y="64"/>
                </a:lnTo>
                <a:lnTo>
                  <a:pt x="49" y="67"/>
                </a:lnTo>
                <a:lnTo>
                  <a:pt x="49" y="69"/>
                </a:lnTo>
                <a:lnTo>
                  <a:pt x="46" y="72"/>
                </a:lnTo>
                <a:lnTo>
                  <a:pt x="43" y="75"/>
                </a:lnTo>
                <a:lnTo>
                  <a:pt x="41" y="78"/>
                </a:lnTo>
                <a:lnTo>
                  <a:pt x="38" y="81"/>
                </a:lnTo>
                <a:lnTo>
                  <a:pt x="35" y="81"/>
                </a:lnTo>
                <a:lnTo>
                  <a:pt x="33" y="81"/>
                </a:lnTo>
                <a:lnTo>
                  <a:pt x="30" y="81"/>
                </a:lnTo>
                <a:lnTo>
                  <a:pt x="30" y="83"/>
                </a:lnTo>
                <a:lnTo>
                  <a:pt x="27" y="83"/>
                </a:lnTo>
                <a:lnTo>
                  <a:pt x="24" y="83"/>
                </a:lnTo>
                <a:lnTo>
                  <a:pt x="22" y="81"/>
                </a:lnTo>
                <a:lnTo>
                  <a:pt x="19" y="81"/>
                </a:lnTo>
                <a:lnTo>
                  <a:pt x="16" y="81"/>
                </a:lnTo>
                <a:lnTo>
                  <a:pt x="14" y="78"/>
                </a:lnTo>
                <a:lnTo>
                  <a:pt x="11" y="78"/>
                </a:lnTo>
                <a:lnTo>
                  <a:pt x="8" y="78"/>
                </a:lnTo>
                <a:lnTo>
                  <a:pt x="8" y="75"/>
                </a:lnTo>
                <a:lnTo>
                  <a:pt x="8" y="23"/>
                </a:lnTo>
                <a:lnTo>
                  <a:pt x="8" y="20"/>
                </a:lnTo>
                <a:lnTo>
                  <a:pt x="8" y="17"/>
                </a:lnTo>
                <a:lnTo>
                  <a:pt x="8" y="14"/>
                </a:lnTo>
                <a:lnTo>
                  <a:pt x="8" y="11"/>
                </a:lnTo>
                <a:lnTo>
                  <a:pt x="8" y="9"/>
                </a:lnTo>
                <a:lnTo>
                  <a:pt x="5" y="9"/>
                </a:lnTo>
                <a:lnTo>
                  <a:pt x="3" y="9"/>
                </a:lnTo>
                <a:lnTo>
                  <a:pt x="0" y="9"/>
                </a:lnTo>
                <a:lnTo>
                  <a:pt x="0" y="6"/>
                </a:lnTo>
                <a:lnTo>
                  <a:pt x="14" y="0"/>
                </a:lnTo>
                <a:lnTo>
                  <a:pt x="16" y="0"/>
                </a:lnTo>
                <a:lnTo>
                  <a:pt x="16" y="39"/>
                </a:lnTo>
                <a:close/>
                <a:moveTo>
                  <a:pt x="16" y="42"/>
                </a:moveTo>
                <a:lnTo>
                  <a:pt x="16" y="72"/>
                </a:lnTo>
                <a:lnTo>
                  <a:pt x="19" y="72"/>
                </a:lnTo>
                <a:lnTo>
                  <a:pt x="19" y="75"/>
                </a:lnTo>
                <a:lnTo>
                  <a:pt x="22" y="75"/>
                </a:lnTo>
                <a:lnTo>
                  <a:pt x="24" y="78"/>
                </a:lnTo>
                <a:lnTo>
                  <a:pt x="27" y="78"/>
                </a:lnTo>
                <a:lnTo>
                  <a:pt x="30" y="78"/>
                </a:lnTo>
                <a:lnTo>
                  <a:pt x="33" y="78"/>
                </a:lnTo>
                <a:lnTo>
                  <a:pt x="35" y="78"/>
                </a:lnTo>
                <a:lnTo>
                  <a:pt x="35" y="75"/>
                </a:lnTo>
                <a:lnTo>
                  <a:pt x="38" y="75"/>
                </a:lnTo>
                <a:lnTo>
                  <a:pt x="38" y="72"/>
                </a:lnTo>
                <a:lnTo>
                  <a:pt x="41" y="72"/>
                </a:lnTo>
                <a:lnTo>
                  <a:pt x="41" y="69"/>
                </a:lnTo>
                <a:lnTo>
                  <a:pt x="41" y="67"/>
                </a:lnTo>
                <a:lnTo>
                  <a:pt x="43" y="64"/>
                </a:lnTo>
                <a:lnTo>
                  <a:pt x="43" y="61"/>
                </a:lnTo>
                <a:lnTo>
                  <a:pt x="43" y="58"/>
                </a:lnTo>
                <a:lnTo>
                  <a:pt x="43" y="56"/>
                </a:lnTo>
                <a:lnTo>
                  <a:pt x="43" y="53"/>
                </a:lnTo>
                <a:lnTo>
                  <a:pt x="43" y="50"/>
                </a:lnTo>
                <a:lnTo>
                  <a:pt x="41" y="47"/>
                </a:lnTo>
                <a:lnTo>
                  <a:pt x="41" y="45"/>
                </a:lnTo>
                <a:lnTo>
                  <a:pt x="41" y="42"/>
                </a:lnTo>
                <a:lnTo>
                  <a:pt x="38" y="42"/>
                </a:lnTo>
                <a:lnTo>
                  <a:pt x="38" y="39"/>
                </a:lnTo>
                <a:lnTo>
                  <a:pt x="35" y="39"/>
                </a:lnTo>
                <a:lnTo>
                  <a:pt x="35" y="36"/>
                </a:lnTo>
                <a:lnTo>
                  <a:pt x="33" y="36"/>
                </a:lnTo>
                <a:lnTo>
                  <a:pt x="30" y="36"/>
                </a:lnTo>
                <a:lnTo>
                  <a:pt x="27" y="36"/>
                </a:lnTo>
                <a:lnTo>
                  <a:pt x="24" y="36"/>
                </a:lnTo>
                <a:lnTo>
                  <a:pt x="22" y="36"/>
                </a:lnTo>
                <a:lnTo>
                  <a:pt x="22" y="39"/>
                </a:lnTo>
                <a:lnTo>
                  <a:pt x="19" y="39"/>
                </a:lnTo>
                <a:lnTo>
                  <a:pt x="19" y="42"/>
                </a:lnTo>
                <a:lnTo>
                  <a:pt x="16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4" name="Freeform 155"/>
          <p:cNvSpPr>
            <a:spLocks/>
          </p:cNvSpPr>
          <p:nvPr/>
        </p:nvSpPr>
        <p:spPr bwMode="auto">
          <a:xfrm>
            <a:off x="2011363" y="3463925"/>
            <a:ext cx="34925" cy="96838"/>
          </a:xfrm>
          <a:custGeom>
            <a:avLst/>
            <a:gdLst>
              <a:gd name="T0" fmla="*/ 0 w 22"/>
              <a:gd name="T1" fmla="*/ 2147483647 h 61"/>
              <a:gd name="T2" fmla="*/ 2147483647 w 22"/>
              <a:gd name="T3" fmla="*/ 0 h 61"/>
              <a:gd name="T4" fmla="*/ 2147483647 w 22"/>
              <a:gd name="T5" fmla="*/ 2147483647 h 61"/>
              <a:gd name="T6" fmla="*/ 2147483647 w 22"/>
              <a:gd name="T7" fmla="*/ 2147483647 h 61"/>
              <a:gd name="T8" fmla="*/ 2147483647 w 22"/>
              <a:gd name="T9" fmla="*/ 2147483647 h 61"/>
              <a:gd name="T10" fmla="*/ 2147483647 w 22"/>
              <a:gd name="T11" fmla="*/ 2147483647 h 61"/>
              <a:gd name="T12" fmla="*/ 2147483647 w 22"/>
              <a:gd name="T13" fmla="*/ 2147483647 h 61"/>
              <a:gd name="T14" fmla="*/ 2147483647 w 22"/>
              <a:gd name="T15" fmla="*/ 2147483647 h 61"/>
              <a:gd name="T16" fmla="*/ 0 w 22"/>
              <a:gd name="T17" fmla="*/ 2147483647 h 61"/>
              <a:gd name="T18" fmla="*/ 2147483647 w 22"/>
              <a:gd name="T19" fmla="*/ 2147483647 h 61"/>
              <a:gd name="T20" fmla="*/ 2147483647 w 22"/>
              <a:gd name="T21" fmla="*/ 2147483647 h 61"/>
              <a:gd name="T22" fmla="*/ 2147483647 w 22"/>
              <a:gd name="T23" fmla="*/ 2147483647 h 61"/>
              <a:gd name="T24" fmla="*/ 2147483647 w 22"/>
              <a:gd name="T25" fmla="*/ 2147483647 h 61"/>
              <a:gd name="T26" fmla="*/ 2147483647 w 22"/>
              <a:gd name="T27" fmla="*/ 2147483647 h 61"/>
              <a:gd name="T28" fmla="*/ 2147483647 w 22"/>
              <a:gd name="T29" fmla="*/ 2147483647 h 61"/>
              <a:gd name="T30" fmla="*/ 2147483647 w 22"/>
              <a:gd name="T31" fmla="*/ 2147483647 h 61"/>
              <a:gd name="T32" fmla="*/ 2147483647 w 22"/>
              <a:gd name="T33" fmla="*/ 2147483647 h 61"/>
              <a:gd name="T34" fmla="*/ 2147483647 w 22"/>
              <a:gd name="T35" fmla="*/ 2147483647 h 61"/>
              <a:gd name="T36" fmla="*/ 2147483647 w 22"/>
              <a:gd name="T37" fmla="*/ 2147483647 h 61"/>
              <a:gd name="T38" fmla="*/ 2147483647 w 22"/>
              <a:gd name="T39" fmla="*/ 2147483647 h 61"/>
              <a:gd name="T40" fmla="*/ 2147483647 w 22"/>
              <a:gd name="T41" fmla="*/ 2147483647 h 61"/>
              <a:gd name="T42" fmla="*/ 2147483647 w 22"/>
              <a:gd name="T43" fmla="*/ 2147483647 h 61"/>
              <a:gd name="T44" fmla="*/ 2147483647 w 22"/>
              <a:gd name="T45" fmla="*/ 2147483647 h 61"/>
              <a:gd name="T46" fmla="*/ 2147483647 w 22"/>
              <a:gd name="T47" fmla="*/ 2147483647 h 61"/>
              <a:gd name="T48" fmla="*/ 2147483647 w 22"/>
              <a:gd name="T49" fmla="*/ 2147483647 h 61"/>
              <a:gd name="T50" fmla="*/ 0 w 22"/>
              <a:gd name="T51" fmla="*/ 2147483647 h 61"/>
              <a:gd name="T52" fmla="*/ 0 w 22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"/>
              <a:gd name="T82" fmla="*/ 0 h 61"/>
              <a:gd name="T83" fmla="*/ 22 w 22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" h="61">
                <a:moveTo>
                  <a:pt x="0" y="5"/>
                </a:moveTo>
                <a:lnTo>
                  <a:pt x="14" y="0"/>
                </a:lnTo>
                <a:lnTo>
                  <a:pt x="14" y="50"/>
                </a:lnTo>
                <a:lnTo>
                  <a:pt x="14" y="52"/>
                </a:lnTo>
                <a:lnTo>
                  <a:pt x="16" y="55"/>
                </a:lnTo>
                <a:lnTo>
                  <a:pt x="16" y="58"/>
                </a:lnTo>
                <a:lnTo>
                  <a:pt x="19" y="61"/>
                </a:lnTo>
                <a:lnTo>
                  <a:pt x="22" y="61"/>
                </a:lnTo>
                <a:lnTo>
                  <a:pt x="0" y="61"/>
                </a:lnTo>
                <a:lnTo>
                  <a:pt x="3" y="61"/>
                </a:lnTo>
                <a:lnTo>
                  <a:pt x="5" y="61"/>
                </a:lnTo>
                <a:lnTo>
                  <a:pt x="5" y="58"/>
                </a:lnTo>
                <a:lnTo>
                  <a:pt x="8" y="58"/>
                </a:lnTo>
                <a:lnTo>
                  <a:pt x="8" y="55"/>
                </a:lnTo>
                <a:lnTo>
                  <a:pt x="8" y="52"/>
                </a:lnTo>
                <a:lnTo>
                  <a:pt x="8" y="50"/>
                </a:lnTo>
                <a:lnTo>
                  <a:pt x="8" y="19"/>
                </a:lnTo>
                <a:lnTo>
                  <a:pt x="8" y="16"/>
                </a:lnTo>
                <a:lnTo>
                  <a:pt x="8" y="14"/>
                </a:lnTo>
                <a:lnTo>
                  <a:pt x="8" y="11"/>
                </a:lnTo>
                <a:lnTo>
                  <a:pt x="8" y="8"/>
                </a:lnTo>
                <a:lnTo>
                  <a:pt x="5" y="8"/>
                </a:lnTo>
                <a:lnTo>
                  <a:pt x="5" y="5"/>
                </a:lnTo>
                <a:lnTo>
                  <a:pt x="3" y="5"/>
                </a:lnTo>
                <a:lnTo>
                  <a:pt x="3" y="8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5" name="Freeform 156"/>
          <p:cNvSpPr>
            <a:spLocks/>
          </p:cNvSpPr>
          <p:nvPr/>
        </p:nvSpPr>
        <p:spPr bwMode="auto">
          <a:xfrm>
            <a:off x="796925" y="2085975"/>
            <a:ext cx="87313" cy="109538"/>
          </a:xfrm>
          <a:custGeom>
            <a:avLst/>
            <a:gdLst>
              <a:gd name="T0" fmla="*/ 2147483647 w 55"/>
              <a:gd name="T1" fmla="*/ 2147483647 h 69"/>
              <a:gd name="T2" fmla="*/ 2147483647 w 55"/>
              <a:gd name="T3" fmla="*/ 2147483647 h 69"/>
              <a:gd name="T4" fmla="*/ 2147483647 w 55"/>
              <a:gd name="T5" fmla="*/ 0 h 69"/>
              <a:gd name="T6" fmla="*/ 0 w 55"/>
              <a:gd name="T7" fmla="*/ 2147483647 h 69"/>
              <a:gd name="T8" fmla="*/ 2147483647 w 55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69"/>
              <a:gd name="T17" fmla="*/ 55 w 55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69">
                <a:moveTo>
                  <a:pt x="27" y="69"/>
                </a:moveTo>
                <a:lnTo>
                  <a:pt x="55" y="69"/>
                </a:lnTo>
                <a:lnTo>
                  <a:pt x="27" y="0"/>
                </a:lnTo>
                <a:lnTo>
                  <a:pt x="0" y="69"/>
                </a:lnTo>
                <a:lnTo>
                  <a:pt x="27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6" name="Line 157"/>
          <p:cNvSpPr>
            <a:spLocks noChangeShapeType="1"/>
          </p:cNvSpPr>
          <p:nvPr/>
        </p:nvSpPr>
        <p:spPr bwMode="auto">
          <a:xfrm>
            <a:off x="839788" y="2195513"/>
            <a:ext cx="1587" cy="10493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7" name="Freeform 158"/>
          <p:cNvSpPr>
            <a:spLocks/>
          </p:cNvSpPr>
          <p:nvPr/>
        </p:nvSpPr>
        <p:spPr bwMode="auto">
          <a:xfrm>
            <a:off x="4419600" y="3195638"/>
            <a:ext cx="107950" cy="88900"/>
          </a:xfrm>
          <a:custGeom>
            <a:avLst/>
            <a:gdLst>
              <a:gd name="T0" fmla="*/ 0 w 68"/>
              <a:gd name="T1" fmla="*/ 2147483647 h 56"/>
              <a:gd name="T2" fmla="*/ 0 w 68"/>
              <a:gd name="T3" fmla="*/ 2147483647 h 56"/>
              <a:gd name="T4" fmla="*/ 2147483647 w 68"/>
              <a:gd name="T5" fmla="*/ 2147483647 h 56"/>
              <a:gd name="T6" fmla="*/ 0 w 68"/>
              <a:gd name="T7" fmla="*/ 0 h 56"/>
              <a:gd name="T8" fmla="*/ 0 w 68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6"/>
              <a:gd name="T17" fmla="*/ 68 w 68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6">
                <a:moveTo>
                  <a:pt x="0" y="28"/>
                </a:moveTo>
                <a:lnTo>
                  <a:pt x="0" y="56"/>
                </a:lnTo>
                <a:lnTo>
                  <a:pt x="68" y="28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8" name="Line 159"/>
          <p:cNvSpPr>
            <a:spLocks noChangeShapeType="1"/>
          </p:cNvSpPr>
          <p:nvPr/>
        </p:nvSpPr>
        <p:spPr bwMode="auto">
          <a:xfrm flipH="1">
            <a:off x="839788" y="3240088"/>
            <a:ext cx="3579812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9" name="Line 160"/>
          <p:cNvSpPr>
            <a:spLocks noChangeShapeType="1"/>
          </p:cNvSpPr>
          <p:nvPr/>
        </p:nvSpPr>
        <p:spPr bwMode="auto">
          <a:xfrm flipV="1">
            <a:off x="1160463" y="2239963"/>
            <a:ext cx="487362" cy="1000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0" name="Line 161"/>
          <p:cNvSpPr>
            <a:spLocks noChangeShapeType="1"/>
          </p:cNvSpPr>
          <p:nvPr/>
        </p:nvSpPr>
        <p:spPr bwMode="auto">
          <a:xfrm>
            <a:off x="836613" y="2247900"/>
            <a:ext cx="10795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1" name="Line 162"/>
          <p:cNvSpPr>
            <a:spLocks noChangeShapeType="1"/>
          </p:cNvSpPr>
          <p:nvPr/>
        </p:nvSpPr>
        <p:spPr bwMode="auto">
          <a:xfrm>
            <a:off x="1843088" y="2243138"/>
            <a:ext cx="487362" cy="9969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2" name="Line 163"/>
          <p:cNvSpPr>
            <a:spLocks noChangeShapeType="1"/>
          </p:cNvSpPr>
          <p:nvPr/>
        </p:nvSpPr>
        <p:spPr bwMode="auto">
          <a:xfrm flipV="1">
            <a:off x="1863725" y="2243138"/>
            <a:ext cx="531813" cy="9969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3" name="Line 164"/>
          <p:cNvSpPr>
            <a:spLocks noChangeShapeType="1"/>
          </p:cNvSpPr>
          <p:nvPr/>
        </p:nvSpPr>
        <p:spPr bwMode="auto">
          <a:xfrm>
            <a:off x="2405063" y="2239963"/>
            <a:ext cx="83185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4" name="Line 165"/>
          <p:cNvSpPr>
            <a:spLocks noChangeShapeType="1"/>
          </p:cNvSpPr>
          <p:nvPr/>
        </p:nvSpPr>
        <p:spPr bwMode="auto">
          <a:xfrm>
            <a:off x="3236913" y="2225675"/>
            <a:ext cx="576262" cy="10144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5" name="Line 166"/>
          <p:cNvSpPr>
            <a:spLocks noChangeShapeType="1"/>
          </p:cNvSpPr>
          <p:nvPr/>
        </p:nvSpPr>
        <p:spPr bwMode="auto">
          <a:xfrm flipV="1">
            <a:off x="3106738" y="2239963"/>
            <a:ext cx="514350" cy="1000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6" name="Line 167"/>
          <p:cNvSpPr>
            <a:spLocks noChangeShapeType="1"/>
          </p:cNvSpPr>
          <p:nvPr/>
        </p:nvSpPr>
        <p:spPr bwMode="auto">
          <a:xfrm>
            <a:off x="3621088" y="2225675"/>
            <a:ext cx="544512" cy="10144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1963738" y="2125663"/>
            <a:ext cx="1587" cy="1166812"/>
            <a:chOff x="1237" y="1339"/>
            <a:chExt cx="1" cy="735"/>
          </a:xfrm>
        </p:grpSpPr>
        <p:sp>
          <p:nvSpPr>
            <p:cNvPr id="20612" name="Line 168"/>
            <p:cNvSpPr>
              <a:spLocks noChangeShapeType="1"/>
            </p:cNvSpPr>
            <p:nvPr/>
          </p:nvSpPr>
          <p:spPr bwMode="auto">
            <a:xfrm>
              <a:off x="1237" y="1339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3" name="Line 169"/>
            <p:cNvSpPr>
              <a:spLocks noChangeShapeType="1"/>
            </p:cNvSpPr>
            <p:nvPr/>
          </p:nvSpPr>
          <p:spPr bwMode="auto">
            <a:xfrm>
              <a:off x="1237" y="1419"/>
              <a:ext cx="1" cy="2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4" name="Line 170"/>
            <p:cNvSpPr>
              <a:spLocks noChangeShapeType="1"/>
            </p:cNvSpPr>
            <p:nvPr/>
          </p:nvSpPr>
          <p:spPr bwMode="auto">
            <a:xfrm>
              <a:off x="1237" y="1466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5" name="Line 171"/>
            <p:cNvSpPr>
              <a:spLocks noChangeShapeType="1"/>
            </p:cNvSpPr>
            <p:nvPr/>
          </p:nvSpPr>
          <p:spPr bwMode="auto">
            <a:xfrm>
              <a:off x="1237" y="1510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6" name="Line 172"/>
            <p:cNvSpPr>
              <a:spLocks noChangeShapeType="1"/>
            </p:cNvSpPr>
            <p:nvPr/>
          </p:nvSpPr>
          <p:spPr bwMode="auto">
            <a:xfrm>
              <a:off x="1237" y="1593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7" name="Line 173"/>
            <p:cNvSpPr>
              <a:spLocks noChangeShapeType="1"/>
            </p:cNvSpPr>
            <p:nvPr/>
          </p:nvSpPr>
          <p:spPr bwMode="auto">
            <a:xfrm>
              <a:off x="1237" y="1637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8" name="Line 174"/>
            <p:cNvSpPr>
              <a:spLocks noChangeShapeType="1"/>
            </p:cNvSpPr>
            <p:nvPr/>
          </p:nvSpPr>
          <p:spPr bwMode="auto">
            <a:xfrm>
              <a:off x="1237" y="1684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9" name="Line 175"/>
            <p:cNvSpPr>
              <a:spLocks noChangeShapeType="1"/>
            </p:cNvSpPr>
            <p:nvPr/>
          </p:nvSpPr>
          <p:spPr bwMode="auto">
            <a:xfrm>
              <a:off x="1237" y="1765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0" name="Line 176"/>
            <p:cNvSpPr>
              <a:spLocks noChangeShapeType="1"/>
            </p:cNvSpPr>
            <p:nvPr/>
          </p:nvSpPr>
          <p:spPr bwMode="auto">
            <a:xfrm>
              <a:off x="1237" y="1812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1" name="Line 177"/>
            <p:cNvSpPr>
              <a:spLocks noChangeShapeType="1"/>
            </p:cNvSpPr>
            <p:nvPr/>
          </p:nvSpPr>
          <p:spPr bwMode="auto">
            <a:xfrm>
              <a:off x="1237" y="1856"/>
              <a:ext cx="1" cy="4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2" name="Line 178"/>
            <p:cNvSpPr>
              <a:spLocks noChangeShapeType="1"/>
            </p:cNvSpPr>
            <p:nvPr/>
          </p:nvSpPr>
          <p:spPr bwMode="auto">
            <a:xfrm>
              <a:off x="1237" y="1939"/>
              <a:ext cx="1" cy="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3" name="Line 179"/>
            <p:cNvSpPr>
              <a:spLocks noChangeShapeType="1"/>
            </p:cNvSpPr>
            <p:nvPr/>
          </p:nvSpPr>
          <p:spPr bwMode="auto">
            <a:xfrm>
              <a:off x="1237" y="1983"/>
              <a:ext cx="1" cy="1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4" name="Line 180"/>
            <p:cNvSpPr>
              <a:spLocks noChangeShapeType="1"/>
            </p:cNvSpPr>
            <p:nvPr/>
          </p:nvSpPr>
          <p:spPr bwMode="auto">
            <a:xfrm>
              <a:off x="1237" y="2030"/>
              <a:ext cx="1" cy="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88" name="Line 181"/>
          <p:cNvSpPr>
            <a:spLocks noChangeShapeType="1"/>
          </p:cNvSpPr>
          <p:nvPr/>
        </p:nvSpPr>
        <p:spPr bwMode="auto">
          <a:xfrm>
            <a:off x="1662113" y="2235200"/>
            <a:ext cx="1762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9" name="Text Box 182"/>
          <p:cNvSpPr txBox="1">
            <a:spLocks noChangeArrowheads="1"/>
          </p:cNvSpPr>
          <p:nvPr/>
        </p:nvSpPr>
        <p:spPr bwMode="auto">
          <a:xfrm>
            <a:off x="2789238" y="426402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i="1">
                <a:latin typeface="Times New Roman" pitchFamily="18" charset="0"/>
              </a:rPr>
              <a:t>Naß</a:t>
            </a:r>
          </a:p>
        </p:txBody>
      </p:sp>
      <p:sp>
        <p:nvSpPr>
          <p:cNvPr id="20590" name="Rectangle 185"/>
          <p:cNvSpPr>
            <a:spLocks noChangeArrowheads="1"/>
          </p:cNvSpPr>
          <p:nvPr/>
        </p:nvSpPr>
        <p:spPr bwMode="auto">
          <a:xfrm>
            <a:off x="4589463" y="2392363"/>
            <a:ext cx="7921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      1</a:t>
            </a:r>
            <a:endParaRPr lang="de-DE"/>
          </a:p>
        </p:txBody>
      </p:sp>
      <p:sp>
        <p:nvSpPr>
          <p:cNvPr id="20591" name="Rectangle 186"/>
          <p:cNvSpPr>
            <a:spLocks noChangeArrowheads="1"/>
          </p:cNvSpPr>
          <p:nvPr/>
        </p:nvSpPr>
        <p:spPr bwMode="auto">
          <a:xfrm>
            <a:off x="4733925" y="3471863"/>
            <a:ext cx="6715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      0</a:t>
            </a:r>
            <a:endParaRPr lang="de-DE"/>
          </a:p>
        </p:txBody>
      </p:sp>
      <p:sp>
        <p:nvSpPr>
          <p:cNvPr id="20592" name="Freeform 187"/>
          <p:cNvSpPr>
            <a:spLocks/>
          </p:cNvSpPr>
          <p:nvPr/>
        </p:nvSpPr>
        <p:spPr bwMode="auto">
          <a:xfrm>
            <a:off x="8485188" y="3902075"/>
            <a:ext cx="127000" cy="115888"/>
          </a:xfrm>
          <a:custGeom>
            <a:avLst/>
            <a:gdLst>
              <a:gd name="T0" fmla="*/ 2147483647 w 80"/>
              <a:gd name="T1" fmla="*/ 0 h 73"/>
              <a:gd name="T2" fmla="*/ 2147483647 w 80"/>
              <a:gd name="T3" fmla="*/ 0 h 73"/>
              <a:gd name="T4" fmla="*/ 2147483647 w 80"/>
              <a:gd name="T5" fmla="*/ 0 h 73"/>
              <a:gd name="T6" fmla="*/ 2147483647 w 80"/>
              <a:gd name="T7" fmla="*/ 2147483647 h 73"/>
              <a:gd name="T8" fmla="*/ 2147483647 w 80"/>
              <a:gd name="T9" fmla="*/ 2147483647 h 73"/>
              <a:gd name="T10" fmla="*/ 2147483647 w 80"/>
              <a:gd name="T11" fmla="*/ 2147483647 h 73"/>
              <a:gd name="T12" fmla="*/ 2147483647 w 80"/>
              <a:gd name="T13" fmla="*/ 2147483647 h 73"/>
              <a:gd name="T14" fmla="*/ 2147483647 w 80"/>
              <a:gd name="T15" fmla="*/ 2147483647 h 73"/>
              <a:gd name="T16" fmla="*/ 2147483647 w 80"/>
              <a:gd name="T17" fmla="*/ 2147483647 h 73"/>
              <a:gd name="T18" fmla="*/ 2147483647 w 80"/>
              <a:gd name="T19" fmla="*/ 2147483647 h 73"/>
              <a:gd name="T20" fmla="*/ 2147483647 w 80"/>
              <a:gd name="T21" fmla="*/ 2147483647 h 73"/>
              <a:gd name="T22" fmla="*/ 2147483647 w 80"/>
              <a:gd name="T23" fmla="*/ 2147483647 h 73"/>
              <a:gd name="T24" fmla="*/ 2147483647 w 80"/>
              <a:gd name="T25" fmla="*/ 2147483647 h 73"/>
              <a:gd name="T26" fmla="*/ 2147483647 w 80"/>
              <a:gd name="T27" fmla="*/ 2147483647 h 73"/>
              <a:gd name="T28" fmla="*/ 2147483647 w 80"/>
              <a:gd name="T29" fmla="*/ 2147483647 h 73"/>
              <a:gd name="T30" fmla="*/ 2147483647 w 80"/>
              <a:gd name="T31" fmla="*/ 2147483647 h 73"/>
              <a:gd name="T32" fmla="*/ 2147483647 w 80"/>
              <a:gd name="T33" fmla="*/ 2147483647 h 73"/>
              <a:gd name="T34" fmla="*/ 2147483647 w 80"/>
              <a:gd name="T35" fmla="*/ 2147483647 h 73"/>
              <a:gd name="T36" fmla="*/ 2147483647 w 80"/>
              <a:gd name="T37" fmla="*/ 2147483647 h 73"/>
              <a:gd name="T38" fmla="*/ 2147483647 w 80"/>
              <a:gd name="T39" fmla="*/ 2147483647 h 73"/>
              <a:gd name="T40" fmla="*/ 2147483647 w 80"/>
              <a:gd name="T41" fmla="*/ 2147483647 h 73"/>
              <a:gd name="T42" fmla="*/ 2147483647 w 80"/>
              <a:gd name="T43" fmla="*/ 2147483647 h 73"/>
              <a:gd name="T44" fmla="*/ 2147483647 w 80"/>
              <a:gd name="T45" fmla="*/ 2147483647 h 73"/>
              <a:gd name="T46" fmla="*/ 2147483647 w 80"/>
              <a:gd name="T47" fmla="*/ 2147483647 h 73"/>
              <a:gd name="T48" fmla="*/ 2147483647 w 80"/>
              <a:gd name="T49" fmla="*/ 2147483647 h 73"/>
              <a:gd name="T50" fmla="*/ 2147483647 w 80"/>
              <a:gd name="T51" fmla="*/ 2147483647 h 73"/>
              <a:gd name="T52" fmla="*/ 2147483647 w 80"/>
              <a:gd name="T53" fmla="*/ 2147483647 h 73"/>
              <a:gd name="T54" fmla="*/ 2147483647 w 80"/>
              <a:gd name="T55" fmla="*/ 2147483647 h 73"/>
              <a:gd name="T56" fmla="*/ 2147483647 w 80"/>
              <a:gd name="T57" fmla="*/ 2147483647 h 73"/>
              <a:gd name="T58" fmla="*/ 2147483647 w 80"/>
              <a:gd name="T59" fmla="*/ 2147483647 h 73"/>
              <a:gd name="T60" fmla="*/ 2147483647 w 80"/>
              <a:gd name="T61" fmla="*/ 2147483647 h 73"/>
              <a:gd name="T62" fmla="*/ 2147483647 w 80"/>
              <a:gd name="T63" fmla="*/ 2147483647 h 73"/>
              <a:gd name="T64" fmla="*/ 2147483647 w 80"/>
              <a:gd name="T65" fmla="*/ 2147483647 h 73"/>
              <a:gd name="T66" fmla="*/ 2147483647 w 80"/>
              <a:gd name="T67" fmla="*/ 2147483647 h 73"/>
              <a:gd name="T68" fmla="*/ 2147483647 w 80"/>
              <a:gd name="T69" fmla="*/ 2147483647 h 73"/>
              <a:gd name="T70" fmla="*/ 2147483647 w 80"/>
              <a:gd name="T71" fmla="*/ 2147483647 h 73"/>
              <a:gd name="T72" fmla="*/ 2147483647 w 80"/>
              <a:gd name="T73" fmla="*/ 2147483647 h 73"/>
              <a:gd name="T74" fmla="*/ 2147483647 w 80"/>
              <a:gd name="T75" fmla="*/ 0 h 73"/>
              <a:gd name="T76" fmla="*/ 0 w 80"/>
              <a:gd name="T77" fmla="*/ 0 h 73"/>
              <a:gd name="T78" fmla="*/ 2147483647 w 80"/>
              <a:gd name="T79" fmla="*/ 0 h 73"/>
              <a:gd name="T80" fmla="*/ 2147483647 w 80"/>
              <a:gd name="T81" fmla="*/ 0 h 73"/>
              <a:gd name="T82" fmla="*/ 2147483647 w 80"/>
              <a:gd name="T83" fmla="*/ 2147483647 h 73"/>
              <a:gd name="T84" fmla="*/ 2147483647 w 80"/>
              <a:gd name="T85" fmla="*/ 2147483647 h 73"/>
              <a:gd name="T86" fmla="*/ 2147483647 w 80"/>
              <a:gd name="T87" fmla="*/ 2147483647 h 73"/>
              <a:gd name="T88" fmla="*/ 2147483647 w 80"/>
              <a:gd name="T89" fmla="*/ 2147483647 h 73"/>
              <a:gd name="T90" fmla="*/ 2147483647 w 80"/>
              <a:gd name="T91" fmla="*/ 2147483647 h 73"/>
              <a:gd name="T92" fmla="*/ 2147483647 w 80"/>
              <a:gd name="T93" fmla="*/ 2147483647 h 73"/>
              <a:gd name="T94" fmla="*/ 2147483647 w 80"/>
              <a:gd name="T95" fmla="*/ 2147483647 h 73"/>
              <a:gd name="T96" fmla="*/ 2147483647 w 80"/>
              <a:gd name="T97" fmla="*/ 2147483647 h 73"/>
              <a:gd name="T98" fmla="*/ 2147483647 w 80"/>
              <a:gd name="T99" fmla="*/ 2147483647 h 73"/>
              <a:gd name="T100" fmla="*/ 2147483647 w 80"/>
              <a:gd name="T101" fmla="*/ 2147483647 h 73"/>
              <a:gd name="T102" fmla="*/ 2147483647 w 80"/>
              <a:gd name="T103" fmla="*/ 2147483647 h 73"/>
              <a:gd name="T104" fmla="*/ 2147483647 w 80"/>
              <a:gd name="T105" fmla="*/ 2147483647 h 73"/>
              <a:gd name="T106" fmla="*/ 2147483647 w 80"/>
              <a:gd name="T107" fmla="*/ 2147483647 h 73"/>
              <a:gd name="T108" fmla="*/ 2147483647 w 80"/>
              <a:gd name="T109" fmla="*/ 2147483647 h 73"/>
              <a:gd name="T110" fmla="*/ 2147483647 w 80"/>
              <a:gd name="T111" fmla="*/ 0 h 73"/>
              <a:gd name="T112" fmla="*/ 2147483647 w 80"/>
              <a:gd name="T113" fmla="*/ 0 h 7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"/>
              <a:gd name="T172" fmla="*/ 0 h 73"/>
              <a:gd name="T173" fmla="*/ 80 w 80"/>
              <a:gd name="T174" fmla="*/ 73 h 7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" h="73">
                <a:moveTo>
                  <a:pt x="54" y="0"/>
                </a:moveTo>
                <a:lnTo>
                  <a:pt x="80" y="0"/>
                </a:lnTo>
                <a:lnTo>
                  <a:pt x="77" y="0"/>
                </a:lnTo>
                <a:lnTo>
                  <a:pt x="77" y="3"/>
                </a:lnTo>
                <a:lnTo>
                  <a:pt x="74" y="3"/>
                </a:lnTo>
                <a:lnTo>
                  <a:pt x="70" y="3"/>
                </a:lnTo>
                <a:lnTo>
                  <a:pt x="70" y="7"/>
                </a:lnTo>
                <a:lnTo>
                  <a:pt x="67" y="7"/>
                </a:lnTo>
                <a:lnTo>
                  <a:pt x="67" y="10"/>
                </a:lnTo>
                <a:lnTo>
                  <a:pt x="64" y="10"/>
                </a:lnTo>
                <a:lnTo>
                  <a:pt x="64" y="13"/>
                </a:lnTo>
                <a:lnTo>
                  <a:pt x="47" y="43"/>
                </a:lnTo>
                <a:lnTo>
                  <a:pt x="47" y="60"/>
                </a:lnTo>
                <a:lnTo>
                  <a:pt x="47" y="63"/>
                </a:lnTo>
                <a:lnTo>
                  <a:pt x="47" y="67"/>
                </a:lnTo>
                <a:lnTo>
                  <a:pt x="47" y="70"/>
                </a:lnTo>
                <a:lnTo>
                  <a:pt x="50" y="70"/>
                </a:lnTo>
                <a:lnTo>
                  <a:pt x="54" y="70"/>
                </a:lnTo>
                <a:lnTo>
                  <a:pt x="57" y="70"/>
                </a:lnTo>
                <a:lnTo>
                  <a:pt x="57" y="73"/>
                </a:lnTo>
                <a:lnTo>
                  <a:pt x="24" y="73"/>
                </a:lnTo>
                <a:lnTo>
                  <a:pt x="24" y="70"/>
                </a:lnTo>
                <a:lnTo>
                  <a:pt x="27" y="70"/>
                </a:lnTo>
                <a:lnTo>
                  <a:pt x="30" y="70"/>
                </a:lnTo>
                <a:lnTo>
                  <a:pt x="34" y="70"/>
                </a:lnTo>
                <a:lnTo>
                  <a:pt x="34" y="67"/>
                </a:lnTo>
                <a:lnTo>
                  <a:pt x="34" y="63"/>
                </a:lnTo>
                <a:lnTo>
                  <a:pt x="37" y="63"/>
                </a:lnTo>
                <a:lnTo>
                  <a:pt x="37" y="60"/>
                </a:lnTo>
                <a:lnTo>
                  <a:pt x="37" y="43"/>
                </a:lnTo>
                <a:lnTo>
                  <a:pt x="14" y="13"/>
                </a:lnTo>
                <a:lnTo>
                  <a:pt x="14" y="10"/>
                </a:lnTo>
                <a:lnTo>
                  <a:pt x="14" y="7"/>
                </a:lnTo>
                <a:lnTo>
                  <a:pt x="10" y="7"/>
                </a:lnTo>
                <a:lnTo>
                  <a:pt x="10" y="3"/>
                </a:lnTo>
                <a:lnTo>
                  <a:pt x="7" y="3"/>
                </a:lnTo>
                <a:lnTo>
                  <a:pt x="4" y="3"/>
                </a:lnTo>
                <a:lnTo>
                  <a:pt x="4" y="0"/>
                </a:lnTo>
                <a:lnTo>
                  <a:pt x="0" y="0"/>
                </a:lnTo>
                <a:lnTo>
                  <a:pt x="34" y="0"/>
                </a:lnTo>
                <a:lnTo>
                  <a:pt x="30" y="0"/>
                </a:lnTo>
                <a:lnTo>
                  <a:pt x="30" y="3"/>
                </a:lnTo>
                <a:lnTo>
                  <a:pt x="27" y="3"/>
                </a:lnTo>
                <a:lnTo>
                  <a:pt x="24" y="3"/>
                </a:lnTo>
                <a:lnTo>
                  <a:pt x="24" y="7"/>
                </a:lnTo>
                <a:lnTo>
                  <a:pt x="27" y="7"/>
                </a:lnTo>
                <a:lnTo>
                  <a:pt x="27" y="10"/>
                </a:lnTo>
                <a:lnTo>
                  <a:pt x="27" y="13"/>
                </a:lnTo>
                <a:lnTo>
                  <a:pt x="44" y="37"/>
                </a:lnTo>
                <a:lnTo>
                  <a:pt x="57" y="13"/>
                </a:lnTo>
                <a:lnTo>
                  <a:pt x="60" y="13"/>
                </a:lnTo>
                <a:lnTo>
                  <a:pt x="60" y="10"/>
                </a:lnTo>
                <a:lnTo>
                  <a:pt x="60" y="7"/>
                </a:lnTo>
                <a:lnTo>
                  <a:pt x="60" y="3"/>
                </a:lnTo>
                <a:lnTo>
                  <a:pt x="57" y="3"/>
                </a:lnTo>
                <a:lnTo>
                  <a:pt x="57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3" name="Line 188"/>
          <p:cNvSpPr>
            <a:spLocks noChangeShapeType="1"/>
          </p:cNvSpPr>
          <p:nvPr/>
        </p:nvSpPr>
        <p:spPr bwMode="auto">
          <a:xfrm>
            <a:off x="6718300" y="2532063"/>
            <a:ext cx="639763" cy="12017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4" name="Freeform 189"/>
          <p:cNvSpPr>
            <a:spLocks/>
          </p:cNvSpPr>
          <p:nvPr/>
        </p:nvSpPr>
        <p:spPr bwMode="auto">
          <a:xfrm>
            <a:off x="8475663" y="3690938"/>
            <a:ext cx="131762" cy="106362"/>
          </a:xfrm>
          <a:custGeom>
            <a:avLst/>
            <a:gdLst>
              <a:gd name="T0" fmla="*/ 0 w 83"/>
              <a:gd name="T1" fmla="*/ 2147483647 h 67"/>
              <a:gd name="T2" fmla="*/ 0 w 83"/>
              <a:gd name="T3" fmla="*/ 2147483647 h 67"/>
              <a:gd name="T4" fmla="*/ 2147483647 w 83"/>
              <a:gd name="T5" fmla="*/ 2147483647 h 67"/>
              <a:gd name="T6" fmla="*/ 0 w 83"/>
              <a:gd name="T7" fmla="*/ 0 h 67"/>
              <a:gd name="T8" fmla="*/ 0 w 83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67"/>
              <a:gd name="T17" fmla="*/ 83 w 83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67">
                <a:moveTo>
                  <a:pt x="0" y="34"/>
                </a:moveTo>
                <a:lnTo>
                  <a:pt x="0" y="67"/>
                </a:lnTo>
                <a:lnTo>
                  <a:pt x="83" y="34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5" name="Line 190"/>
          <p:cNvSpPr>
            <a:spLocks noChangeShapeType="1"/>
          </p:cNvSpPr>
          <p:nvPr/>
        </p:nvSpPr>
        <p:spPr bwMode="auto">
          <a:xfrm flipH="1">
            <a:off x="5426075" y="3744913"/>
            <a:ext cx="30495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6" name="Freeform 191"/>
          <p:cNvSpPr>
            <a:spLocks/>
          </p:cNvSpPr>
          <p:nvPr/>
        </p:nvSpPr>
        <p:spPr bwMode="auto">
          <a:xfrm>
            <a:off x="5373688" y="2336800"/>
            <a:ext cx="106362" cy="131763"/>
          </a:xfrm>
          <a:custGeom>
            <a:avLst/>
            <a:gdLst>
              <a:gd name="T0" fmla="*/ 2147483647 w 67"/>
              <a:gd name="T1" fmla="*/ 2147483647 h 83"/>
              <a:gd name="T2" fmla="*/ 2147483647 w 67"/>
              <a:gd name="T3" fmla="*/ 2147483647 h 83"/>
              <a:gd name="T4" fmla="*/ 2147483647 w 67"/>
              <a:gd name="T5" fmla="*/ 0 h 83"/>
              <a:gd name="T6" fmla="*/ 0 w 67"/>
              <a:gd name="T7" fmla="*/ 2147483647 h 83"/>
              <a:gd name="T8" fmla="*/ 2147483647 w 67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83"/>
              <a:gd name="T17" fmla="*/ 67 w 67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83">
                <a:moveTo>
                  <a:pt x="33" y="83"/>
                </a:moveTo>
                <a:lnTo>
                  <a:pt x="67" y="83"/>
                </a:lnTo>
                <a:lnTo>
                  <a:pt x="33" y="0"/>
                </a:lnTo>
                <a:lnTo>
                  <a:pt x="0" y="83"/>
                </a:lnTo>
                <a:lnTo>
                  <a:pt x="33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7" name="Line 192"/>
          <p:cNvSpPr>
            <a:spLocks noChangeShapeType="1"/>
          </p:cNvSpPr>
          <p:nvPr/>
        </p:nvSpPr>
        <p:spPr bwMode="auto">
          <a:xfrm>
            <a:off x="5426075" y="2468563"/>
            <a:ext cx="1588" cy="12652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8" name="Line 193"/>
          <p:cNvSpPr>
            <a:spLocks noChangeShapeType="1"/>
          </p:cNvSpPr>
          <p:nvPr/>
        </p:nvSpPr>
        <p:spPr bwMode="auto">
          <a:xfrm>
            <a:off x="5321300" y="2552700"/>
            <a:ext cx="1047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9" name="Line 194"/>
          <p:cNvSpPr>
            <a:spLocks noChangeShapeType="1"/>
          </p:cNvSpPr>
          <p:nvPr/>
        </p:nvSpPr>
        <p:spPr bwMode="auto">
          <a:xfrm flipV="1">
            <a:off x="6119813" y="2532063"/>
            <a:ext cx="598487" cy="12017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0" name="Line 195"/>
          <p:cNvSpPr>
            <a:spLocks noChangeShapeType="1"/>
          </p:cNvSpPr>
          <p:nvPr/>
        </p:nvSpPr>
        <p:spPr bwMode="auto">
          <a:xfrm>
            <a:off x="7881938" y="2532063"/>
            <a:ext cx="530225" cy="12017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1" name="Line 196"/>
          <p:cNvSpPr>
            <a:spLocks noChangeShapeType="1"/>
          </p:cNvSpPr>
          <p:nvPr/>
        </p:nvSpPr>
        <p:spPr bwMode="auto">
          <a:xfrm flipV="1">
            <a:off x="6738938" y="2532063"/>
            <a:ext cx="609600" cy="12017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2" name="Rectangle 197"/>
          <p:cNvSpPr>
            <a:spLocks noChangeArrowheads="1"/>
          </p:cNvSpPr>
          <p:nvPr/>
        </p:nvSpPr>
        <p:spPr bwMode="auto">
          <a:xfrm>
            <a:off x="6251575" y="3829050"/>
            <a:ext cx="80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3" name="Rectangle 198"/>
          <p:cNvSpPr>
            <a:spLocks noChangeArrowheads="1"/>
          </p:cNvSpPr>
          <p:nvPr/>
        </p:nvSpPr>
        <p:spPr bwMode="auto">
          <a:xfrm>
            <a:off x="5724525" y="2852738"/>
            <a:ext cx="7064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i="1">
                <a:solidFill>
                  <a:srgbClr val="000000"/>
                </a:solidFill>
                <a:latin typeface="Times New Roman" pitchFamily="18" charset="0"/>
              </a:rPr>
              <a:t>schlecht</a:t>
            </a:r>
            <a:endParaRPr lang="de-DE"/>
          </a:p>
        </p:txBody>
      </p:sp>
      <p:sp>
        <p:nvSpPr>
          <p:cNvPr id="20604" name="Rectangle 199"/>
          <p:cNvSpPr>
            <a:spLocks noChangeArrowheads="1"/>
          </p:cNvSpPr>
          <p:nvPr/>
        </p:nvSpPr>
        <p:spPr bwMode="auto">
          <a:xfrm>
            <a:off x="7405688" y="3829050"/>
            <a:ext cx="80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05" name="Rectangle 200"/>
          <p:cNvSpPr>
            <a:spLocks noChangeArrowheads="1"/>
          </p:cNvSpPr>
          <p:nvPr/>
        </p:nvSpPr>
        <p:spPr bwMode="auto">
          <a:xfrm>
            <a:off x="7380288" y="2636838"/>
            <a:ext cx="5032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i="1">
                <a:solidFill>
                  <a:srgbClr val="000000"/>
                </a:solidFill>
                <a:latin typeface="Times New Roman" pitchFamily="18" charset="0"/>
              </a:rPr>
              <a:t>schön</a:t>
            </a:r>
            <a:endParaRPr lang="de-DE"/>
          </a:p>
        </p:txBody>
      </p:sp>
      <p:sp>
        <p:nvSpPr>
          <p:cNvPr id="20606" name="Rectangle 202"/>
          <p:cNvSpPr>
            <a:spLocks noChangeArrowheads="1"/>
          </p:cNvSpPr>
          <p:nvPr/>
        </p:nvSpPr>
        <p:spPr bwMode="auto">
          <a:xfrm>
            <a:off x="5526088" y="2174875"/>
            <a:ext cx="574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i="1">
                <a:solidFill>
                  <a:srgbClr val="000000"/>
                </a:solidFill>
                <a:latin typeface="Times New Roman" pitchFamily="18" charset="0"/>
              </a:rPr>
              <a:t>Wetter</a:t>
            </a:r>
            <a:endParaRPr lang="de-DE"/>
          </a:p>
        </p:txBody>
      </p:sp>
      <p:sp>
        <p:nvSpPr>
          <p:cNvPr id="20607" name="Line 203"/>
          <p:cNvSpPr>
            <a:spLocks noChangeShapeType="1"/>
          </p:cNvSpPr>
          <p:nvPr/>
        </p:nvSpPr>
        <p:spPr bwMode="auto">
          <a:xfrm>
            <a:off x="7353300" y="2532063"/>
            <a:ext cx="5286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652" name="Text Box 204"/>
          <p:cNvSpPr txBox="1">
            <a:spLocks noChangeArrowheads="1"/>
          </p:cNvSpPr>
          <p:nvPr/>
        </p:nvSpPr>
        <p:spPr bwMode="auto">
          <a:xfrm>
            <a:off x="755650" y="4797425"/>
            <a:ext cx="788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Prinzipien</a:t>
            </a:r>
          </a:p>
          <a:p>
            <a:pPr algn="l">
              <a:lnSpc>
                <a:spcPct val="50000"/>
              </a:lnSpc>
            </a:pPr>
            <a:r>
              <a:rPr lang="de-DE"/>
              <a:t>WENN  (Helligkeit = normal)  UND (Feuchte = trocken)	</a:t>
            </a:r>
          </a:p>
          <a:p>
            <a:pPr algn="l">
              <a:lnSpc>
                <a:spcPct val="50000"/>
              </a:lnSpc>
            </a:pPr>
            <a:r>
              <a:rPr lang="de-DE"/>
              <a:t>	DANN (schönes Wetter)</a:t>
            </a:r>
          </a:p>
          <a:p>
            <a:pPr algn="l"/>
            <a:r>
              <a:rPr lang="de-DE"/>
              <a:t>WENN  (Helligkeit = dunkel) UND (Feuchte = naß)</a:t>
            </a:r>
          </a:p>
          <a:p>
            <a:pPr algn="l">
              <a:lnSpc>
                <a:spcPct val="50000"/>
              </a:lnSpc>
            </a:pPr>
            <a:r>
              <a:rPr lang="de-DE"/>
              <a:t>	DANN (schlechtes Wetter)</a:t>
            </a:r>
          </a:p>
        </p:txBody>
      </p:sp>
      <p:sp>
        <p:nvSpPr>
          <p:cNvPr id="104659" name="Rectangle 211"/>
          <p:cNvSpPr>
            <a:spLocks noChangeArrowheads="1"/>
          </p:cNvSpPr>
          <p:nvPr/>
        </p:nvSpPr>
        <p:spPr bwMode="auto">
          <a:xfrm>
            <a:off x="5499100" y="4144963"/>
            <a:ext cx="302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3300"/>
                </a:solidFill>
              </a:rPr>
              <a:t>Wetterzustand (b</a:t>
            </a:r>
            <a:r>
              <a:rPr lang="de-DE" baseline="-25000">
                <a:solidFill>
                  <a:srgbClr val="CC3300"/>
                </a:solidFill>
              </a:rPr>
              <a:t>1</a:t>
            </a:r>
            <a:r>
              <a:rPr lang="de-DE">
                <a:solidFill>
                  <a:srgbClr val="CC3300"/>
                </a:solidFill>
              </a:rPr>
              <a:t>,b</a:t>
            </a:r>
            <a:r>
              <a:rPr lang="de-DE" baseline="-25000">
                <a:solidFill>
                  <a:srgbClr val="CC3300"/>
                </a:solidFill>
              </a:rPr>
              <a:t>2</a:t>
            </a:r>
            <a:r>
              <a:rPr lang="de-DE">
                <a:solidFill>
                  <a:srgbClr val="CC3300"/>
                </a:solidFill>
              </a:rPr>
              <a:t>) = ?</a:t>
            </a:r>
          </a:p>
        </p:txBody>
      </p:sp>
      <p:sp>
        <p:nvSpPr>
          <p:cNvPr id="20610" name="Text Box 212"/>
          <p:cNvSpPr txBox="1">
            <a:spLocks noChangeArrowheads="1"/>
          </p:cNvSpPr>
          <p:nvPr/>
        </p:nvSpPr>
        <p:spPr bwMode="auto">
          <a:xfrm>
            <a:off x="6450013" y="2197100"/>
            <a:ext cx="579437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>
                <a:latin typeface="Times New Roman" pitchFamily="18" charset="0"/>
              </a:rPr>
              <a:t>m</a:t>
            </a:r>
            <a:r>
              <a:rPr lang="de-DE" sz="1600" baseline="-25000">
                <a:latin typeface="Times New Roman" pitchFamily="18" charset="0"/>
              </a:rPr>
              <a:t>y1</a:t>
            </a:r>
            <a:r>
              <a:rPr lang="de-DE" sz="1600">
                <a:latin typeface="Times New Roman" pitchFamily="18" charset="0"/>
              </a:rPr>
              <a:t>(y)</a:t>
            </a:r>
            <a:endParaRPr lang="de-DE" sz="3200">
              <a:latin typeface="Times New Roman" pitchFamily="18" charset="0"/>
            </a:endParaRPr>
          </a:p>
        </p:txBody>
      </p:sp>
      <p:sp>
        <p:nvSpPr>
          <p:cNvPr id="20611" name="Text Box 213"/>
          <p:cNvSpPr txBox="1">
            <a:spLocks noChangeArrowheads="1"/>
          </p:cNvSpPr>
          <p:nvPr/>
        </p:nvSpPr>
        <p:spPr bwMode="auto">
          <a:xfrm>
            <a:off x="7432675" y="2143125"/>
            <a:ext cx="661988" cy="347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>
                <a:latin typeface="Times New Roman" pitchFamily="18" charset="0"/>
              </a:rPr>
              <a:t>m</a:t>
            </a:r>
            <a:r>
              <a:rPr lang="de-DE" sz="1600" baseline="-25000">
                <a:latin typeface="Times New Roman" pitchFamily="18" charset="0"/>
              </a:rPr>
              <a:t>y2</a:t>
            </a:r>
            <a:r>
              <a:rPr lang="de-DE" sz="1600">
                <a:latin typeface="Times New Roman" pitchFamily="18" charset="0"/>
              </a:rPr>
              <a:t>(y)</a:t>
            </a:r>
            <a:endParaRPr lang="de-DE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991A99CF-05ED-4E43-BFEC-E2E94543A655}" type="slidenum">
              <a:rPr lang="de-DE" sz="1000" smtClean="0"/>
              <a:pPr/>
              <a:t>7</a:t>
            </a:fld>
            <a:r>
              <a:rPr lang="de-DE" sz="1000" smtClean="0"/>
              <a:t> -</a:t>
            </a:r>
          </a:p>
        </p:txBody>
      </p:sp>
      <p:sp>
        <p:nvSpPr>
          <p:cNvPr id="113866" name="Rectangle 202"/>
          <p:cNvSpPr>
            <a:spLocks noChangeArrowheads="1"/>
          </p:cNvSpPr>
          <p:nvPr/>
        </p:nvSpPr>
        <p:spPr bwMode="auto">
          <a:xfrm>
            <a:off x="5521040" y="2351087"/>
            <a:ext cx="811213" cy="739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3865" name="Rectangle 201"/>
          <p:cNvSpPr>
            <a:spLocks noChangeArrowheads="1"/>
          </p:cNvSpPr>
          <p:nvPr/>
        </p:nvSpPr>
        <p:spPr bwMode="auto">
          <a:xfrm>
            <a:off x="3012483" y="2313936"/>
            <a:ext cx="666750" cy="739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3864" name="Rectangle 200"/>
          <p:cNvSpPr>
            <a:spLocks noChangeArrowheads="1"/>
          </p:cNvSpPr>
          <p:nvPr/>
        </p:nvSpPr>
        <p:spPr bwMode="auto">
          <a:xfrm>
            <a:off x="735238" y="2270918"/>
            <a:ext cx="8113712" cy="9001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Fuzzy-Regeln</a:t>
            </a:r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792162"/>
          </a:xfrm>
        </p:spPr>
        <p:txBody>
          <a:bodyPr/>
          <a:lstStyle/>
          <a:p>
            <a:pPr marL="0" indent="0"/>
            <a:r>
              <a:rPr lang="de-DE" smtClean="0"/>
              <a:t>Beispiel 	</a:t>
            </a:r>
            <a:r>
              <a:rPr lang="de-DE" b="0" smtClean="0"/>
              <a:t>Zugehörigkeitsfunktionen</a:t>
            </a:r>
            <a:r>
              <a:rPr lang="de-DE" smtClean="0"/>
              <a:t> </a:t>
            </a:r>
            <a:r>
              <a:rPr lang="de-DE" b="0" smtClean="0"/>
              <a:t>für</a:t>
            </a:r>
            <a:r>
              <a:rPr lang="de-DE" smtClean="0"/>
              <a:t> „</a:t>
            </a:r>
            <a:r>
              <a:rPr lang="de-DE" b="0" smtClean="0"/>
              <a:t>Wetter“</a:t>
            </a:r>
            <a:r>
              <a:rPr lang="de-DE" sz="2000" b="0" smtClean="0">
                <a:solidFill>
                  <a:srgbClr val="000000"/>
                </a:solidFill>
              </a:rPr>
              <a:t>(b</a:t>
            </a:r>
            <a:r>
              <a:rPr lang="de-DE" sz="2000" b="0" baseline="-25000" smtClean="0">
                <a:solidFill>
                  <a:srgbClr val="000000"/>
                </a:solidFill>
              </a:rPr>
              <a:t>1</a:t>
            </a:r>
            <a:r>
              <a:rPr lang="de-DE" sz="2000" b="0" smtClean="0">
                <a:solidFill>
                  <a:srgbClr val="000000"/>
                </a:solidFill>
              </a:rPr>
              <a:t>,b</a:t>
            </a:r>
            <a:r>
              <a:rPr lang="de-DE" sz="2000" b="0" baseline="-25000" smtClean="0">
                <a:solidFill>
                  <a:srgbClr val="000000"/>
                </a:solidFill>
              </a:rPr>
              <a:t>2</a:t>
            </a:r>
            <a:r>
              <a:rPr lang="de-DE" sz="2000" b="0" smtClean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3863" name="Text Box 199"/>
          <p:cNvSpPr txBox="1">
            <a:spLocks noChangeArrowheads="1"/>
          </p:cNvSpPr>
          <p:nvPr/>
        </p:nvSpPr>
        <p:spPr bwMode="auto">
          <a:xfrm>
            <a:off x="706438" y="3673475"/>
            <a:ext cx="796766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Auswertung</a:t>
            </a:r>
          </a:p>
          <a:p>
            <a:pPr algn="l">
              <a:lnSpc>
                <a:spcPct val="50000"/>
              </a:lnSpc>
              <a:buFontTx/>
              <a:buBlip>
                <a:blip r:embed="rId2"/>
              </a:buBlip>
            </a:pPr>
            <a:r>
              <a:rPr lang="de-DE" sz="2400"/>
              <a:t>„</a:t>
            </a:r>
            <a:r>
              <a:rPr lang="de-DE" sz="2400" b="1"/>
              <a:t>UND</a:t>
            </a:r>
            <a:r>
              <a:rPr lang="de-DE" sz="2400"/>
              <a:t>“-Terme:	</a:t>
            </a:r>
            <a:r>
              <a:rPr lang="de-DE" sz="3600">
                <a:sym typeface="Symbol" pitchFamily="18" charset="2"/>
              </a:rPr>
              <a:t></a:t>
            </a:r>
            <a:r>
              <a:rPr lang="de-DE" sz="2400" baseline="-25000">
                <a:sym typeface="Symbol" pitchFamily="18" charset="2"/>
              </a:rPr>
              <a:t>i  </a:t>
            </a:r>
            <a:r>
              <a:rPr lang="de-DE" sz="2400">
                <a:sym typeface="Symbol" pitchFamily="18" charset="2"/>
              </a:rPr>
              <a:t>m</a:t>
            </a:r>
            <a:r>
              <a:rPr lang="de-DE" sz="2400" baseline="-25000">
                <a:sym typeface="Symbol" pitchFamily="18" charset="2"/>
              </a:rPr>
              <a:t>i</a:t>
            </a:r>
            <a:r>
              <a:rPr lang="de-DE" sz="2400">
                <a:sym typeface="Symbol" pitchFamily="18" charset="2"/>
              </a:rPr>
              <a:t>(x</a:t>
            </a:r>
            <a:r>
              <a:rPr lang="de-DE" sz="2400" baseline="-25000">
                <a:sym typeface="Symbol" pitchFamily="18" charset="2"/>
              </a:rPr>
              <a:t>i</a:t>
            </a:r>
            <a:r>
              <a:rPr lang="de-DE" sz="2400">
                <a:sym typeface="Symbol" pitchFamily="18" charset="2"/>
              </a:rPr>
              <a:t>) = ?</a:t>
            </a:r>
          </a:p>
          <a:p>
            <a:pPr algn="l">
              <a:buFontTx/>
              <a:buBlip>
                <a:blip r:embed="rId2"/>
              </a:buBlip>
            </a:pPr>
            <a:r>
              <a:rPr lang="de-DE" sz="2400"/>
              <a:t>„</a:t>
            </a:r>
            <a:r>
              <a:rPr lang="de-DE" sz="2400" b="1"/>
              <a:t>DANN</a:t>
            </a:r>
            <a:r>
              <a:rPr lang="de-DE" sz="2400"/>
              <a:t>“-Term:	Verrechnung mit m</a:t>
            </a:r>
            <a:r>
              <a:rPr lang="de-DE" sz="2400" baseline="-25000"/>
              <a:t>y</a:t>
            </a:r>
            <a:r>
              <a:rPr lang="de-DE" sz="2400"/>
              <a:t>?</a:t>
            </a:r>
          </a:p>
          <a:p>
            <a:pPr algn="l">
              <a:buFontTx/>
              <a:buBlip>
                <a:blip r:embed="rId2"/>
              </a:buBlip>
            </a:pPr>
            <a:r>
              <a:rPr lang="de-DE" sz="2400" b="1"/>
              <a:t>Multiple</a:t>
            </a:r>
            <a:r>
              <a:rPr lang="de-DE" sz="2400"/>
              <a:t> Regeln:	Verrechnung, Defuzzifikation ?</a:t>
            </a:r>
          </a:p>
        </p:txBody>
      </p:sp>
      <p:sp>
        <p:nvSpPr>
          <p:cNvPr id="113859" name="Text Box 195"/>
          <p:cNvSpPr txBox="1">
            <a:spLocks noChangeArrowheads="1"/>
          </p:cNvSpPr>
          <p:nvPr/>
        </p:nvSpPr>
        <p:spPr bwMode="auto">
          <a:xfrm>
            <a:off x="687388" y="1901825"/>
            <a:ext cx="82470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 dirty="0"/>
              <a:t>Prinzipien</a:t>
            </a:r>
          </a:p>
          <a:p>
            <a:pPr algn="l">
              <a:lnSpc>
                <a:spcPct val="50000"/>
              </a:lnSpc>
            </a:pP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WENN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 (m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12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=b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 </a:t>
            </a: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UND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(m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21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=b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	    </a:t>
            </a: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DANN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(schönes Wetter)</a:t>
            </a:r>
            <a:endParaRPr lang="de-DE" dirty="0">
              <a:solidFill>
                <a:srgbClr val="000000"/>
              </a:solidFill>
              <a:latin typeface="Courier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WENN</a:t>
            </a:r>
            <a:r>
              <a:rPr lang="de-DE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(m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11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=b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1</a:t>
            </a:r>
            <a:r>
              <a:rPr lang="de-DE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  </a:t>
            </a: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UND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(m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22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=b</a:t>
            </a:r>
            <a:r>
              <a:rPr lang="de-DE" baseline="-30000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(normaler Text)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	    </a:t>
            </a:r>
            <a:r>
              <a:rPr lang="de-DE" b="1" dirty="0">
                <a:solidFill>
                  <a:srgbClr val="000000"/>
                </a:solidFill>
                <a:latin typeface="Courier" charset="0"/>
                <a:cs typeface="Times New Roman" pitchFamily="18" charset="0"/>
              </a:rPr>
              <a:t>DANN</a:t>
            </a:r>
            <a:r>
              <a:rPr lang="de-DE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(schlechtes Wetter)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6" grpId="0" animBg="1"/>
      <p:bldP spid="113865" grpId="0" animBg="1"/>
      <p:bldP spid="1138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C3B5421-B666-4351-9C51-4D1DDAF523C1}" type="slidenum">
              <a:rPr lang="de-DE" sz="1000" smtClean="0"/>
              <a:pPr/>
              <a:t>8</a:t>
            </a:fld>
            <a:r>
              <a:rPr lang="de-DE" sz="1000" smtClean="0"/>
              <a:t> -</a:t>
            </a:r>
          </a:p>
        </p:txBody>
      </p:sp>
      <p:grpSp>
        <p:nvGrpSpPr>
          <p:cNvPr id="22532" name="Group 318"/>
          <p:cNvGrpSpPr>
            <a:grpSpLocks/>
          </p:cNvGrpSpPr>
          <p:nvPr/>
        </p:nvGrpSpPr>
        <p:grpSpPr bwMode="auto">
          <a:xfrm>
            <a:off x="668338" y="1874838"/>
            <a:ext cx="4773612" cy="4402137"/>
            <a:chOff x="534" y="1417"/>
            <a:chExt cx="3007" cy="2773"/>
          </a:xfrm>
        </p:grpSpPr>
        <p:grpSp>
          <p:nvGrpSpPr>
            <p:cNvPr id="22550" name="Group 209"/>
            <p:cNvGrpSpPr>
              <a:grpSpLocks/>
            </p:cNvGrpSpPr>
            <p:nvPr/>
          </p:nvGrpSpPr>
          <p:grpSpPr bwMode="auto">
            <a:xfrm>
              <a:off x="534" y="1417"/>
              <a:ext cx="2915" cy="2773"/>
              <a:chOff x="534" y="1417"/>
              <a:chExt cx="2915" cy="2773"/>
            </a:xfrm>
          </p:grpSpPr>
          <p:sp>
            <p:nvSpPr>
              <p:cNvPr id="22659" name="Rectangle 9"/>
              <p:cNvSpPr>
                <a:spLocks noChangeArrowheads="1"/>
              </p:cNvSpPr>
              <p:nvPr/>
            </p:nvSpPr>
            <p:spPr bwMode="auto">
              <a:xfrm>
                <a:off x="1940" y="161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0" name="Rectangle 10"/>
              <p:cNvSpPr>
                <a:spLocks noChangeArrowheads="1"/>
              </p:cNvSpPr>
              <p:nvPr/>
            </p:nvSpPr>
            <p:spPr bwMode="auto">
              <a:xfrm>
                <a:off x="1974" y="161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1" name="Rectangle 11"/>
              <p:cNvSpPr>
                <a:spLocks noChangeArrowheads="1"/>
              </p:cNvSpPr>
              <p:nvPr/>
            </p:nvSpPr>
            <p:spPr bwMode="auto">
              <a:xfrm>
                <a:off x="2011" y="161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2" name="Rectangle 12"/>
              <p:cNvSpPr>
                <a:spLocks noChangeArrowheads="1"/>
              </p:cNvSpPr>
              <p:nvPr/>
            </p:nvSpPr>
            <p:spPr bwMode="auto">
              <a:xfrm>
                <a:off x="3145" y="234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3" name="Rectangle 13"/>
              <p:cNvSpPr>
                <a:spLocks noChangeArrowheads="1"/>
              </p:cNvSpPr>
              <p:nvPr/>
            </p:nvSpPr>
            <p:spPr bwMode="auto">
              <a:xfrm>
                <a:off x="3179" y="234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4" name="Rectangle 14"/>
              <p:cNvSpPr>
                <a:spLocks noChangeArrowheads="1"/>
              </p:cNvSpPr>
              <p:nvPr/>
            </p:nvSpPr>
            <p:spPr bwMode="auto">
              <a:xfrm>
                <a:off x="3216" y="2344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665" name="Rectangle 15"/>
              <p:cNvSpPr>
                <a:spLocks noChangeArrowheads="1"/>
              </p:cNvSpPr>
              <p:nvPr/>
            </p:nvSpPr>
            <p:spPr bwMode="auto">
              <a:xfrm rot="5460000">
                <a:off x="1158" y="2135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de-DE"/>
              </a:p>
            </p:txBody>
          </p:sp>
          <p:sp>
            <p:nvSpPr>
              <p:cNvPr id="22666" name="Rectangle 16"/>
              <p:cNvSpPr>
                <a:spLocks noChangeArrowheads="1"/>
              </p:cNvSpPr>
              <p:nvPr/>
            </p:nvSpPr>
            <p:spPr bwMode="auto">
              <a:xfrm rot="5460000">
                <a:off x="1111" y="2230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2667" name="Rectangle 17"/>
              <p:cNvSpPr>
                <a:spLocks noChangeArrowheads="1"/>
              </p:cNvSpPr>
              <p:nvPr/>
            </p:nvSpPr>
            <p:spPr bwMode="auto">
              <a:xfrm rot="5460000">
                <a:off x="1188" y="2269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2668" name="Rectangle 18"/>
              <p:cNvSpPr>
                <a:spLocks noChangeArrowheads="1"/>
              </p:cNvSpPr>
              <p:nvPr/>
            </p:nvSpPr>
            <p:spPr bwMode="auto">
              <a:xfrm rot="5460000">
                <a:off x="1172" y="232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669" name="Rectangle 19"/>
              <p:cNvSpPr>
                <a:spLocks noChangeArrowheads="1"/>
              </p:cNvSpPr>
              <p:nvPr/>
            </p:nvSpPr>
            <p:spPr bwMode="auto">
              <a:xfrm rot="5460000">
                <a:off x="1104" y="2406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2670" name="Rectangle 20"/>
              <p:cNvSpPr>
                <a:spLocks noChangeArrowheads="1"/>
              </p:cNvSpPr>
              <p:nvPr/>
            </p:nvSpPr>
            <p:spPr bwMode="auto">
              <a:xfrm rot="5460000">
                <a:off x="1181" y="2446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2671" name="Rectangle 21"/>
              <p:cNvSpPr>
                <a:spLocks noChangeArrowheads="1"/>
              </p:cNvSpPr>
              <p:nvPr/>
            </p:nvSpPr>
            <p:spPr bwMode="auto">
              <a:xfrm rot="5460000">
                <a:off x="1163" y="2511"/>
                <a:ext cx="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endParaRPr lang="de-DE"/>
              </a:p>
            </p:txBody>
          </p:sp>
          <p:sp>
            <p:nvSpPr>
              <p:cNvPr id="22672" name="Rectangle 22"/>
              <p:cNvSpPr>
                <a:spLocks noChangeArrowheads="1"/>
              </p:cNvSpPr>
              <p:nvPr/>
            </p:nvSpPr>
            <p:spPr bwMode="auto">
              <a:xfrm rot="5460000">
                <a:off x="1165" y="2584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673" name="Rectangle 23"/>
              <p:cNvSpPr>
                <a:spLocks noChangeArrowheads="1"/>
              </p:cNvSpPr>
              <p:nvPr/>
            </p:nvSpPr>
            <p:spPr bwMode="auto">
              <a:xfrm>
                <a:off x="1521" y="1801"/>
                <a:ext cx="1612" cy="114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4" name="Rectangle 24"/>
              <p:cNvSpPr>
                <a:spLocks noChangeArrowheads="1"/>
              </p:cNvSpPr>
              <p:nvPr/>
            </p:nvSpPr>
            <p:spPr bwMode="auto">
              <a:xfrm>
                <a:off x="1857" y="2062"/>
                <a:ext cx="947" cy="6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5" name="Rectangle 25"/>
              <p:cNvSpPr>
                <a:spLocks noChangeArrowheads="1"/>
              </p:cNvSpPr>
              <p:nvPr/>
            </p:nvSpPr>
            <p:spPr bwMode="auto">
              <a:xfrm>
                <a:off x="1857" y="2062"/>
                <a:ext cx="947" cy="61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6" name="Rectangle 26"/>
              <p:cNvSpPr>
                <a:spLocks noChangeArrowheads="1"/>
              </p:cNvSpPr>
              <p:nvPr/>
            </p:nvSpPr>
            <p:spPr bwMode="auto">
              <a:xfrm>
                <a:off x="1853" y="1794"/>
                <a:ext cx="951" cy="28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7" name="Rectangle 27"/>
              <p:cNvSpPr>
                <a:spLocks noChangeArrowheads="1"/>
              </p:cNvSpPr>
              <p:nvPr/>
            </p:nvSpPr>
            <p:spPr bwMode="auto">
              <a:xfrm>
                <a:off x="1853" y="1794"/>
                <a:ext cx="951" cy="28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8" name="Rectangle 28"/>
              <p:cNvSpPr>
                <a:spLocks noChangeArrowheads="1"/>
              </p:cNvSpPr>
              <p:nvPr/>
            </p:nvSpPr>
            <p:spPr bwMode="auto">
              <a:xfrm>
                <a:off x="1853" y="2673"/>
                <a:ext cx="951" cy="26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79" name="Rectangle 29"/>
              <p:cNvSpPr>
                <a:spLocks noChangeArrowheads="1"/>
              </p:cNvSpPr>
              <p:nvPr/>
            </p:nvSpPr>
            <p:spPr bwMode="auto">
              <a:xfrm>
                <a:off x="1853" y="2673"/>
                <a:ext cx="951" cy="26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0" name="Rectangle 30"/>
              <p:cNvSpPr>
                <a:spLocks noChangeArrowheads="1"/>
              </p:cNvSpPr>
              <p:nvPr/>
            </p:nvSpPr>
            <p:spPr bwMode="auto">
              <a:xfrm>
                <a:off x="2804" y="2076"/>
                <a:ext cx="329" cy="604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1" name="Rectangle 31"/>
              <p:cNvSpPr>
                <a:spLocks noChangeArrowheads="1"/>
              </p:cNvSpPr>
              <p:nvPr/>
            </p:nvSpPr>
            <p:spPr bwMode="auto">
              <a:xfrm>
                <a:off x="2804" y="2076"/>
                <a:ext cx="329" cy="6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2" name="Rectangle 32"/>
              <p:cNvSpPr>
                <a:spLocks noChangeArrowheads="1"/>
              </p:cNvSpPr>
              <p:nvPr/>
            </p:nvSpPr>
            <p:spPr bwMode="auto">
              <a:xfrm>
                <a:off x="1521" y="2076"/>
                <a:ext cx="332" cy="604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3" name="Rectangle 33"/>
              <p:cNvSpPr>
                <a:spLocks noChangeArrowheads="1"/>
              </p:cNvSpPr>
              <p:nvPr/>
            </p:nvSpPr>
            <p:spPr bwMode="auto">
              <a:xfrm>
                <a:off x="1521" y="2076"/>
                <a:ext cx="332" cy="6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4" name="Line 34"/>
              <p:cNvSpPr>
                <a:spLocks noChangeShapeType="1"/>
              </p:cNvSpPr>
              <p:nvPr/>
            </p:nvSpPr>
            <p:spPr bwMode="auto">
              <a:xfrm>
                <a:off x="1521" y="1794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5" name="Line 35"/>
              <p:cNvSpPr>
                <a:spLocks noChangeShapeType="1"/>
              </p:cNvSpPr>
              <p:nvPr/>
            </p:nvSpPr>
            <p:spPr bwMode="auto">
              <a:xfrm>
                <a:off x="1541" y="181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6" name="Line 36"/>
              <p:cNvSpPr>
                <a:spLocks noChangeShapeType="1"/>
              </p:cNvSpPr>
              <p:nvPr/>
            </p:nvSpPr>
            <p:spPr bwMode="auto">
              <a:xfrm>
                <a:off x="1565" y="1831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7" name="Line 37"/>
              <p:cNvSpPr>
                <a:spLocks noChangeShapeType="1"/>
              </p:cNvSpPr>
              <p:nvPr/>
            </p:nvSpPr>
            <p:spPr bwMode="auto">
              <a:xfrm>
                <a:off x="1585" y="1848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8" name="Line 38"/>
              <p:cNvSpPr>
                <a:spLocks noChangeShapeType="1"/>
              </p:cNvSpPr>
              <p:nvPr/>
            </p:nvSpPr>
            <p:spPr bwMode="auto">
              <a:xfrm>
                <a:off x="1605" y="1865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89" name="Line 39"/>
              <p:cNvSpPr>
                <a:spLocks noChangeShapeType="1"/>
              </p:cNvSpPr>
              <p:nvPr/>
            </p:nvSpPr>
            <p:spPr bwMode="auto">
              <a:xfrm>
                <a:off x="1629" y="1886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0" name="Line 40"/>
              <p:cNvSpPr>
                <a:spLocks noChangeShapeType="1"/>
              </p:cNvSpPr>
              <p:nvPr/>
            </p:nvSpPr>
            <p:spPr bwMode="auto">
              <a:xfrm>
                <a:off x="1650" y="1903"/>
                <a:ext cx="13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1" name="Line 41"/>
              <p:cNvSpPr>
                <a:spLocks noChangeShapeType="1"/>
              </p:cNvSpPr>
              <p:nvPr/>
            </p:nvSpPr>
            <p:spPr bwMode="auto">
              <a:xfrm>
                <a:off x="1673" y="1920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2" name="Line 42"/>
              <p:cNvSpPr>
                <a:spLocks noChangeShapeType="1"/>
              </p:cNvSpPr>
              <p:nvPr/>
            </p:nvSpPr>
            <p:spPr bwMode="auto">
              <a:xfrm>
                <a:off x="1694" y="194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3" name="Line 43"/>
              <p:cNvSpPr>
                <a:spLocks noChangeShapeType="1"/>
              </p:cNvSpPr>
              <p:nvPr/>
            </p:nvSpPr>
            <p:spPr bwMode="auto">
              <a:xfrm>
                <a:off x="1717" y="1957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4" name="Line 44"/>
              <p:cNvSpPr>
                <a:spLocks noChangeShapeType="1"/>
              </p:cNvSpPr>
              <p:nvPr/>
            </p:nvSpPr>
            <p:spPr bwMode="auto">
              <a:xfrm>
                <a:off x="1738" y="1974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5" name="Line 45"/>
              <p:cNvSpPr>
                <a:spLocks noChangeShapeType="1"/>
              </p:cNvSpPr>
              <p:nvPr/>
            </p:nvSpPr>
            <p:spPr bwMode="auto">
              <a:xfrm>
                <a:off x="1758" y="1991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6" name="Line 46"/>
              <p:cNvSpPr>
                <a:spLocks noChangeShapeType="1"/>
              </p:cNvSpPr>
              <p:nvPr/>
            </p:nvSpPr>
            <p:spPr bwMode="auto">
              <a:xfrm>
                <a:off x="1782" y="2011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7" name="Line 47"/>
              <p:cNvSpPr>
                <a:spLocks noChangeShapeType="1"/>
              </p:cNvSpPr>
              <p:nvPr/>
            </p:nvSpPr>
            <p:spPr bwMode="auto">
              <a:xfrm>
                <a:off x="1802" y="2028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8" name="Line 48"/>
              <p:cNvSpPr>
                <a:spLocks noChangeShapeType="1"/>
              </p:cNvSpPr>
              <p:nvPr/>
            </p:nvSpPr>
            <p:spPr bwMode="auto">
              <a:xfrm>
                <a:off x="1826" y="2045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99" name="Line 49"/>
              <p:cNvSpPr>
                <a:spLocks noChangeShapeType="1"/>
              </p:cNvSpPr>
              <p:nvPr/>
            </p:nvSpPr>
            <p:spPr bwMode="auto">
              <a:xfrm>
                <a:off x="1846" y="2066"/>
                <a:ext cx="7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0" name="Line 50"/>
              <p:cNvSpPr>
                <a:spLocks noChangeShapeType="1"/>
              </p:cNvSpPr>
              <p:nvPr/>
            </p:nvSpPr>
            <p:spPr bwMode="auto">
              <a:xfrm>
                <a:off x="2804" y="268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1" name="Line 51"/>
              <p:cNvSpPr>
                <a:spLocks noChangeShapeType="1"/>
              </p:cNvSpPr>
              <p:nvPr/>
            </p:nvSpPr>
            <p:spPr bwMode="auto">
              <a:xfrm>
                <a:off x="2824" y="2704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2" name="Line 52"/>
              <p:cNvSpPr>
                <a:spLocks noChangeShapeType="1"/>
              </p:cNvSpPr>
              <p:nvPr/>
            </p:nvSpPr>
            <p:spPr bwMode="auto">
              <a:xfrm>
                <a:off x="2848" y="2721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3" name="Line 53"/>
              <p:cNvSpPr>
                <a:spLocks noChangeShapeType="1"/>
              </p:cNvSpPr>
              <p:nvPr/>
            </p:nvSpPr>
            <p:spPr bwMode="auto">
              <a:xfrm>
                <a:off x="2871" y="2738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4" name="Line 54"/>
              <p:cNvSpPr>
                <a:spLocks noChangeShapeType="1"/>
              </p:cNvSpPr>
              <p:nvPr/>
            </p:nvSpPr>
            <p:spPr bwMode="auto">
              <a:xfrm>
                <a:off x="2892" y="2755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5" name="Line 55"/>
              <p:cNvSpPr>
                <a:spLocks noChangeShapeType="1"/>
              </p:cNvSpPr>
              <p:nvPr/>
            </p:nvSpPr>
            <p:spPr bwMode="auto">
              <a:xfrm>
                <a:off x="2916" y="277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6" name="Line 56"/>
              <p:cNvSpPr>
                <a:spLocks noChangeShapeType="1"/>
              </p:cNvSpPr>
              <p:nvPr/>
            </p:nvSpPr>
            <p:spPr bwMode="auto">
              <a:xfrm>
                <a:off x="2939" y="2789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7" name="Line 57"/>
              <p:cNvSpPr>
                <a:spLocks noChangeShapeType="1"/>
              </p:cNvSpPr>
              <p:nvPr/>
            </p:nvSpPr>
            <p:spPr bwMode="auto">
              <a:xfrm>
                <a:off x="2960" y="2806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8" name="Line 58"/>
              <p:cNvSpPr>
                <a:spLocks noChangeShapeType="1"/>
              </p:cNvSpPr>
              <p:nvPr/>
            </p:nvSpPr>
            <p:spPr bwMode="auto">
              <a:xfrm>
                <a:off x="2983" y="2823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09" name="Line 59"/>
              <p:cNvSpPr>
                <a:spLocks noChangeShapeType="1"/>
              </p:cNvSpPr>
              <p:nvPr/>
            </p:nvSpPr>
            <p:spPr bwMode="auto">
              <a:xfrm>
                <a:off x="3007" y="2840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0" name="Line 60"/>
              <p:cNvSpPr>
                <a:spLocks noChangeShapeType="1"/>
              </p:cNvSpPr>
              <p:nvPr/>
            </p:nvSpPr>
            <p:spPr bwMode="auto">
              <a:xfrm>
                <a:off x="3028" y="2857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1" name="Line 61"/>
              <p:cNvSpPr>
                <a:spLocks noChangeShapeType="1"/>
              </p:cNvSpPr>
              <p:nvPr/>
            </p:nvSpPr>
            <p:spPr bwMode="auto">
              <a:xfrm>
                <a:off x="3051" y="287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2" name="Line 62"/>
              <p:cNvSpPr>
                <a:spLocks noChangeShapeType="1"/>
              </p:cNvSpPr>
              <p:nvPr/>
            </p:nvSpPr>
            <p:spPr bwMode="auto">
              <a:xfrm>
                <a:off x="3075" y="2891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3" name="Line 63"/>
              <p:cNvSpPr>
                <a:spLocks noChangeShapeType="1"/>
              </p:cNvSpPr>
              <p:nvPr/>
            </p:nvSpPr>
            <p:spPr bwMode="auto">
              <a:xfrm>
                <a:off x="3095" y="2908"/>
                <a:ext cx="1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4" name="Line 64"/>
              <p:cNvSpPr>
                <a:spLocks noChangeShapeType="1"/>
              </p:cNvSpPr>
              <p:nvPr/>
            </p:nvSpPr>
            <p:spPr bwMode="auto">
              <a:xfrm>
                <a:off x="3119" y="2925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5" name="Line 65"/>
              <p:cNvSpPr>
                <a:spLocks noChangeShapeType="1"/>
              </p:cNvSpPr>
              <p:nvPr/>
            </p:nvSpPr>
            <p:spPr bwMode="auto">
              <a:xfrm flipV="1">
                <a:off x="2804" y="205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6" name="Line 66"/>
              <p:cNvSpPr>
                <a:spLocks noChangeShapeType="1"/>
              </p:cNvSpPr>
              <p:nvPr/>
            </p:nvSpPr>
            <p:spPr bwMode="auto">
              <a:xfrm flipV="1">
                <a:off x="2824" y="2042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7" name="Line 67"/>
              <p:cNvSpPr>
                <a:spLocks noChangeShapeType="1"/>
              </p:cNvSpPr>
              <p:nvPr/>
            </p:nvSpPr>
            <p:spPr bwMode="auto">
              <a:xfrm flipV="1">
                <a:off x="2844" y="2021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8" name="Line 68"/>
              <p:cNvSpPr>
                <a:spLocks noChangeShapeType="1"/>
              </p:cNvSpPr>
              <p:nvPr/>
            </p:nvSpPr>
            <p:spPr bwMode="auto">
              <a:xfrm flipV="1">
                <a:off x="2868" y="2004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19" name="Line 69"/>
              <p:cNvSpPr>
                <a:spLocks noChangeShapeType="1"/>
              </p:cNvSpPr>
              <p:nvPr/>
            </p:nvSpPr>
            <p:spPr bwMode="auto">
              <a:xfrm flipV="1">
                <a:off x="2888" y="1988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0" name="Line 70"/>
              <p:cNvSpPr>
                <a:spLocks noChangeShapeType="1"/>
              </p:cNvSpPr>
              <p:nvPr/>
            </p:nvSpPr>
            <p:spPr bwMode="auto">
              <a:xfrm flipV="1">
                <a:off x="2912" y="197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1" name="Line 71"/>
              <p:cNvSpPr>
                <a:spLocks noChangeShapeType="1"/>
              </p:cNvSpPr>
              <p:nvPr/>
            </p:nvSpPr>
            <p:spPr bwMode="auto">
              <a:xfrm flipV="1">
                <a:off x="2933" y="1950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2" name="Line 72"/>
              <p:cNvSpPr>
                <a:spLocks noChangeShapeType="1"/>
              </p:cNvSpPr>
              <p:nvPr/>
            </p:nvSpPr>
            <p:spPr bwMode="auto">
              <a:xfrm flipV="1">
                <a:off x="2956" y="1933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3" name="Line 73"/>
              <p:cNvSpPr>
                <a:spLocks noChangeShapeType="1"/>
              </p:cNvSpPr>
              <p:nvPr/>
            </p:nvSpPr>
            <p:spPr bwMode="auto">
              <a:xfrm flipV="1">
                <a:off x="2977" y="1916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4" name="Line 74"/>
              <p:cNvSpPr>
                <a:spLocks noChangeShapeType="1"/>
              </p:cNvSpPr>
              <p:nvPr/>
            </p:nvSpPr>
            <p:spPr bwMode="auto">
              <a:xfrm flipV="1">
                <a:off x="2997" y="1896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5" name="Line 75"/>
              <p:cNvSpPr>
                <a:spLocks noChangeShapeType="1"/>
              </p:cNvSpPr>
              <p:nvPr/>
            </p:nvSpPr>
            <p:spPr bwMode="auto">
              <a:xfrm flipV="1">
                <a:off x="3021" y="187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6" name="Line 76"/>
              <p:cNvSpPr>
                <a:spLocks noChangeShapeType="1"/>
              </p:cNvSpPr>
              <p:nvPr/>
            </p:nvSpPr>
            <p:spPr bwMode="auto">
              <a:xfrm flipV="1">
                <a:off x="3041" y="1862"/>
                <a:ext cx="1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7" name="Line 77"/>
              <p:cNvSpPr>
                <a:spLocks noChangeShapeType="1"/>
              </p:cNvSpPr>
              <p:nvPr/>
            </p:nvSpPr>
            <p:spPr bwMode="auto">
              <a:xfrm flipV="1">
                <a:off x="3065" y="1845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8" name="Line 78"/>
              <p:cNvSpPr>
                <a:spLocks noChangeShapeType="1"/>
              </p:cNvSpPr>
              <p:nvPr/>
            </p:nvSpPr>
            <p:spPr bwMode="auto">
              <a:xfrm flipV="1">
                <a:off x="3085" y="1825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29" name="Line 79"/>
              <p:cNvSpPr>
                <a:spLocks noChangeShapeType="1"/>
              </p:cNvSpPr>
              <p:nvPr/>
            </p:nvSpPr>
            <p:spPr bwMode="auto">
              <a:xfrm flipV="1">
                <a:off x="3109" y="1808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0" name="Line 80"/>
              <p:cNvSpPr>
                <a:spLocks noChangeShapeType="1"/>
              </p:cNvSpPr>
              <p:nvPr/>
            </p:nvSpPr>
            <p:spPr bwMode="auto">
              <a:xfrm flipV="1">
                <a:off x="3129" y="1794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1" name="Line 81"/>
              <p:cNvSpPr>
                <a:spLocks noChangeShapeType="1"/>
              </p:cNvSpPr>
              <p:nvPr/>
            </p:nvSpPr>
            <p:spPr bwMode="auto">
              <a:xfrm flipH="1">
                <a:off x="1840" y="2680"/>
                <a:ext cx="13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2" name="Line 82"/>
              <p:cNvSpPr>
                <a:spLocks noChangeShapeType="1"/>
              </p:cNvSpPr>
              <p:nvPr/>
            </p:nvSpPr>
            <p:spPr bwMode="auto">
              <a:xfrm flipH="1">
                <a:off x="1819" y="2697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3" name="Line 83"/>
              <p:cNvSpPr>
                <a:spLocks noChangeShapeType="1"/>
              </p:cNvSpPr>
              <p:nvPr/>
            </p:nvSpPr>
            <p:spPr bwMode="auto">
              <a:xfrm flipH="1">
                <a:off x="1795" y="2714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4" name="Line 84"/>
              <p:cNvSpPr>
                <a:spLocks noChangeShapeType="1"/>
              </p:cNvSpPr>
              <p:nvPr/>
            </p:nvSpPr>
            <p:spPr bwMode="auto">
              <a:xfrm flipH="1">
                <a:off x="1775" y="2735"/>
                <a:ext cx="1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5" name="Line 85"/>
              <p:cNvSpPr>
                <a:spLocks noChangeShapeType="1"/>
              </p:cNvSpPr>
              <p:nvPr/>
            </p:nvSpPr>
            <p:spPr bwMode="auto">
              <a:xfrm flipH="1">
                <a:off x="1751" y="275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6" name="Line 86"/>
              <p:cNvSpPr>
                <a:spLocks noChangeShapeType="1"/>
              </p:cNvSpPr>
              <p:nvPr/>
            </p:nvSpPr>
            <p:spPr bwMode="auto">
              <a:xfrm flipH="1">
                <a:off x="1728" y="2769"/>
                <a:ext cx="1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7" name="Line 87"/>
              <p:cNvSpPr>
                <a:spLocks noChangeShapeType="1"/>
              </p:cNvSpPr>
              <p:nvPr/>
            </p:nvSpPr>
            <p:spPr bwMode="auto">
              <a:xfrm flipH="1">
                <a:off x="1707" y="2786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8" name="Line 88"/>
              <p:cNvSpPr>
                <a:spLocks noChangeShapeType="1"/>
              </p:cNvSpPr>
              <p:nvPr/>
            </p:nvSpPr>
            <p:spPr bwMode="auto">
              <a:xfrm flipH="1">
                <a:off x="1683" y="2803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39" name="Line 89"/>
              <p:cNvSpPr>
                <a:spLocks noChangeShapeType="1"/>
              </p:cNvSpPr>
              <p:nvPr/>
            </p:nvSpPr>
            <p:spPr bwMode="auto">
              <a:xfrm flipH="1">
                <a:off x="1663" y="2819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0" name="Line 90"/>
              <p:cNvSpPr>
                <a:spLocks noChangeShapeType="1"/>
              </p:cNvSpPr>
              <p:nvPr/>
            </p:nvSpPr>
            <p:spPr bwMode="auto">
              <a:xfrm flipH="1">
                <a:off x="1639" y="2836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1" name="Line 91"/>
              <p:cNvSpPr>
                <a:spLocks noChangeShapeType="1"/>
              </p:cNvSpPr>
              <p:nvPr/>
            </p:nvSpPr>
            <p:spPr bwMode="auto">
              <a:xfrm flipH="1">
                <a:off x="1619" y="2853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2" name="Line 92"/>
              <p:cNvSpPr>
                <a:spLocks noChangeShapeType="1"/>
              </p:cNvSpPr>
              <p:nvPr/>
            </p:nvSpPr>
            <p:spPr bwMode="auto">
              <a:xfrm flipH="1">
                <a:off x="1595" y="2874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3" name="Line 93"/>
              <p:cNvSpPr>
                <a:spLocks noChangeShapeType="1"/>
              </p:cNvSpPr>
              <p:nvPr/>
            </p:nvSpPr>
            <p:spPr bwMode="auto">
              <a:xfrm flipH="1">
                <a:off x="1571" y="2891"/>
                <a:ext cx="1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4" name="Line 94"/>
              <p:cNvSpPr>
                <a:spLocks noChangeShapeType="1"/>
              </p:cNvSpPr>
              <p:nvPr/>
            </p:nvSpPr>
            <p:spPr bwMode="auto">
              <a:xfrm flipH="1">
                <a:off x="1551" y="2908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5" name="Line 95"/>
              <p:cNvSpPr>
                <a:spLocks noChangeShapeType="1"/>
              </p:cNvSpPr>
              <p:nvPr/>
            </p:nvSpPr>
            <p:spPr bwMode="auto">
              <a:xfrm flipH="1">
                <a:off x="1527" y="2925"/>
                <a:ext cx="14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46" name="Rectangle 96"/>
              <p:cNvSpPr>
                <a:spLocks noChangeArrowheads="1"/>
              </p:cNvSpPr>
              <p:nvPr/>
            </p:nvSpPr>
            <p:spPr bwMode="auto">
              <a:xfrm>
                <a:off x="732" y="1417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47" name="Rectangle 97"/>
              <p:cNvSpPr>
                <a:spLocks noChangeArrowheads="1"/>
              </p:cNvSpPr>
              <p:nvPr/>
            </p:nvSpPr>
            <p:spPr bwMode="auto">
              <a:xfrm>
                <a:off x="765" y="1417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48" name="Rectangle 98"/>
              <p:cNvSpPr>
                <a:spLocks noChangeArrowheads="1"/>
              </p:cNvSpPr>
              <p:nvPr/>
            </p:nvSpPr>
            <p:spPr bwMode="auto">
              <a:xfrm>
                <a:off x="803" y="1417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de-DE"/>
              </a:p>
            </p:txBody>
          </p:sp>
          <p:sp>
            <p:nvSpPr>
              <p:cNvPr id="22749" name="Rectangle 99"/>
              <p:cNvSpPr>
                <a:spLocks noChangeArrowheads="1"/>
              </p:cNvSpPr>
              <p:nvPr/>
            </p:nvSpPr>
            <p:spPr bwMode="auto">
              <a:xfrm>
                <a:off x="905" y="1513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2750" name="Rectangle 100"/>
              <p:cNvSpPr>
                <a:spLocks noChangeArrowheads="1"/>
              </p:cNvSpPr>
              <p:nvPr/>
            </p:nvSpPr>
            <p:spPr bwMode="auto">
              <a:xfrm>
                <a:off x="968" y="14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2751" name="Rectangle 101"/>
              <p:cNvSpPr>
                <a:spLocks noChangeArrowheads="1"/>
              </p:cNvSpPr>
              <p:nvPr/>
            </p:nvSpPr>
            <p:spPr bwMode="auto">
              <a:xfrm>
                <a:off x="1016" y="1417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752" name="Rectangle 102"/>
              <p:cNvSpPr>
                <a:spLocks noChangeArrowheads="1"/>
              </p:cNvSpPr>
              <p:nvPr/>
            </p:nvSpPr>
            <p:spPr bwMode="auto">
              <a:xfrm>
                <a:off x="1082" y="1513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2753" name="Rectangle 103"/>
              <p:cNvSpPr>
                <a:spLocks noChangeArrowheads="1"/>
              </p:cNvSpPr>
              <p:nvPr/>
            </p:nvSpPr>
            <p:spPr bwMode="auto">
              <a:xfrm>
                <a:off x="1145" y="1417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2754" name="Rectangle 104"/>
              <p:cNvSpPr>
                <a:spLocks noChangeArrowheads="1"/>
              </p:cNvSpPr>
              <p:nvPr/>
            </p:nvSpPr>
            <p:spPr bwMode="auto">
              <a:xfrm>
                <a:off x="534" y="2911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755" name="Rectangle 105"/>
              <p:cNvSpPr>
                <a:spLocks noChangeArrowheads="1"/>
              </p:cNvSpPr>
              <p:nvPr/>
            </p:nvSpPr>
            <p:spPr bwMode="auto">
              <a:xfrm>
                <a:off x="597" y="3003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2756" name="Rectangle 106"/>
              <p:cNvSpPr>
                <a:spLocks noChangeArrowheads="1"/>
              </p:cNvSpPr>
              <p:nvPr/>
            </p:nvSpPr>
            <p:spPr bwMode="auto">
              <a:xfrm>
                <a:off x="1125" y="1533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57" name="Freeform 107"/>
              <p:cNvSpPr>
                <a:spLocks/>
              </p:cNvSpPr>
              <p:nvPr/>
            </p:nvSpPr>
            <p:spPr bwMode="auto">
              <a:xfrm>
                <a:off x="1059" y="1651"/>
                <a:ext cx="85" cy="68"/>
              </a:xfrm>
              <a:custGeom>
                <a:avLst/>
                <a:gdLst>
                  <a:gd name="T0" fmla="*/ 0 w 85"/>
                  <a:gd name="T1" fmla="*/ 34 h 68"/>
                  <a:gd name="T2" fmla="*/ 0 w 85"/>
                  <a:gd name="T3" fmla="*/ 68 h 68"/>
                  <a:gd name="T4" fmla="*/ 85 w 85"/>
                  <a:gd name="T5" fmla="*/ 34 h 68"/>
                  <a:gd name="T6" fmla="*/ 0 w 85"/>
                  <a:gd name="T7" fmla="*/ 0 h 68"/>
                  <a:gd name="T8" fmla="*/ 0 w 85"/>
                  <a:gd name="T9" fmla="*/ 3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68"/>
                  <a:gd name="T17" fmla="*/ 85 w 8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68">
                    <a:moveTo>
                      <a:pt x="0" y="34"/>
                    </a:moveTo>
                    <a:lnTo>
                      <a:pt x="0" y="68"/>
                    </a:lnTo>
                    <a:lnTo>
                      <a:pt x="85" y="34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58" name="Line 108"/>
              <p:cNvSpPr>
                <a:spLocks noChangeShapeType="1"/>
              </p:cNvSpPr>
              <p:nvPr/>
            </p:nvSpPr>
            <p:spPr bwMode="auto">
              <a:xfrm flipH="1">
                <a:off x="604" y="1685"/>
                <a:ext cx="4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59" name="Freeform 109"/>
              <p:cNvSpPr>
                <a:spLocks/>
              </p:cNvSpPr>
              <p:nvPr/>
            </p:nvSpPr>
            <p:spPr bwMode="auto">
              <a:xfrm>
                <a:off x="587" y="3128"/>
                <a:ext cx="68" cy="85"/>
              </a:xfrm>
              <a:custGeom>
                <a:avLst/>
                <a:gdLst>
                  <a:gd name="T0" fmla="*/ 34 w 68"/>
                  <a:gd name="T1" fmla="*/ 0 h 85"/>
                  <a:gd name="T2" fmla="*/ 0 w 68"/>
                  <a:gd name="T3" fmla="*/ 0 h 85"/>
                  <a:gd name="T4" fmla="*/ 34 w 68"/>
                  <a:gd name="T5" fmla="*/ 85 h 85"/>
                  <a:gd name="T6" fmla="*/ 68 w 68"/>
                  <a:gd name="T7" fmla="*/ 0 h 85"/>
                  <a:gd name="T8" fmla="*/ 34 w 6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5"/>
                  <a:gd name="T17" fmla="*/ 68 w 6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5">
                    <a:moveTo>
                      <a:pt x="34" y="0"/>
                    </a:moveTo>
                    <a:lnTo>
                      <a:pt x="0" y="0"/>
                    </a:lnTo>
                    <a:lnTo>
                      <a:pt x="34" y="85"/>
                    </a:lnTo>
                    <a:lnTo>
                      <a:pt x="68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60" name="Line 110"/>
              <p:cNvSpPr>
                <a:spLocks noChangeShapeType="1"/>
              </p:cNvSpPr>
              <p:nvPr/>
            </p:nvSpPr>
            <p:spPr bwMode="auto">
              <a:xfrm flipV="1">
                <a:off x="621" y="1678"/>
                <a:ext cx="1" cy="14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61" name="Line 111"/>
              <p:cNvSpPr>
                <a:spLocks noChangeShapeType="1"/>
              </p:cNvSpPr>
              <p:nvPr/>
            </p:nvSpPr>
            <p:spPr bwMode="auto">
              <a:xfrm>
                <a:off x="1062" y="2083"/>
                <a:ext cx="1" cy="6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62" name="Line 112"/>
              <p:cNvSpPr>
                <a:spLocks noChangeShapeType="1"/>
              </p:cNvSpPr>
              <p:nvPr/>
            </p:nvSpPr>
            <p:spPr bwMode="auto">
              <a:xfrm flipH="1" flipV="1">
                <a:off x="621" y="1814"/>
                <a:ext cx="441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63" name="Line 113"/>
              <p:cNvSpPr>
                <a:spLocks noChangeShapeType="1"/>
              </p:cNvSpPr>
              <p:nvPr/>
            </p:nvSpPr>
            <p:spPr bwMode="auto">
              <a:xfrm flipH="1">
                <a:off x="638" y="2684"/>
                <a:ext cx="428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64" name="Rectangle 114"/>
              <p:cNvSpPr>
                <a:spLocks noChangeArrowheads="1"/>
              </p:cNvSpPr>
              <p:nvPr/>
            </p:nvSpPr>
            <p:spPr bwMode="auto">
              <a:xfrm>
                <a:off x="1940" y="3339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65" name="Rectangle 115"/>
              <p:cNvSpPr>
                <a:spLocks noChangeArrowheads="1"/>
              </p:cNvSpPr>
              <p:nvPr/>
            </p:nvSpPr>
            <p:spPr bwMode="auto">
              <a:xfrm>
                <a:off x="1974" y="3339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66" name="Rectangle 116"/>
              <p:cNvSpPr>
                <a:spLocks noChangeArrowheads="1"/>
              </p:cNvSpPr>
              <p:nvPr/>
            </p:nvSpPr>
            <p:spPr bwMode="auto">
              <a:xfrm>
                <a:off x="2011" y="3339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67" name="Rectangle 117"/>
              <p:cNvSpPr>
                <a:spLocks noChangeArrowheads="1"/>
              </p:cNvSpPr>
              <p:nvPr/>
            </p:nvSpPr>
            <p:spPr bwMode="auto">
              <a:xfrm>
                <a:off x="2038" y="3441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68" name="Rectangle 118"/>
              <p:cNvSpPr>
                <a:spLocks noChangeArrowheads="1"/>
              </p:cNvSpPr>
              <p:nvPr/>
            </p:nvSpPr>
            <p:spPr bwMode="auto">
              <a:xfrm>
                <a:off x="2076" y="3441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2769" name="Rectangle 119"/>
              <p:cNvSpPr>
                <a:spLocks noChangeArrowheads="1"/>
              </p:cNvSpPr>
              <p:nvPr/>
            </p:nvSpPr>
            <p:spPr bwMode="auto">
              <a:xfrm>
                <a:off x="2110" y="3441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de-DE"/>
              </a:p>
            </p:txBody>
          </p:sp>
          <p:sp>
            <p:nvSpPr>
              <p:cNvPr id="22770" name="Rectangle 120"/>
              <p:cNvSpPr>
                <a:spLocks noChangeArrowheads="1"/>
              </p:cNvSpPr>
              <p:nvPr/>
            </p:nvSpPr>
            <p:spPr bwMode="auto">
              <a:xfrm>
                <a:off x="2216" y="3536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71" name="Rectangle 121"/>
              <p:cNvSpPr>
                <a:spLocks noChangeArrowheads="1"/>
              </p:cNvSpPr>
              <p:nvPr/>
            </p:nvSpPr>
            <p:spPr bwMode="auto">
              <a:xfrm>
                <a:off x="2278" y="344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2772" name="Rectangle 122"/>
              <p:cNvSpPr>
                <a:spLocks noChangeArrowheads="1"/>
              </p:cNvSpPr>
              <p:nvPr/>
            </p:nvSpPr>
            <p:spPr bwMode="auto">
              <a:xfrm>
                <a:off x="2322" y="3441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773" name="Rectangle 123"/>
              <p:cNvSpPr>
                <a:spLocks noChangeArrowheads="1"/>
              </p:cNvSpPr>
              <p:nvPr/>
            </p:nvSpPr>
            <p:spPr bwMode="auto">
              <a:xfrm>
                <a:off x="2389" y="3536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74" name="Rectangle 124"/>
              <p:cNvSpPr>
                <a:spLocks noChangeArrowheads="1"/>
              </p:cNvSpPr>
              <p:nvPr/>
            </p:nvSpPr>
            <p:spPr bwMode="auto">
              <a:xfrm>
                <a:off x="2451" y="3441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2775" name="Rectangle 125"/>
              <p:cNvSpPr>
                <a:spLocks noChangeArrowheads="1"/>
              </p:cNvSpPr>
              <p:nvPr/>
            </p:nvSpPr>
            <p:spPr bwMode="auto">
              <a:xfrm>
                <a:off x="2500" y="3441"/>
                <a:ext cx="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endParaRPr lang="de-DE"/>
              </a:p>
            </p:txBody>
          </p:sp>
          <p:sp>
            <p:nvSpPr>
              <p:cNvPr id="22776" name="Rectangle 126"/>
              <p:cNvSpPr>
                <a:spLocks noChangeArrowheads="1"/>
              </p:cNvSpPr>
              <p:nvPr/>
            </p:nvSpPr>
            <p:spPr bwMode="auto">
              <a:xfrm>
                <a:off x="2577" y="3441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77" name="Rectangle 127"/>
              <p:cNvSpPr>
                <a:spLocks noChangeArrowheads="1"/>
              </p:cNvSpPr>
              <p:nvPr/>
            </p:nvSpPr>
            <p:spPr bwMode="auto">
              <a:xfrm>
                <a:off x="979" y="3753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de-DE"/>
              </a:p>
            </p:txBody>
          </p:sp>
          <p:sp>
            <p:nvSpPr>
              <p:cNvPr id="22778" name="Rectangle 128"/>
              <p:cNvSpPr>
                <a:spLocks noChangeArrowheads="1"/>
              </p:cNvSpPr>
              <p:nvPr/>
            </p:nvSpPr>
            <p:spPr bwMode="auto">
              <a:xfrm>
                <a:off x="1085" y="3845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79" name="Rectangle 129"/>
              <p:cNvSpPr>
                <a:spLocks noChangeArrowheads="1"/>
              </p:cNvSpPr>
              <p:nvPr/>
            </p:nvSpPr>
            <p:spPr bwMode="auto">
              <a:xfrm>
                <a:off x="1145" y="3753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2780" name="Rectangle 130"/>
              <p:cNvSpPr>
                <a:spLocks noChangeArrowheads="1"/>
              </p:cNvSpPr>
              <p:nvPr/>
            </p:nvSpPr>
            <p:spPr bwMode="auto">
              <a:xfrm>
                <a:off x="1192" y="3753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781" name="Rectangle 131"/>
              <p:cNvSpPr>
                <a:spLocks noChangeArrowheads="1"/>
              </p:cNvSpPr>
              <p:nvPr/>
            </p:nvSpPr>
            <p:spPr bwMode="auto">
              <a:xfrm>
                <a:off x="1258" y="3845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82" name="Rectangle 132"/>
              <p:cNvSpPr>
                <a:spLocks noChangeArrowheads="1"/>
              </p:cNvSpPr>
              <p:nvPr/>
            </p:nvSpPr>
            <p:spPr bwMode="auto">
              <a:xfrm>
                <a:off x="1321" y="3753"/>
                <a:ext cx="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2783" name="Rectangle 133"/>
              <p:cNvSpPr>
                <a:spLocks noChangeArrowheads="1"/>
              </p:cNvSpPr>
              <p:nvPr/>
            </p:nvSpPr>
            <p:spPr bwMode="auto">
              <a:xfrm>
                <a:off x="3327" y="3964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80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2784" name="Rectangle 134"/>
              <p:cNvSpPr>
                <a:spLocks noChangeArrowheads="1"/>
              </p:cNvSpPr>
              <p:nvPr/>
            </p:nvSpPr>
            <p:spPr bwMode="auto">
              <a:xfrm>
                <a:off x="3393" y="4056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2785" name="Freeform 135"/>
              <p:cNvSpPr>
                <a:spLocks/>
              </p:cNvSpPr>
              <p:nvPr/>
            </p:nvSpPr>
            <p:spPr bwMode="auto">
              <a:xfrm>
                <a:off x="1327" y="3458"/>
                <a:ext cx="68" cy="85"/>
              </a:xfrm>
              <a:custGeom>
                <a:avLst/>
                <a:gdLst>
                  <a:gd name="T0" fmla="*/ 34 w 68"/>
                  <a:gd name="T1" fmla="*/ 85 h 85"/>
                  <a:gd name="T2" fmla="*/ 68 w 68"/>
                  <a:gd name="T3" fmla="*/ 85 h 85"/>
                  <a:gd name="T4" fmla="*/ 34 w 68"/>
                  <a:gd name="T5" fmla="*/ 0 h 85"/>
                  <a:gd name="T6" fmla="*/ 0 w 68"/>
                  <a:gd name="T7" fmla="*/ 85 h 85"/>
                  <a:gd name="T8" fmla="*/ 34 w 68"/>
                  <a:gd name="T9" fmla="*/ 8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5"/>
                  <a:gd name="T17" fmla="*/ 68 w 6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5">
                    <a:moveTo>
                      <a:pt x="34" y="85"/>
                    </a:moveTo>
                    <a:lnTo>
                      <a:pt x="68" y="85"/>
                    </a:lnTo>
                    <a:lnTo>
                      <a:pt x="34" y="0"/>
                    </a:lnTo>
                    <a:lnTo>
                      <a:pt x="0" y="85"/>
                    </a:lnTo>
                    <a:lnTo>
                      <a:pt x="3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86" name="Line 136"/>
              <p:cNvSpPr>
                <a:spLocks noChangeShapeType="1"/>
              </p:cNvSpPr>
              <p:nvPr/>
            </p:nvSpPr>
            <p:spPr bwMode="auto">
              <a:xfrm>
                <a:off x="1371" y="3550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87" name="Freeform 137"/>
              <p:cNvSpPr>
                <a:spLocks/>
              </p:cNvSpPr>
              <p:nvPr/>
            </p:nvSpPr>
            <p:spPr bwMode="auto">
              <a:xfrm>
                <a:off x="3221" y="4066"/>
                <a:ext cx="85" cy="68"/>
              </a:xfrm>
              <a:custGeom>
                <a:avLst/>
                <a:gdLst>
                  <a:gd name="T0" fmla="*/ 0 w 85"/>
                  <a:gd name="T1" fmla="*/ 34 h 68"/>
                  <a:gd name="T2" fmla="*/ 0 w 85"/>
                  <a:gd name="T3" fmla="*/ 68 h 68"/>
                  <a:gd name="T4" fmla="*/ 85 w 85"/>
                  <a:gd name="T5" fmla="*/ 34 h 68"/>
                  <a:gd name="T6" fmla="*/ 0 w 85"/>
                  <a:gd name="T7" fmla="*/ 0 h 68"/>
                  <a:gd name="T8" fmla="*/ 0 w 85"/>
                  <a:gd name="T9" fmla="*/ 3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68"/>
                  <a:gd name="T17" fmla="*/ 85 w 8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68">
                    <a:moveTo>
                      <a:pt x="0" y="34"/>
                    </a:moveTo>
                    <a:lnTo>
                      <a:pt x="0" y="68"/>
                    </a:lnTo>
                    <a:lnTo>
                      <a:pt x="85" y="34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88" name="Line 138"/>
              <p:cNvSpPr>
                <a:spLocks noChangeShapeType="1"/>
              </p:cNvSpPr>
              <p:nvPr/>
            </p:nvSpPr>
            <p:spPr bwMode="auto">
              <a:xfrm flipH="1">
                <a:off x="1344" y="4103"/>
                <a:ext cx="18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89" name="Line 139"/>
              <p:cNvSpPr>
                <a:spLocks noChangeShapeType="1"/>
              </p:cNvSpPr>
              <p:nvPr/>
            </p:nvSpPr>
            <p:spPr bwMode="auto">
              <a:xfrm>
                <a:off x="1853" y="3665"/>
                <a:ext cx="9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0" name="Line 140"/>
              <p:cNvSpPr>
                <a:spLocks noChangeShapeType="1"/>
              </p:cNvSpPr>
              <p:nvPr/>
            </p:nvSpPr>
            <p:spPr bwMode="auto">
              <a:xfrm flipH="1">
                <a:off x="1521" y="3665"/>
                <a:ext cx="332" cy="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1" name="Line 141"/>
              <p:cNvSpPr>
                <a:spLocks noChangeShapeType="1"/>
              </p:cNvSpPr>
              <p:nvPr/>
            </p:nvSpPr>
            <p:spPr bwMode="auto">
              <a:xfrm>
                <a:off x="2780" y="3665"/>
                <a:ext cx="343" cy="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2" name="Line 142"/>
              <p:cNvSpPr>
                <a:spLocks noChangeShapeType="1"/>
              </p:cNvSpPr>
              <p:nvPr/>
            </p:nvSpPr>
            <p:spPr bwMode="auto">
              <a:xfrm>
                <a:off x="2790" y="2938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3" name="Line 143"/>
              <p:cNvSpPr>
                <a:spLocks noChangeShapeType="1"/>
              </p:cNvSpPr>
              <p:nvPr/>
            </p:nvSpPr>
            <p:spPr bwMode="auto">
              <a:xfrm>
                <a:off x="2790" y="297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4" name="Line 144"/>
              <p:cNvSpPr>
                <a:spLocks noChangeShapeType="1"/>
              </p:cNvSpPr>
              <p:nvPr/>
            </p:nvSpPr>
            <p:spPr bwMode="auto">
              <a:xfrm>
                <a:off x="2790" y="302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5" name="Line 145"/>
              <p:cNvSpPr>
                <a:spLocks noChangeShapeType="1"/>
              </p:cNvSpPr>
              <p:nvPr/>
            </p:nvSpPr>
            <p:spPr bwMode="auto">
              <a:xfrm>
                <a:off x="2790" y="306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6" name="Line 146"/>
              <p:cNvSpPr>
                <a:spLocks noChangeShapeType="1"/>
              </p:cNvSpPr>
              <p:nvPr/>
            </p:nvSpPr>
            <p:spPr bwMode="auto">
              <a:xfrm>
                <a:off x="2790" y="3101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7" name="Line 147"/>
              <p:cNvSpPr>
                <a:spLocks noChangeShapeType="1"/>
              </p:cNvSpPr>
              <p:nvPr/>
            </p:nvSpPr>
            <p:spPr bwMode="auto">
              <a:xfrm>
                <a:off x="2790" y="3142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8" name="Line 148"/>
              <p:cNvSpPr>
                <a:spLocks noChangeShapeType="1"/>
              </p:cNvSpPr>
              <p:nvPr/>
            </p:nvSpPr>
            <p:spPr bwMode="auto">
              <a:xfrm>
                <a:off x="2790" y="3183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99" name="Line 149"/>
              <p:cNvSpPr>
                <a:spLocks noChangeShapeType="1"/>
              </p:cNvSpPr>
              <p:nvPr/>
            </p:nvSpPr>
            <p:spPr bwMode="auto">
              <a:xfrm>
                <a:off x="2790" y="322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0" name="Line 150"/>
              <p:cNvSpPr>
                <a:spLocks noChangeShapeType="1"/>
              </p:cNvSpPr>
              <p:nvPr/>
            </p:nvSpPr>
            <p:spPr bwMode="auto">
              <a:xfrm>
                <a:off x="2790" y="326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1" name="Line 151"/>
              <p:cNvSpPr>
                <a:spLocks noChangeShapeType="1"/>
              </p:cNvSpPr>
              <p:nvPr/>
            </p:nvSpPr>
            <p:spPr bwMode="auto">
              <a:xfrm>
                <a:off x="2790" y="330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2" name="Line 152"/>
              <p:cNvSpPr>
                <a:spLocks noChangeShapeType="1"/>
              </p:cNvSpPr>
              <p:nvPr/>
            </p:nvSpPr>
            <p:spPr bwMode="auto">
              <a:xfrm>
                <a:off x="2790" y="3346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3" name="Line 153"/>
              <p:cNvSpPr>
                <a:spLocks noChangeShapeType="1"/>
              </p:cNvSpPr>
              <p:nvPr/>
            </p:nvSpPr>
            <p:spPr bwMode="auto">
              <a:xfrm>
                <a:off x="2790" y="338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4" name="Line 154"/>
              <p:cNvSpPr>
                <a:spLocks noChangeShapeType="1"/>
              </p:cNvSpPr>
              <p:nvPr/>
            </p:nvSpPr>
            <p:spPr bwMode="auto">
              <a:xfrm>
                <a:off x="2790" y="342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5" name="Line 155"/>
              <p:cNvSpPr>
                <a:spLocks noChangeShapeType="1"/>
              </p:cNvSpPr>
              <p:nvPr/>
            </p:nvSpPr>
            <p:spPr bwMode="auto">
              <a:xfrm>
                <a:off x="2790" y="346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6" name="Line 156"/>
              <p:cNvSpPr>
                <a:spLocks noChangeShapeType="1"/>
              </p:cNvSpPr>
              <p:nvPr/>
            </p:nvSpPr>
            <p:spPr bwMode="auto">
              <a:xfrm>
                <a:off x="2790" y="350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7" name="Line 157"/>
              <p:cNvSpPr>
                <a:spLocks noChangeShapeType="1"/>
              </p:cNvSpPr>
              <p:nvPr/>
            </p:nvSpPr>
            <p:spPr bwMode="auto">
              <a:xfrm>
                <a:off x="2790" y="355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8" name="Line 158"/>
              <p:cNvSpPr>
                <a:spLocks noChangeShapeType="1"/>
              </p:cNvSpPr>
              <p:nvPr/>
            </p:nvSpPr>
            <p:spPr bwMode="auto">
              <a:xfrm>
                <a:off x="2790" y="359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09" name="Line 159"/>
              <p:cNvSpPr>
                <a:spLocks noChangeShapeType="1"/>
              </p:cNvSpPr>
              <p:nvPr/>
            </p:nvSpPr>
            <p:spPr bwMode="auto">
              <a:xfrm>
                <a:off x="1843" y="294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0" name="Line 160"/>
              <p:cNvSpPr>
                <a:spLocks noChangeShapeType="1"/>
              </p:cNvSpPr>
              <p:nvPr/>
            </p:nvSpPr>
            <p:spPr bwMode="auto">
              <a:xfrm>
                <a:off x="1843" y="2989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1" name="Line 161"/>
              <p:cNvSpPr>
                <a:spLocks noChangeShapeType="1"/>
              </p:cNvSpPr>
              <p:nvPr/>
            </p:nvSpPr>
            <p:spPr bwMode="auto">
              <a:xfrm>
                <a:off x="1843" y="30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2" name="Line 162"/>
              <p:cNvSpPr>
                <a:spLocks noChangeShapeType="1"/>
              </p:cNvSpPr>
              <p:nvPr/>
            </p:nvSpPr>
            <p:spPr bwMode="auto">
              <a:xfrm>
                <a:off x="1843" y="307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3" name="Line 163"/>
              <p:cNvSpPr>
                <a:spLocks noChangeShapeType="1"/>
              </p:cNvSpPr>
              <p:nvPr/>
            </p:nvSpPr>
            <p:spPr bwMode="auto">
              <a:xfrm>
                <a:off x="1843" y="3112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4" name="Line 164"/>
              <p:cNvSpPr>
                <a:spLocks noChangeShapeType="1"/>
              </p:cNvSpPr>
              <p:nvPr/>
            </p:nvSpPr>
            <p:spPr bwMode="auto">
              <a:xfrm>
                <a:off x="1843" y="315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5" name="Line 165"/>
              <p:cNvSpPr>
                <a:spLocks noChangeShapeType="1"/>
              </p:cNvSpPr>
              <p:nvPr/>
            </p:nvSpPr>
            <p:spPr bwMode="auto">
              <a:xfrm>
                <a:off x="1843" y="3193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6" name="Line 166"/>
              <p:cNvSpPr>
                <a:spLocks noChangeShapeType="1"/>
              </p:cNvSpPr>
              <p:nvPr/>
            </p:nvSpPr>
            <p:spPr bwMode="auto">
              <a:xfrm>
                <a:off x="1843" y="323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7" name="Line 167"/>
              <p:cNvSpPr>
                <a:spLocks noChangeShapeType="1"/>
              </p:cNvSpPr>
              <p:nvPr/>
            </p:nvSpPr>
            <p:spPr bwMode="auto">
              <a:xfrm>
                <a:off x="1843" y="327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8" name="Line 168"/>
              <p:cNvSpPr>
                <a:spLocks noChangeShapeType="1"/>
              </p:cNvSpPr>
              <p:nvPr/>
            </p:nvSpPr>
            <p:spPr bwMode="auto">
              <a:xfrm>
                <a:off x="1843" y="331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19" name="Line 169"/>
              <p:cNvSpPr>
                <a:spLocks noChangeShapeType="1"/>
              </p:cNvSpPr>
              <p:nvPr/>
            </p:nvSpPr>
            <p:spPr bwMode="auto">
              <a:xfrm>
                <a:off x="1843" y="3356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0" name="Line 170"/>
              <p:cNvSpPr>
                <a:spLocks noChangeShapeType="1"/>
              </p:cNvSpPr>
              <p:nvPr/>
            </p:nvSpPr>
            <p:spPr bwMode="auto">
              <a:xfrm>
                <a:off x="1843" y="339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1" name="Line 171"/>
              <p:cNvSpPr>
                <a:spLocks noChangeShapeType="1"/>
              </p:cNvSpPr>
              <p:nvPr/>
            </p:nvSpPr>
            <p:spPr bwMode="auto">
              <a:xfrm>
                <a:off x="1843" y="343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2" name="Line 172"/>
              <p:cNvSpPr>
                <a:spLocks noChangeShapeType="1"/>
              </p:cNvSpPr>
              <p:nvPr/>
            </p:nvSpPr>
            <p:spPr bwMode="auto">
              <a:xfrm>
                <a:off x="1843" y="3478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3" name="Line 173"/>
              <p:cNvSpPr>
                <a:spLocks noChangeShapeType="1"/>
              </p:cNvSpPr>
              <p:nvPr/>
            </p:nvSpPr>
            <p:spPr bwMode="auto">
              <a:xfrm>
                <a:off x="1843" y="351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4" name="Line 174"/>
              <p:cNvSpPr>
                <a:spLocks noChangeShapeType="1"/>
              </p:cNvSpPr>
              <p:nvPr/>
            </p:nvSpPr>
            <p:spPr bwMode="auto">
              <a:xfrm>
                <a:off x="1843" y="356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5" name="Line 175"/>
              <p:cNvSpPr>
                <a:spLocks noChangeShapeType="1"/>
              </p:cNvSpPr>
              <p:nvPr/>
            </p:nvSpPr>
            <p:spPr bwMode="auto">
              <a:xfrm>
                <a:off x="1843" y="360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6" name="Line 176"/>
              <p:cNvSpPr>
                <a:spLocks noChangeShapeType="1"/>
              </p:cNvSpPr>
              <p:nvPr/>
            </p:nvSpPr>
            <p:spPr bwMode="auto">
              <a:xfrm>
                <a:off x="1510" y="294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7" name="Line 177"/>
              <p:cNvSpPr>
                <a:spLocks noChangeShapeType="1"/>
              </p:cNvSpPr>
              <p:nvPr/>
            </p:nvSpPr>
            <p:spPr bwMode="auto">
              <a:xfrm>
                <a:off x="1510" y="298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8" name="Line 178"/>
              <p:cNvSpPr>
                <a:spLocks noChangeShapeType="1"/>
              </p:cNvSpPr>
              <p:nvPr/>
            </p:nvSpPr>
            <p:spPr bwMode="auto">
              <a:xfrm>
                <a:off x="1510" y="3016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29" name="Line 179"/>
              <p:cNvSpPr>
                <a:spLocks noChangeShapeType="1"/>
              </p:cNvSpPr>
              <p:nvPr/>
            </p:nvSpPr>
            <p:spPr bwMode="auto">
              <a:xfrm>
                <a:off x="1510" y="3050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0" name="Line 180"/>
              <p:cNvSpPr>
                <a:spLocks noChangeShapeType="1"/>
              </p:cNvSpPr>
              <p:nvPr/>
            </p:nvSpPr>
            <p:spPr bwMode="auto">
              <a:xfrm>
                <a:off x="1510" y="308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1" name="Line 181"/>
              <p:cNvSpPr>
                <a:spLocks noChangeShapeType="1"/>
              </p:cNvSpPr>
              <p:nvPr/>
            </p:nvSpPr>
            <p:spPr bwMode="auto">
              <a:xfrm>
                <a:off x="1510" y="3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2" name="Line 182"/>
              <p:cNvSpPr>
                <a:spLocks noChangeShapeType="1"/>
              </p:cNvSpPr>
              <p:nvPr/>
            </p:nvSpPr>
            <p:spPr bwMode="auto">
              <a:xfrm>
                <a:off x="1510" y="315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3" name="Line 183"/>
              <p:cNvSpPr>
                <a:spLocks noChangeShapeType="1"/>
              </p:cNvSpPr>
              <p:nvPr/>
            </p:nvSpPr>
            <p:spPr bwMode="auto">
              <a:xfrm>
                <a:off x="1510" y="318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4" name="Line 184"/>
              <p:cNvSpPr>
                <a:spLocks noChangeShapeType="1"/>
              </p:cNvSpPr>
              <p:nvPr/>
            </p:nvSpPr>
            <p:spPr bwMode="auto">
              <a:xfrm>
                <a:off x="1510" y="322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5" name="Line 185"/>
              <p:cNvSpPr>
                <a:spLocks noChangeShapeType="1"/>
              </p:cNvSpPr>
              <p:nvPr/>
            </p:nvSpPr>
            <p:spPr bwMode="auto">
              <a:xfrm>
                <a:off x="1510" y="325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6" name="Line 186"/>
              <p:cNvSpPr>
                <a:spLocks noChangeShapeType="1"/>
              </p:cNvSpPr>
              <p:nvPr/>
            </p:nvSpPr>
            <p:spPr bwMode="auto">
              <a:xfrm>
                <a:off x="1510" y="3291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" name="Line 187"/>
              <p:cNvSpPr>
                <a:spLocks noChangeShapeType="1"/>
              </p:cNvSpPr>
              <p:nvPr/>
            </p:nvSpPr>
            <p:spPr bwMode="auto">
              <a:xfrm>
                <a:off x="1510" y="332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" name="Line 188"/>
              <p:cNvSpPr>
                <a:spLocks noChangeShapeType="1"/>
              </p:cNvSpPr>
              <p:nvPr/>
            </p:nvSpPr>
            <p:spPr bwMode="auto">
              <a:xfrm>
                <a:off x="1510" y="335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" name="Line 189"/>
              <p:cNvSpPr>
                <a:spLocks noChangeShapeType="1"/>
              </p:cNvSpPr>
              <p:nvPr/>
            </p:nvSpPr>
            <p:spPr bwMode="auto">
              <a:xfrm>
                <a:off x="1510" y="339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" name="Line 190"/>
              <p:cNvSpPr>
                <a:spLocks noChangeShapeType="1"/>
              </p:cNvSpPr>
              <p:nvPr/>
            </p:nvSpPr>
            <p:spPr bwMode="auto">
              <a:xfrm>
                <a:off x="1510" y="34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" name="Line 191"/>
              <p:cNvSpPr>
                <a:spLocks noChangeShapeType="1"/>
              </p:cNvSpPr>
              <p:nvPr/>
            </p:nvSpPr>
            <p:spPr bwMode="auto">
              <a:xfrm>
                <a:off x="1510" y="3461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" name="Line 192"/>
              <p:cNvSpPr>
                <a:spLocks noChangeShapeType="1"/>
              </p:cNvSpPr>
              <p:nvPr/>
            </p:nvSpPr>
            <p:spPr bwMode="auto">
              <a:xfrm>
                <a:off x="1510" y="349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" name="Line 193"/>
              <p:cNvSpPr>
                <a:spLocks noChangeShapeType="1"/>
              </p:cNvSpPr>
              <p:nvPr/>
            </p:nvSpPr>
            <p:spPr bwMode="auto">
              <a:xfrm>
                <a:off x="1510" y="352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" name="Line 194"/>
              <p:cNvSpPr>
                <a:spLocks noChangeShapeType="1"/>
              </p:cNvSpPr>
              <p:nvPr/>
            </p:nvSpPr>
            <p:spPr bwMode="auto">
              <a:xfrm>
                <a:off x="1510" y="356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5" name="Line 195"/>
              <p:cNvSpPr>
                <a:spLocks noChangeShapeType="1"/>
              </p:cNvSpPr>
              <p:nvPr/>
            </p:nvSpPr>
            <p:spPr bwMode="auto">
              <a:xfrm>
                <a:off x="1510" y="360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6" name="Line 196"/>
              <p:cNvSpPr>
                <a:spLocks noChangeShapeType="1"/>
              </p:cNvSpPr>
              <p:nvPr/>
            </p:nvSpPr>
            <p:spPr bwMode="auto">
              <a:xfrm>
                <a:off x="1510" y="363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7" name="Line 197"/>
              <p:cNvSpPr>
                <a:spLocks noChangeShapeType="1"/>
              </p:cNvSpPr>
              <p:nvPr/>
            </p:nvSpPr>
            <p:spPr bwMode="auto">
              <a:xfrm>
                <a:off x="1510" y="366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8" name="Line 198"/>
              <p:cNvSpPr>
                <a:spLocks noChangeShapeType="1"/>
              </p:cNvSpPr>
              <p:nvPr/>
            </p:nvSpPr>
            <p:spPr bwMode="auto">
              <a:xfrm>
                <a:off x="1510" y="370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9" name="Line 199"/>
              <p:cNvSpPr>
                <a:spLocks noChangeShapeType="1"/>
              </p:cNvSpPr>
              <p:nvPr/>
            </p:nvSpPr>
            <p:spPr bwMode="auto">
              <a:xfrm>
                <a:off x="1510" y="3736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0" name="Line 200"/>
              <p:cNvSpPr>
                <a:spLocks noChangeShapeType="1"/>
              </p:cNvSpPr>
              <p:nvPr/>
            </p:nvSpPr>
            <p:spPr bwMode="auto">
              <a:xfrm>
                <a:off x="1510" y="3770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1" name="Line 201"/>
              <p:cNvSpPr>
                <a:spLocks noChangeShapeType="1"/>
              </p:cNvSpPr>
              <p:nvPr/>
            </p:nvSpPr>
            <p:spPr bwMode="auto">
              <a:xfrm>
                <a:off x="1510" y="380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2" name="Line 202"/>
              <p:cNvSpPr>
                <a:spLocks noChangeShapeType="1"/>
              </p:cNvSpPr>
              <p:nvPr/>
            </p:nvSpPr>
            <p:spPr bwMode="auto">
              <a:xfrm>
                <a:off x="1510" y="38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3" name="Line 203"/>
              <p:cNvSpPr>
                <a:spLocks noChangeShapeType="1"/>
              </p:cNvSpPr>
              <p:nvPr/>
            </p:nvSpPr>
            <p:spPr bwMode="auto">
              <a:xfrm>
                <a:off x="1510" y="38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4" name="Line 204"/>
              <p:cNvSpPr>
                <a:spLocks noChangeShapeType="1"/>
              </p:cNvSpPr>
              <p:nvPr/>
            </p:nvSpPr>
            <p:spPr bwMode="auto">
              <a:xfrm>
                <a:off x="1510" y="390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5" name="Line 205"/>
              <p:cNvSpPr>
                <a:spLocks noChangeShapeType="1"/>
              </p:cNvSpPr>
              <p:nvPr/>
            </p:nvSpPr>
            <p:spPr bwMode="auto">
              <a:xfrm>
                <a:off x="1510" y="394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6" name="Line 206"/>
              <p:cNvSpPr>
                <a:spLocks noChangeShapeType="1"/>
              </p:cNvSpPr>
              <p:nvPr/>
            </p:nvSpPr>
            <p:spPr bwMode="auto">
              <a:xfrm>
                <a:off x="1510" y="397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7" name="Line 207"/>
              <p:cNvSpPr>
                <a:spLocks noChangeShapeType="1"/>
              </p:cNvSpPr>
              <p:nvPr/>
            </p:nvSpPr>
            <p:spPr bwMode="auto">
              <a:xfrm>
                <a:off x="1510" y="4011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58" name="Line 208"/>
              <p:cNvSpPr>
                <a:spLocks noChangeShapeType="1"/>
              </p:cNvSpPr>
              <p:nvPr/>
            </p:nvSpPr>
            <p:spPr bwMode="auto">
              <a:xfrm>
                <a:off x="3123" y="29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51" name="Line 210"/>
            <p:cNvSpPr>
              <a:spLocks noChangeShapeType="1"/>
            </p:cNvSpPr>
            <p:nvPr/>
          </p:nvSpPr>
          <p:spPr bwMode="auto">
            <a:xfrm>
              <a:off x="3123" y="297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" name="Line 211"/>
            <p:cNvSpPr>
              <a:spLocks noChangeShapeType="1"/>
            </p:cNvSpPr>
            <p:nvPr/>
          </p:nvSpPr>
          <p:spPr bwMode="auto">
            <a:xfrm>
              <a:off x="3123" y="300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3" name="Line 212"/>
            <p:cNvSpPr>
              <a:spLocks noChangeShapeType="1"/>
            </p:cNvSpPr>
            <p:nvPr/>
          </p:nvSpPr>
          <p:spPr bwMode="auto">
            <a:xfrm>
              <a:off x="3123" y="304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" name="Line 213"/>
            <p:cNvSpPr>
              <a:spLocks noChangeShapeType="1"/>
            </p:cNvSpPr>
            <p:nvPr/>
          </p:nvSpPr>
          <p:spPr bwMode="auto">
            <a:xfrm>
              <a:off x="3123" y="307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5" name="Line 214"/>
            <p:cNvSpPr>
              <a:spLocks noChangeShapeType="1"/>
            </p:cNvSpPr>
            <p:nvPr/>
          </p:nvSpPr>
          <p:spPr bwMode="auto">
            <a:xfrm>
              <a:off x="3123" y="3112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6" name="Line 215"/>
            <p:cNvSpPr>
              <a:spLocks noChangeShapeType="1"/>
            </p:cNvSpPr>
            <p:nvPr/>
          </p:nvSpPr>
          <p:spPr bwMode="auto">
            <a:xfrm>
              <a:off x="3123" y="314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" name="Line 216"/>
            <p:cNvSpPr>
              <a:spLocks noChangeShapeType="1"/>
            </p:cNvSpPr>
            <p:nvPr/>
          </p:nvSpPr>
          <p:spPr bwMode="auto">
            <a:xfrm>
              <a:off x="3123" y="317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" name="Line 217"/>
            <p:cNvSpPr>
              <a:spLocks noChangeShapeType="1"/>
            </p:cNvSpPr>
            <p:nvPr/>
          </p:nvSpPr>
          <p:spPr bwMode="auto">
            <a:xfrm>
              <a:off x="3123" y="321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" name="Line 218"/>
            <p:cNvSpPr>
              <a:spLocks noChangeShapeType="1"/>
            </p:cNvSpPr>
            <p:nvPr/>
          </p:nvSpPr>
          <p:spPr bwMode="auto">
            <a:xfrm>
              <a:off x="3123" y="324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" name="Line 219"/>
            <p:cNvSpPr>
              <a:spLocks noChangeShapeType="1"/>
            </p:cNvSpPr>
            <p:nvPr/>
          </p:nvSpPr>
          <p:spPr bwMode="auto">
            <a:xfrm>
              <a:off x="3123" y="328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" name="Line 220"/>
            <p:cNvSpPr>
              <a:spLocks noChangeShapeType="1"/>
            </p:cNvSpPr>
            <p:nvPr/>
          </p:nvSpPr>
          <p:spPr bwMode="auto">
            <a:xfrm>
              <a:off x="3123" y="331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" name="Line 221"/>
            <p:cNvSpPr>
              <a:spLocks noChangeShapeType="1"/>
            </p:cNvSpPr>
            <p:nvPr/>
          </p:nvSpPr>
          <p:spPr bwMode="auto">
            <a:xfrm>
              <a:off x="3123" y="335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" name="Line 222"/>
            <p:cNvSpPr>
              <a:spLocks noChangeShapeType="1"/>
            </p:cNvSpPr>
            <p:nvPr/>
          </p:nvSpPr>
          <p:spPr bwMode="auto">
            <a:xfrm>
              <a:off x="3123" y="338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" name="Line 223"/>
            <p:cNvSpPr>
              <a:spLocks noChangeShapeType="1"/>
            </p:cNvSpPr>
            <p:nvPr/>
          </p:nvSpPr>
          <p:spPr bwMode="auto">
            <a:xfrm>
              <a:off x="3123" y="342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" name="Line 224"/>
            <p:cNvSpPr>
              <a:spLocks noChangeShapeType="1"/>
            </p:cNvSpPr>
            <p:nvPr/>
          </p:nvSpPr>
          <p:spPr bwMode="auto">
            <a:xfrm>
              <a:off x="3123" y="345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" name="Line 225"/>
            <p:cNvSpPr>
              <a:spLocks noChangeShapeType="1"/>
            </p:cNvSpPr>
            <p:nvPr/>
          </p:nvSpPr>
          <p:spPr bwMode="auto">
            <a:xfrm>
              <a:off x="3123" y="3488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" name="Line 226"/>
            <p:cNvSpPr>
              <a:spLocks noChangeShapeType="1"/>
            </p:cNvSpPr>
            <p:nvPr/>
          </p:nvSpPr>
          <p:spPr bwMode="auto">
            <a:xfrm>
              <a:off x="3123" y="352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" name="Line 227"/>
            <p:cNvSpPr>
              <a:spLocks noChangeShapeType="1"/>
            </p:cNvSpPr>
            <p:nvPr/>
          </p:nvSpPr>
          <p:spPr bwMode="auto">
            <a:xfrm>
              <a:off x="3123" y="356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" name="Line 228"/>
            <p:cNvSpPr>
              <a:spLocks noChangeShapeType="1"/>
            </p:cNvSpPr>
            <p:nvPr/>
          </p:nvSpPr>
          <p:spPr bwMode="auto">
            <a:xfrm>
              <a:off x="3123" y="359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0" name="Line 229"/>
            <p:cNvSpPr>
              <a:spLocks noChangeShapeType="1"/>
            </p:cNvSpPr>
            <p:nvPr/>
          </p:nvSpPr>
          <p:spPr bwMode="auto">
            <a:xfrm>
              <a:off x="3123" y="3628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1" name="Line 230"/>
            <p:cNvSpPr>
              <a:spLocks noChangeShapeType="1"/>
            </p:cNvSpPr>
            <p:nvPr/>
          </p:nvSpPr>
          <p:spPr bwMode="auto">
            <a:xfrm>
              <a:off x="3123" y="366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2" name="Line 231"/>
            <p:cNvSpPr>
              <a:spLocks noChangeShapeType="1"/>
            </p:cNvSpPr>
            <p:nvPr/>
          </p:nvSpPr>
          <p:spPr bwMode="auto">
            <a:xfrm>
              <a:off x="3123" y="369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3" name="Line 232"/>
            <p:cNvSpPr>
              <a:spLocks noChangeShapeType="1"/>
            </p:cNvSpPr>
            <p:nvPr/>
          </p:nvSpPr>
          <p:spPr bwMode="auto">
            <a:xfrm>
              <a:off x="3123" y="373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4" name="Line 233"/>
            <p:cNvSpPr>
              <a:spLocks noChangeShapeType="1"/>
            </p:cNvSpPr>
            <p:nvPr/>
          </p:nvSpPr>
          <p:spPr bwMode="auto">
            <a:xfrm>
              <a:off x="3123" y="376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5" name="Line 234"/>
            <p:cNvSpPr>
              <a:spLocks noChangeShapeType="1"/>
            </p:cNvSpPr>
            <p:nvPr/>
          </p:nvSpPr>
          <p:spPr bwMode="auto">
            <a:xfrm>
              <a:off x="3123" y="380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6" name="Line 235"/>
            <p:cNvSpPr>
              <a:spLocks noChangeShapeType="1"/>
            </p:cNvSpPr>
            <p:nvPr/>
          </p:nvSpPr>
          <p:spPr bwMode="auto">
            <a:xfrm>
              <a:off x="3123" y="383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7" name="Line 236"/>
            <p:cNvSpPr>
              <a:spLocks noChangeShapeType="1"/>
            </p:cNvSpPr>
            <p:nvPr/>
          </p:nvSpPr>
          <p:spPr bwMode="auto">
            <a:xfrm>
              <a:off x="3123" y="386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" name="Line 237"/>
            <p:cNvSpPr>
              <a:spLocks noChangeShapeType="1"/>
            </p:cNvSpPr>
            <p:nvPr/>
          </p:nvSpPr>
          <p:spPr bwMode="auto">
            <a:xfrm>
              <a:off x="3123" y="390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238"/>
            <p:cNvSpPr>
              <a:spLocks noChangeShapeType="1"/>
            </p:cNvSpPr>
            <p:nvPr/>
          </p:nvSpPr>
          <p:spPr bwMode="auto">
            <a:xfrm>
              <a:off x="3123" y="39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Line 239"/>
            <p:cNvSpPr>
              <a:spLocks noChangeShapeType="1"/>
            </p:cNvSpPr>
            <p:nvPr/>
          </p:nvSpPr>
          <p:spPr bwMode="auto">
            <a:xfrm>
              <a:off x="3123" y="39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1" name="Line 240"/>
            <p:cNvSpPr>
              <a:spLocks noChangeShapeType="1"/>
            </p:cNvSpPr>
            <p:nvPr/>
          </p:nvSpPr>
          <p:spPr bwMode="auto">
            <a:xfrm>
              <a:off x="3123" y="4008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2" name="Line 241"/>
            <p:cNvSpPr>
              <a:spLocks noChangeShapeType="1"/>
            </p:cNvSpPr>
            <p:nvPr/>
          </p:nvSpPr>
          <p:spPr bwMode="auto">
            <a:xfrm>
              <a:off x="3123" y="404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3" name="Line 242"/>
            <p:cNvSpPr>
              <a:spLocks noChangeShapeType="1"/>
            </p:cNvSpPr>
            <p:nvPr/>
          </p:nvSpPr>
          <p:spPr bwMode="auto">
            <a:xfrm flipH="1">
              <a:off x="1493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4" name="Line 243"/>
            <p:cNvSpPr>
              <a:spLocks noChangeShapeType="1"/>
            </p:cNvSpPr>
            <p:nvPr/>
          </p:nvSpPr>
          <p:spPr bwMode="auto">
            <a:xfrm flipH="1">
              <a:off x="1459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5" name="Line 244"/>
            <p:cNvSpPr>
              <a:spLocks noChangeShapeType="1"/>
            </p:cNvSpPr>
            <p:nvPr/>
          </p:nvSpPr>
          <p:spPr bwMode="auto">
            <a:xfrm flipH="1">
              <a:off x="1425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6" name="Line 245"/>
            <p:cNvSpPr>
              <a:spLocks noChangeShapeType="1"/>
            </p:cNvSpPr>
            <p:nvPr/>
          </p:nvSpPr>
          <p:spPr bwMode="auto">
            <a:xfrm flipH="1">
              <a:off x="1395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7" name="Line 246"/>
            <p:cNvSpPr>
              <a:spLocks noChangeShapeType="1"/>
            </p:cNvSpPr>
            <p:nvPr/>
          </p:nvSpPr>
          <p:spPr bwMode="auto">
            <a:xfrm flipH="1">
              <a:off x="1361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8" name="Line 247"/>
            <p:cNvSpPr>
              <a:spLocks noChangeShapeType="1"/>
            </p:cNvSpPr>
            <p:nvPr/>
          </p:nvSpPr>
          <p:spPr bwMode="auto">
            <a:xfrm flipH="1">
              <a:off x="1327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248"/>
            <p:cNvSpPr>
              <a:spLocks noChangeShapeType="1"/>
            </p:cNvSpPr>
            <p:nvPr/>
          </p:nvSpPr>
          <p:spPr bwMode="auto">
            <a:xfrm flipH="1">
              <a:off x="1293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Line 249"/>
            <p:cNvSpPr>
              <a:spLocks noChangeShapeType="1"/>
            </p:cNvSpPr>
            <p:nvPr/>
          </p:nvSpPr>
          <p:spPr bwMode="auto">
            <a:xfrm flipH="1">
              <a:off x="1263" y="293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1" name="Line 250"/>
            <p:cNvSpPr>
              <a:spLocks noChangeShapeType="1"/>
            </p:cNvSpPr>
            <p:nvPr/>
          </p:nvSpPr>
          <p:spPr bwMode="auto">
            <a:xfrm flipH="1">
              <a:off x="1229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2" name="Line 251"/>
            <p:cNvSpPr>
              <a:spLocks noChangeShapeType="1"/>
            </p:cNvSpPr>
            <p:nvPr/>
          </p:nvSpPr>
          <p:spPr bwMode="auto">
            <a:xfrm flipH="1">
              <a:off x="1195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3" name="Line 252"/>
            <p:cNvSpPr>
              <a:spLocks noChangeShapeType="1"/>
            </p:cNvSpPr>
            <p:nvPr/>
          </p:nvSpPr>
          <p:spPr bwMode="auto">
            <a:xfrm flipH="1">
              <a:off x="1161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4" name="Line 253"/>
            <p:cNvSpPr>
              <a:spLocks noChangeShapeType="1"/>
            </p:cNvSpPr>
            <p:nvPr/>
          </p:nvSpPr>
          <p:spPr bwMode="auto">
            <a:xfrm flipH="1">
              <a:off x="1127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5" name="Line 254"/>
            <p:cNvSpPr>
              <a:spLocks noChangeShapeType="1"/>
            </p:cNvSpPr>
            <p:nvPr/>
          </p:nvSpPr>
          <p:spPr bwMode="auto">
            <a:xfrm flipH="1">
              <a:off x="1096" y="293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6" name="Line 255"/>
            <p:cNvSpPr>
              <a:spLocks noChangeShapeType="1"/>
            </p:cNvSpPr>
            <p:nvPr/>
          </p:nvSpPr>
          <p:spPr bwMode="auto">
            <a:xfrm flipH="1">
              <a:off x="1062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7" name="Line 256"/>
            <p:cNvSpPr>
              <a:spLocks noChangeShapeType="1"/>
            </p:cNvSpPr>
            <p:nvPr/>
          </p:nvSpPr>
          <p:spPr bwMode="auto">
            <a:xfrm flipH="1">
              <a:off x="1028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8" name="Line 257"/>
            <p:cNvSpPr>
              <a:spLocks noChangeShapeType="1"/>
            </p:cNvSpPr>
            <p:nvPr/>
          </p:nvSpPr>
          <p:spPr bwMode="auto">
            <a:xfrm flipH="1">
              <a:off x="994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258"/>
            <p:cNvSpPr>
              <a:spLocks noChangeShapeType="1"/>
            </p:cNvSpPr>
            <p:nvPr/>
          </p:nvSpPr>
          <p:spPr bwMode="auto">
            <a:xfrm flipH="1">
              <a:off x="960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259"/>
            <p:cNvSpPr>
              <a:spLocks noChangeShapeType="1"/>
            </p:cNvSpPr>
            <p:nvPr/>
          </p:nvSpPr>
          <p:spPr bwMode="auto">
            <a:xfrm flipH="1">
              <a:off x="930" y="293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1" name="Line 260"/>
            <p:cNvSpPr>
              <a:spLocks noChangeShapeType="1"/>
            </p:cNvSpPr>
            <p:nvPr/>
          </p:nvSpPr>
          <p:spPr bwMode="auto">
            <a:xfrm flipH="1">
              <a:off x="896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2" name="Line 261"/>
            <p:cNvSpPr>
              <a:spLocks noChangeShapeType="1"/>
            </p:cNvSpPr>
            <p:nvPr/>
          </p:nvSpPr>
          <p:spPr bwMode="auto">
            <a:xfrm flipH="1">
              <a:off x="862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3" name="Line 262"/>
            <p:cNvSpPr>
              <a:spLocks noChangeShapeType="1"/>
            </p:cNvSpPr>
            <p:nvPr/>
          </p:nvSpPr>
          <p:spPr bwMode="auto">
            <a:xfrm flipH="1">
              <a:off x="828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4" name="Line 263"/>
            <p:cNvSpPr>
              <a:spLocks noChangeShapeType="1"/>
            </p:cNvSpPr>
            <p:nvPr/>
          </p:nvSpPr>
          <p:spPr bwMode="auto">
            <a:xfrm flipH="1">
              <a:off x="794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5" name="Line 264"/>
            <p:cNvSpPr>
              <a:spLocks noChangeShapeType="1"/>
            </p:cNvSpPr>
            <p:nvPr/>
          </p:nvSpPr>
          <p:spPr bwMode="auto">
            <a:xfrm flipH="1">
              <a:off x="764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6" name="Line 265"/>
            <p:cNvSpPr>
              <a:spLocks noChangeShapeType="1"/>
            </p:cNvSpPr>
            <p:nvPr/>
          </p:nvSpPr>
          <p:spPr bwMode="auto">
            <a:xfrm flipH="1">
              <a:off x="730" y="29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7" name="Line 266"/>
            <p:cNvSpPr>
              <a:spLocks noChangeShapeType="1"/>
            </p:cNvSpPr>
            <p:nvPr/>
          </p:nvSpPr>
          <p:spPr bwMode="auto">
            <a:xfrm flipH="1">
              <a:off x="703" y="2938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Line 267"/>
            <p:cNvSpPr>
              <a:spLocks noChangeShapeType="1"/>
            </p:cNvSpPr>
            <p:nvPr/>
          </p:nvSpPr>
          <p:spPr bwMode="auto">
            <a:xfrm flipH="1">
              <a:off x="1490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09" name="Line 268"/>
            <p:cNvSpPr>
              <a:spLocks noChangeShapeType="1"/>
            </p:cNvSpPr>
            <p:nvPr/>
          </p:nvSpPr>
          <p:spPr bwMode="auto">
            <a:xfrm flipH="1">
              <a:off x="1449" y="26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0" name="Line 269"/>
            <p:cNvSpPr>
              <a:spLocks noChangeShapeType="1"/>
            </p:cNvSpPr>
            <p:nvPr/>
          </p:nvSpPr>
          <p:spPr bwMode="auto">
            <a:xfrm flipH="1">
              <a:off x="1409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1" name="Line 270"/>
            <p:cNvSpPr>
              <a:spLocks noChangeShapeType="1"/>
            </p:cNvSpPr>
            <p:nvPr/>
          </p:nvSpPr>
          <p:spPr bwMode="auto">
            <a:xfrm flipH="1">
              <a:off x="1368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2" name="Line 271"/>
            <p:cNvSpPr>
              <a:spLocks noChangeShapeType="1"/>
            </p:cNvSpPr>
            <p:nvPr/>
          </p:nvSpPr>
          <p:spPr bwMode="auto">
            <a:xfrm flipH="1">
              <a:off x="1327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3" name="Line 272"/>
            <p:cNvSpPr>
              <a:spLocks noChangeShapeType="1"/>
            </p:cNvSpPr>
            <p:nvPr/>
          </p:nvSpPr>
          <p:spPr bwMode="auto">
            <a:xfrm flipH="1">
              <a:off x="1286" y="26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4" name="Line 273"/>
            <p:cNvSpPr>
              <a:spLocks noChangeShapeType="1"/>
            </p:cNvSpPr>
            <p:nvPr/>
          </p:nvSpPr>
          <p:spPr bwMode="auto">
            <a:xfrm flipH="1">
              <a:off x="1246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5" name="Line 274"/>
            <p:cNvSpPr>
              <a:spLocks noChangeShapeType="1"/>
            </p:cNvSpPr>
            <p:nvPr/>
          </p:nvSpPr>
          <p:spPr bwMode="auto">
            <a:xfrm flipH="1">
              <a:off x="1205" y="268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275"/>
            <p:cNvSpPr>
              <a:spLocks noChangeShapeType="1"/>
            </p:cNvSpPr>
            <p:nvPr/>
          </p:nvSpPr>
          <p:spPr bwMode="auto">
            <a:xfrm flipH="1">
              <a:off x="1164" y="26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276"/>
            <p:cNvSpPr>
              <a:spLocks noChangeShapeType="1"/>
            </p:cNvSpPr>
            <p:nvPr/>
          </p:nvSpPr>
          <p:spPr bwMode="auto">
            <a:xfrm flipH="1">
              <a:off x="1490" y="206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8" name="Line 277"/>
            <p:cNvSpPr>
              <a:spLocks noChangeShapeType="1"/>
            </p:cNvSpPr>
            <p:nvPr/>
          </p:nvSpPr>
          <p:spPr bwMode="auto">
            <a:xfrm flipH="1">
              <a:off x="1446" y="206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19" name="Line 278"/>
            <p:cNvSpPr>
              <a:spLocks noChangeShapeType="1"/>
            </p:cNvSpPr>
            <p:nvPr/>
          </p:nvSpPr>
          <p:spPr bwMode="auto">
            <a:xfrm flipH="1">
              <a:off x="1405" y="206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0" name="Line 279"/>
            <p:cNvSpPr>
              <a:spLocks noChangeShapeType="1"/>
            </p:cNvSpPr>
            <p:nvPr/>
          </p:nvSpPr>
          <p:spPr bwMode="auto">
            <a:xfrm flipH="1">
              <a:off x="1361" y="206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1" name="Line 280"/>
            <p:cNvSpPr>
              <a:spLocks noChangeShapeType="1"/>
            </p:cNvSpPr>
            <p:nvPr/>
          </p:nvSpPr>
          <p:spPr bwMode="auto">
            <a:xfrm flipH="1">
              <a:off x="1317" y="20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2" name="Line 281"/>
            <p:cNvSpPr>
              <a:spLocks noChangeShapeType="1"/>
            </p:cNvSpPr>
            <p:nvPr/>
          </p:nvSpPr>
          <p:spPr bwMode="auto">
            <a:xfrm flipH="1">
              <a:off x="1276" y="206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3" name="Line 282"/>
            <p:cNvSpPr>
              <a:spLocks noChangeShapeType="1"/>
            </p:cNvSpPr>
            <p:nvPr/>
          </p:nvSpPr>
          <p:spPr bwMode="auto">
            <a:xfrm flipH="1">
              <a:off x="1232" y="20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4" name="Line 283"/>
            <p:cNvSpPr>
              <a:spLocks noChangeShapeType="1"/>
            </p:cNvSpPr>
            <p:nvPr/>
          </p:nvSpPr>
          <p:spPr bwMode="auto">
            <a:xfrm flipH="1">
              <a:off x="1191" y="206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5" name="Line 284"/>
            <p:cNvSpPr>
              <a:spLocks noChangeShapeType="1"/>
            </p:cNvSpPr>
            <p:nvPr/>
          </p:nvSpPr>
          <p:spPr bwMode="auto">
            <a:xfrm flipH="1">
              <a:off x="1147" y="20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6" name="Line 285"/>
            <p:cNvSpPr>
              <a:spLocks noChangeShapeType="1"/>
            </p:cNvSpPr>
            <p:nvPr/>
          </p:nvSpPr>
          <p:spPr bwMode="auto">
            <a:xfrm flipH="1">
              <a:off x="1493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7" name="Line 286"/>
            <p:cNvSpPr>
              <a:spLocks noChangeShapeType="1"/>
            </p:cNvSpPr>
            <p:nvPr/>
          </p:nvSpPr>
          <p:spPr bwMode="auto">
            <a:xfrm flipH="1">
              <a:off x="1459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8" name="Line 287"/>
            <p:cNvSpPr>
              <a:spLocks noChangeShapeType="1"/>
            </p:cNvSpPr>
            <p:nvPr/>
          </p:nvSpPr>
          <p:spPr bwMode="auto">
            <a:xfrm flipH="1">
              <a:off x="1425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9" name="Line 288"/>
            <p:cNvSpPr>
              <a:spLocks noChangeShapeType="1"/>
            </p:cNvSpPr>
            <p:nvPr/>
          </p:nvSpPr>
          <p:spPr bwMode="auto">
            <a:xfrm flipH="1">
              <a:off x="1392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0" name="Line 289"/>
            <p:cNvSpPr>
              <a:spLocks noChangeShapeType="1"/>
            </p:cNvSpPr>
            <p:nvPr/>
          </p:nvSpPr>
          <p:spPr bwMode="auto">
            <a:xfrm flipH="1">
              <a:off x="1358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1" name="Line 290"/>
            <p:cNvSpPr>
              <a:spLocks noChangeShapeType="1"/>
            </p:cNvSpPr>
            <p:nvPr/>
          </p:nvSpPr>
          <p:spPr bwMode="auto">
            <a:xfrm flipH="1">
              <a:off x="1324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2" name="Line 291"/>
            <p:cNvSpPr>
              <a:spLocks noChangeShapeType="1"/>
            </p:cNvSpPr>
            <p:nvPr/>
          </p:nvSpPr>
          <p:spPr bwMode="auto">
            <a:xfrm flipH="1">
              <a:off x="1290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3" name="Line 292"/>
            <p:cNvSpPr>
              <a:spLocks noChangeShapeType="1"/>
            </p:cNvSpPr>
            <p:nvPr/>
          </p:nvSpPr>
          <p:spPr bwMode="auto">
            <a:xfrm flipH="1">
              <a:off x="1256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4" name="Line 293"/>
            <p:cNvSpPr>
              <a:spLocks noChangeShapeType="1"/>
            </p:cNvSpPr>
            <p:nvPr/>
          </p:nvSpPr>
          <p:spPr bwMode="auto">
            <a:xfrm flipH="1">
              <a:off x="1222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5" name="Line 294"/>
            <p:cNvSpPr>
              <a:spLocks noChangeShapeType="1"/>
            </p:cNvSpPr>
            <p:nvPr/>
          </p:nvSpPr>
          <p:spPr bwMode="auto">
            <a:xfrm flipH="1">
              <a:off x="1188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6" name="Line 295"/>
            <p:cNvSpPr>
              <a:spLocks noChangeShapeType="1"/>
            </p:cNvSpPr>
            <p:nvPr/>
          </p:nvSpPr>
          <p:spPr bwMode="auto">
            <a:xfrm flipH="1">
              <a:off x="1154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7" name="Line 296"/>
            <p:cNvSpPr>
              <a:spLocks noChangeShapeType="1"/>
            </p:cNvSpPr>
            <p:nvPr/>
          </p:nvSpPr>
          <p:spPr bwMode="auto">
            <a:xfrm flipH="1">
              <a:off x="1120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8" name="Line 297"/>
            <p:cNvSpPr>
              <a:spLocks noChangeShapeType="1"/>
            </p:cNvSpPr>
            <p:nvPr/>
          </p:nvSpPr>
          <p:spPr bwMode="auto">
            <a:xfrm flipH="1">
              <a:off x="1086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9" name="Line 298"/>
            <p:cNvSpPr>
              <a:spLocks noChangeShapeType="1"/>
            </p:cNvSpPr>
            <p:nvPr/>
          </p:nvSpPr>
          <p:spPr bwMode="auto">
            <a:xfrm flipH="1">
              <a:off x="1052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0" name="Line 299"/>
            <p:cNvSpPr>
              <a:spLocks noChangeShapeType="1"/>
            </p:cNvSpPr>
            <p:nvPr/>
          </p:nvSpPr>
          <p:spPr bwMode="auto">
            <a:xfrm flipH="1">
              <a:off x="1018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1" name="Line 300"/>
            <p:cNvSpPr>
              <a:spLocks noChangeShapeType="1"/>
            </p:cNvSpPr>
            <p:nvPr/>
          </p:nvSpPr>
          <p:spPr bwMode="auto">
            <a:xfrm flipH="1">
              <a:off x="984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2" name="Line 301"/>
            <p:cNvSpPr>
              <a:spLocks noChangeShapeType="1"/>
            </p:cNvSpPr>
            <p:nvPr/>
          </p:nvSpPr>
          <p:spPr bwMode="auto">
            <a:xfrm flipH="1">
              <a:off x="950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3" name="Line 302"/>
            <p:cNvSpPr>
              <a:spLocks noChangeShapeType="1"/>
            </p:cNvSpPr>
            <p:nvPr/>
          </p:nvSpPr>
          <p:spPr bwMode="auto">
            <a:xfrm flipH="1">
              <a:off x="916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4" name="Line 303"/>
            <p:cNvSpPr>
              <a:spLocks noChangeShapeType="1"/>
            </p:cNvSpPr>
            <p:nvPr/>
          </p:nvSpPr>
          <p:spPr bwMode="auto">
            <a:xfrm flipH="1">
              <a:off x="882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5" name="Line 304"/>
            <p:cNvSpPr>
              <a:spLocks noChangeShapeType="1"/>
            </p:cNvSpPr>
            <p:nvPr/>
          </p:nvSpPr>
          <p:spPr bwMode="auto">
            <a:xfrm flipH="1">
              <a:off x="848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6" name="Line 305"/>
            <p:cNvSpPr>
              <a:spLocks noChangeShapeType="1"/>
            </p:cNvSpPr>
            <p:nvPr/>
          </p:nvSpPr>
          <p:spPr bwMode="auto">
            <a:xfrm flipH="1">
              <a:off x="815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7" name="Line 306"/>
            <p:cNvSpPr>
              <a:spLocks noChangeShapeType="1"/>
            </p:cNvSpPr>
            <p:nvPr/>
          </p:nvSpPr>
          <p:spPr bwMode="auto">
            <a:xfrm flipH="1">
              <a:off x="781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8" name="Line 307"/>
            <p:cNvSpPr>
              <a:spLocks noChangeShapeType="1"/>
            </p:cNvSpPr>
            <p:nvPr/>
          </p:nvSpPr>
          <p:spPr bwMode="auto">
            <a:xfrm flipH="1">
              <a:off x="747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9" name="Line 308"/>
            <p:cNvSpPr>
              <a:spLocks noChangeShapeType="1"/>
            </p:cNvSpPr>
            <p:nvPr/>
          </p:nvSpPr>
          <p:spPr bwMode="auto">
            <a:xfrm flipH="1">
              <a:off x="713" y="17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0" name="Line 309"/>
            <p:cNvSpPr>
              <a:spLocks noChangeShapeType="1"/>
            </p:cNvSpPr>
            <p:nvPr/>
          </p:nvSpPr>
          <p:spPr bwMode="auto">
            <a:xfrm flipH="1">
              <a:off x="686" y="179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1" name="Line 310"/>
            <p:cNvSpPr>
              <a:spLocks noChangeShapeType="1"/>
            </p:cNvSpPr>
            <p:nvPr/>
          </p:nvSpPr>
          <p:spPr bwMode="auto">
            <a:xfrm flipV="1">
              <a:off x="1344" y="1685"/>
              <a:ext cx="1935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2" name="Freeform 311"/>
            <p:cNvSpPr>
              <a:spLocks/>
            </p:cNvSpPr>
            <p:nvPr/>
          </p:nvSpPr>
          <p:spPr bwMode="auto">
            <a:xfrm>
              <a:off x="3228" y="1645"/>
              <a:ext cx="98" cy="84"/>
            </a:xfrm>
            <a:custGeom>
              <a:avLst/>
              <a:gdLst>
                <a:gd name="T0" fmla="*/ 98 w 98"/>
                <a:gd name="T1" fmla="*/ 40 h 84"/>
                <a:gd name="T2" fmla="*/ 0 w 98"/>
                <a:gd name="T3" fmla="*/ 0 h 84"/>
                <a:gd name="T4" fmla="*/ 3 w 98"/>
                <a:gd name="T5" fmla="*/ 3 h 84"/>
                <a:gd name="T6" fmla="*/ 3 w 98"/>
                <a:gd name="T7" fmla="*/ 6 h 84"/>
                <a:gd name="T8" fmla="*/ 3 w 98"/>
                <a:gd name="T9" fmla="*/ 10 h 84"/>
                <a:gd name="T10" fmla="*/ 7 w 98"/>
                <a:gd name="T11" fmla="*/ 10 h 84"/>
                <a:gd name="T12" fmla="*/ 7 w 98"/>
                <a:gd name="T13" fmla="*/ 13 h 84"/>
                <a:gd name="T14" fmla="*/ 7 w 98"/>
                <a:gd name="T15" fmla="*/ 17 h 84"/>
                <a:gd name="T16" fmla="*/ 7 w 98"/>
                <a:gd name="T17" fmla="*/ 20 h 84"/>
                <a:gd name="T18" fmla="*/ 7 w 98"/>
                <a:gd name="T19" fmla="*/ 23 h 84"/>
                <a:gd name="T20" fmla="*/ 10 w 98"/>
                <a:gd name="T21" fmla="*/ 23 h 84"/>
                <a:gd name="T22" fmla="*/ 10 w 98"/>
                <a:gd name="T23" fmla="*/ 27 h 84"/>
                <a:gd name="T24" fmla="*/ 10 w 98"/>
                <a:gd name="T25" fmla="*/ 30 h 84"/>
                <a:gd name="T26" fmla="*/ 10 w 98"/>
                <a:gd name="T27" fmla="*/ 33 h 84"/>
                <a:gd name="T28" fmla="*/ 10 w 98"/>
                <a:gd name="T29" fmla="*/ 37 h 84"/>
                <a:gd name="T30" fmla="*/ 10 w 98"/>
                <a:gd name="T31" fmla="*/ 40 h 84"/>
                <a:gd name="T32" fmla="*/ 10 w 98"/>
                <a:gd name="T33" fmla="*/ 44 h 84"/>
                <a:gd name="T34" fmla="*/ 10 w 98"/>
                <a:gd name="T35" fmla="*/ 47 h 84"/>
                <a:gd name="T36" fmla="*/ 10 w 98"/>
                <a:gd name="T37" fmla="*/ 50 h 84"/>
                <a:gd name="T38" fmla="*/ 10 w 98"/>
                <a:gd name="T39" fmla="*/ 54 h 84"/>
                <a:gd name="T40" fmla="*/ 10 w 98"/>
                <a:gd name="T41" fmla="*/ 57 h 84"/>
                <a:gd name="T42" fmla="*/ 7 w 98"/>
                <a:gd name="T43" fmla="*/ 61 h 84"/>
                <a:gd name="T44" fmla="*/ 7 w 98"/>
                <a:gd name="T45" fmla="*/ 64 h 84"/>
                <a:gd name="T46" fmla="*/ 7 w 98"/>
                <a:gd name="T47" fmla="*/ 67 h 84"/>
                <a:gd name="T48" fmla="*/ 7 w 98"/>
                <a:gd name="T49" fmla="*/ 71 h 84"/>
                <a:gd name="T50" fmla="*/ 3 w 98"/>
                <a:gd name="T51" fmla="*/ 74 h 84"/>
                <a:gd name="T52" fmla="*/ 3 w 98"/>
                <a:gd name="T53" fmla="*/ 78 h 84"/>
                <a:gd name="T54" fmla="*/ 0 w 98"/>
                <a:gd name="T55" fmla="*/ 81 h 84"/>
                <a:gd name="T56" fmla="*/ 0 w 98"/>
                <a:gd name="T57" fmla="*/ 84 h 84"/>
                <a:gd name="T58" fmla="*/ 98 w 98"/>
                <a:gd name="T59" fmla="*/ 4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84"/>
                <a:gd name="T92" fmla="*/ 98 w 98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84">
                  <a:moveTo>
                    <a:pt x="98" y="4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9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3" name="Rectangle 312"/>
            <p:cNvSpPr>
              <a:spLocks noChangeArrowheads="1"/>
            </p:cNvSpPr>
            <p:nvPr/>
          </p:nvSpPr>
          <p:spPr bwMode="auto">
            <a:xfrm>
              <a:off x="3419" y="16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2654" name="Rectangle 313"/>
            <p:cNvSpPr>
              <a:spLocks noChangeArrowheads="1"/>
            </p:cNvSpPr>
            <p:nvPr/>
          </p:nvSpPr>
          <p:spPr bwMode="auto">
            <a:xfrm>
              <a:off x="3485" y="177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2655" name="Rectangle 314"/>
            <p:cNvSpPr>
              <a:spLocks noChangeArrowheads="1"/>
            </p:cNvSpPr>
            <p:nvPr/>
          </p:nvSpPr>
          <p:spPr bwMode="auto">
            <a:xfrm>
              <a:off x="1369" y="30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2656" name="Rectangle 315"/>
            <p:cNvSpPr>
              <a:spLocks noChangeArrowheads="1"/>
            </p:cNvSpPr>
            <p:nvPr/>
          </p:nvSpPr>
          <p:spPr bwMode="auto">
            <a:xfrm>
              <a:off x="1435" y="316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22657" name="Line 316"/>
            <p:cNvSpPr>
              <a:spLocks noChangeShapeType="1"/>
            </p:cNvSpPr>
            <p:nvPr/>
          </p:nvSpPr>
          <p:spPr bwMode="auto">
            <a:xfrm>
              <a:off x="1375" y="1662"/>
              <a:ext cx="6" cy="14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58" name="Freeform 317"/>
            <p:cNvSpPr>
              <a:spLocks/>
            </p:cNvSpPr>
            <p:nvPr/>
          </p:nvSpPr>
          <p:spPr bwMode="auto">
            <a:xfrm>
              <a:off x="1337" y="3020"/>
              <a:ext cx="88" cy="98"/>
            </a:xfrm>
            <a:custGeom>
              <a:avLst/>
              <a:gdLst>
                <a:gd name="T0" fmla="*/ 44 w 88"/>
                <a:gd name="T1" fmla="*/ 98 h 98"/>
                <a:gd name="T2" fmla="*/ 88 w 88"/>
                <a:gd name="T3" fmla="*/ 0 h 98"/>
                <a:gd name="T4" fmla="*/ 85 w 88"/>
                <a:gd name="T5" fmla="*/ 0 h 98"/>
                <a:gd name="T6" fmla="*/ 82 w 88"/>
                <a:gd name="T7" fmla="*/ 0 h 98"/>
                <a:gd name="T8" fmla="*/ 78 w 88"/>
                <a:gd name="T9" fmla="*/ 3 h 98"/>
                <a:gd name="T10" fmla="*/ 75 w 88"/>
                <a:gd name="T11" fmla="*/ 3 h 98"/>
                <a:gd name="T12" fmla="*/ 72 w 88"/>
                <a:gd name="T13" fmla="*/ 3 h 98"/>
                <a:gd name="T14" fmla="*/ 68 w 88"/>
                <a:gd name="T15" fmla="*/ 7 h 98"/>
                <a:gd name="T16" fmla="*/ 65 w 88"/>
                <a:gd name="T17" fmla="*/ 7 h 98"/>
                <a:gd name="T18" fmla="*/ 61 w 88"/>
                <a:gd name="T19" fmla="*/ 7 h 98"/>
                <a:gd name="T20" fmla="*/ 58 w 88"/>
                <a:gd name="T21" fmla="*/ 7 h 98"/>
                <a:gd name="T22" fmla="*/ 55 w 88"/>
                <a:gd name="T23" fmla="*/ 10 h 98"/>
                <a:gd name="T24" fmla="*/ 51 w 88"/>
                <a:gd name="T25" fmla="*/ 10 h 98"/>
                <a:gd name="T26" fmla="*/ 48 w 88"/>
                <a:gd name="T27" fmla="*/ 10 h 98"/>
                <a:gd name="T28" fmla="*/ 44 w 88"/>
                <a:gd name="T29" fmla="*/ 10 h 98"/>
                <a:gd name="T30" fmla="*/ 41 w 88"/>
                <a:gd name="T31" fmla="*/ 10 h 98"/>
                <a:gd name="T32" fmla="*/ 38 w 88"/>
                <a:gd name="T33" fmla="*/ 10 h 98"/>
                <a:gd name="T34" fmla="*/ 34 w 88"/>
                <a:gd name="T35" fmla="*/ 10 h 98"/>
                <a:gd name="T36" fmla="*/ 31 w 88"/>
                <a:gd name="T37" fmla="*/ 7 h 98"/>
                <a:gd name="T38" fmla="*/ 27 w 88"/>
                <a:gd name="T39" fmla="*/ 7 h 98"/>
                <a:gd name="T40" fmla="*/ 24 w 88"/>
                <a:gd name="T41" fmla="*/ 7 h 98"/>
                <a:gd name="T42" fmla="*/ 21 w 88"/>
                <a:gd name="T43" fmla="*/ 7 h 98"/>
                <a:gd name="T44" fmla="*/ 17 w 88"/>
                <a:gd name="T45" fmla="*/ 7 h 98"/>
                <a:gd name="T46" fmla="*/ 14 w 88"/>
                <a:gd name="T47" fmla="*/ 3 h 98"/>
                <a:gd name="T48" fmla="*/ 10 w 88"/>
                <a:gd name="T49" fmla="*/ 3 h 98"/>
                <a:gd name="T50" fmla="*/ 7 w 88"/>
                <a:gd name="T51" fmla="*/ 0 h 98"/>
                <a:gd name="T52" fmla="*/ 4 w 88"/>
                <a:gd name="T53" fmla="*/ 0 h 98"/>
                <a:gd name="T54" fmla="*/ 0 w 88"/>
                <a:gd name="T55" fmla="*/ 0 h 98"/>
                <a:gd name="T56" fmla="*/ 44 w 88"/>
                <a:gd name="T57" fmla="*/ 98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98"/>
                <a:gd name="T89" fmla="*/ 88 w 88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98">
                  <a:moveTo>
                    <a:pt x="44" y="98"/>
                  </a:moveTo>
                  <a:lnTo>
                    <a:pt x="88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68" y="7"/>
                  </a:lnTo>
                  <a:lnTo>
                    <a:pt x="65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803" name="Rectangle 331"/>
          <p:cNvSpPr>
            <a:spLocks noChangeArrowheads="1"/>
          </p:cNvSpPr>
          <p:nvPr/>
        </p:nvSpPr>
        <p:spPr bwMode="auto">
          <a:xfrm>
            <a:off x="2246313" y="2930525"/>
            <a:ext cx="493712" cy="9429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5802" name="Rectangle 330"/>
          <p:cNvSpPr>
            <a:spLocks noChangeArrowheads="1"/>
          </p:cNvSpPr>
          <p:nvPr/>
        </p:nvSpPr>
        <p:spPr bwMode="auto">
          <a:xfrm>
            <a:off x="4281488" y="2917825"/>
            <a:ext cx="493712" cy="9429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5799" name="Rectangle 327"/>
          <p:cNvSpPr>
            <a:spLocks noChangeArrowheads="1"/>
          </p:cNvSpPr>
          <p:nvPr/>
        </p:nvSpPr>
        <p:spPr bwMode="auto">
          <a:xfrm>
            <a:off x="2740025" y="3844925"/>
            <a:ext cx="1538288" cy="4365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5798" name="Rectangle 326"/>
          <p:cNvSpPr>
            <a:spLocks noChangeArrowheads="1"/>
          </p:cNvSpPr>
          <p:nvPr/>
        </p:nvSpPr>
        <p:spPr bwMode="auto">
          <a:xfrm>
            <a:off x="2757488" y="2452688"/>
            <a:ext cx="1538287" cy="4651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5792" name="Rectangle 320"/>
          <p:cNvSpPr>
            <a:spLocks noChangeArrowheads="1"/>
          </p:cNvSpPr>
          <p:nvPr/>
        </p:nvSpPr>
        <p:spPr bwMode="auto">
          <a:xfrm>
            <a:off x="2247900" y="2478088"/>
            <a:ext cx="2546350" cy="1800225"/>
          </a:xfrm>
          <a:prstGeom prst="rect">
            <a:avLst/>
          </a:prstGeom>
          <a:solidFill>
            <a:srgbClr val="FF6600">
              <a:alpha val="20000"/>
            </a:srgbClr>
          </a:solidFill>
          <a:ln w="28575" algn="ctr">
            <a:solidFill>
              <a:srgbClr val="CC3300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Fuzzy</a:t>
            </a:r>
            <a:r>
              <a:rPr lang="de-DE" dirty="0" smtClean="0"/>
              <a:t>-Regeln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68325"/>
          </a:xfrm>
        </p:spPr>
        <p:txBody>
          <a:bodyPr/>
          <a:lstStyle/>
          <a:p>
            <a:pPr marL="174625" indent="-174625">
              <a:buFontTx/>
              <a:buBlip>
                <a:blip r:embed="rId2"/>
              </a:buBlip>
            </a:pPr>
            <a:r>
              <a:rPr lang="de-DE" dirty="0" smtClean="0"/>
              <a:t>Auswertung der </a:t>
            </a:r>
            <a:r>
              <a:rPr lang="de-DE" dirty="0" smtClean="0">
                <a:solidFill>
                  <a:schemeClr val="accent2"/>
                </a:solidFill>
              </a:rPr>
              <a:t>UND</a:t>
            </a:r>
            <a:r>
              <a:rPr lang="de-DE" dirty="0" smtClean="0"/>
              <a:t>-Terme	 </a:t>
            </a:r>
            <a:r>
              <a:rPr lang="de-DE" sz="2000" b="0" dirty="0" smtClean="0"/>
              <a:t>S(x</a:t>
            </a:r>
            <a:r>
              <a:rPr lang="de-DE" sz="2000" b="0" baseline="-25000" dirty="0" smtClean="0"/>
              <a:t>1</a:t>
            </a:r>
            <a:r>
              <a:rPr lang="de-DE" sz="2000" b="0" dirty="0" smtClean="0"/>
              <a:t>,x</a:t>
            </a:r>
            <a:r>
              <a:rPr lang="de-DE" sz="2000" b="0" baseline="-25000" dirty="0" smtClean="0"/>
              <a:t>2</a:t>
            </a:r>
            <a:r>
              <a:rPr lang="de-DE" sz="2000" b="0" dirty="0" smtClean="0"/>
              <a:t>) = m</a:t>
            </a:r>
            <a:r>
              <a:rPr lang="de-DE" sz="2000" b="0" baseline="-25000" dirty="0" smtClean="0"/>
              <a:t>1</a:t>
            </a:r>
            <a:r>
              <a:rPr lang="de-DE" sz="2000" b="0" dirty="0" smtClean="0"/>
              <a:t>(x</a:t>
            </a:r>
            <a:r>
              <a:rPr lang="de-DE" sz="2000" b="0" baseline="-25000" dirty="0" smtClean="0"/>
              <a:t>1</a:t>
            </a:r>
            <a:r>
              <a:rPr lang="de-DE" sz="2000" b="0" dirty="0" smtClean="0"/>
              <a:t>) </a:t>
            </a:r>
            <a:r>
              <a:rPr lang="de-DE" sz="2000" dirty="0" smtClean="0">
                <a:solidFill>
                  <a:schemeClr val="accent2"/>
                </a:solidFill>
              </a:rPr>
              <a:t>UND</a:t>
            </a:r>
            <a:r>
              <a:rPr lang="de-DE" sz="2000" b="0" dirty="0" smtClean="0"/>
              <a:t> m</a:t>
            </a:r>
            <a:r>
              <a:rPr lang="de-DE" sz="2000" b="0" baseline="-25000" dirty="0" smtClean="0"/>
              <a:t>2</a:t>
            </a:r>
            <a:r>
              <a:rPr lang="de-DE" sz="2000" b="0" dirty="0" smtClean="0"/>
              <a:t>(x</a:t>
            </a:r>
            <a:r>
              <a:rPr lang="de-DE" sz="2000" b="0" baseline="-25000" dirty="0" smtClean="0"/>
              <a:t>2</a:t>
            </a:r>
            <a:r>
              <a:rPr lang="de-DE" sz="2000" b="0" dirty="0" smtClean="0"/>
              <a:t>)</a:t>
            </a:r>
          </a:p>
        </p:txBody>
      </p:sp>
      <p:sp>
        <p:nvSpPr>
          <p:cNvPr id="105791" name="Text Box 319"/>
          <p:cNvSpPr txBox="1">
            <a:spLocks noChangeArrowheads="1"/>
          </p:cNvSpPr>
          <p:nvPr/>
        </p:nvSpPr>
        <p:spPr bwMode="auto">
          <a:xfrm>
            <a:off x="2952750" y="3054350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Core region</a:t>
            </a:r>
          </a:p>
        </p:txBody>
      </p:sp>
      <p:sp>
        <p:nvSpPr>
          <p:cNvPr id="22541" name="Text Box 321"/>
          <p:cNvSpPr txBox="1">
            <a:spLocks noChangeArrowheads="1"/>
          </p:cNvSpPr>
          <p:nvPr/>
        </p:nvSpPr>
        <p:spPr bwMode="auto">
          <a:xfrm>
            <a:off x="4879975" y="2744788"/>
            <a:ext cx="1146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rgbClr val="CC3300"/>
                </a:solidFill>
              </a:rPr>
              <a:t>Support region</a:t>
            </a:r>
          </a:p>
        </p:txBody>
      </p:sp>
      <p:sp>
        <p:nvSpPr>
          <p:cNvPr id="105794" name="Text Box 322"/>
          <p:cNvSpPr txBox="1">
            <a:spLocks noChangeArrowheads="1"/>
          </p:cNvSpPr>
          <p:nvPr/>
        </p:nvSpPr>
        <p:spPr bwMode="auto">
          <a:xfrm>
            <a:off x="6202363" y="2135188"/>
            <a:ext cx="2646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Core-Region</a:t>
            </a:r>
          </a:p>
          <a:p>
            <a:pPr algn="l"/>
            <a:r>
              <a:rPr lang="de-DE"/>
              <a:t>S(x</a:t>
            </a:r>
            <a:r>
              <a:rPr lang="de-DE" baseline="-25000"/>
              <a:t>1</a:t>
            </a:r>
            <a:r>
              <a:rPr lang="de-DE"/>
              <a:t>,x</a:t>
            </a:r>
            <a:r>
              <a:rPr lang="de-DE" baseline="-25000"/>
              <a:t>2</a:t>
            </a:r>
            <a:r>
              <a:rPr lang="de-DE"/>
              <a:t>) = 1</a:t>
            </a:r>
          </a:p>
        </p:txBody>
      </p:sp>
      <p:sp>
        <p:nvSpPr>
          <p:cNvPr id="105795" name="Text Box 323"/>
          <p:cNvSpPr txBox="1">
            <a:spLocks noChangeArrowheads="1"/>
          </p:cNvSpPr>
          <p:nvPr/>
        </p:nvSpPr>
        <p:spPr bwMode="auto">
          <a:xfrm>
            <a:off x="6197600" y="3449638"/>
            <a:ext cx="25542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 dirty="0"/>
              <a:t>Support-Region</a:t>
            </a:r>
          </a:p>
          <a:p>
            <a:pPr algn="l">
              <a:lnSpc>
                <a:spcPct val="60000"/>
              </a:lnSpc>
            </a:pPr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dirty="0"/>
              <a:t>=1,m</a:t>
            </a:r>
            <a:r>
              <a:rPr lang="de-DE" baseline="-25000" dirty="0"/>
              <a:t>2</a:t>
            </a:r>
            <a:r>
              <a:rPr lang="de-DE" dirty="0"/>
              <a:t>&lt;1:   S = m</a:t>
            </a:r>
            <a:r>
              <a:rPr lang="de-DE" baseline="-25000" dirty="0"/>
              <a:t>2</a:t>
            </a:r>
          </a:p>
          <a:p>
            <a:pPr algn="l">
              <a:lnSpc>
                <a:spcPct val="60000"/>
              </a:lnSpc>
            </a:pPr>
            <a:r>
              <a:rPr lang="de-DE" dirty="0"/>
              <a:t>m</a:t>
            </a:r>
            <a:r>
              <a:rPr lang="de-DE" baseline="-25000" dirty="0"/>
              <a:t>2</a:t>
            </a:r>
            <a:r>
              <a:rPr lang="de-DE" dirty="0"/>
              <a:t>=1,m</a:t>
            </a:r>
            <a:r>
              <a:rPr lang="de-DE" baseline="-25000" dirty="0"/>
              <a:t>1</a:t>
            </a:r>
            <a:r>
              <a:rPr lang="de-DE" dirty="0"/>
              <a:t>&lt;1:   S = m</a:t>
            </a:r>
            <a:r>
              <a:rPr lang="de-DE" baseline="-25000" dirty="0"/>
              <a:t>1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Dazu konsistent</a:t>
            </a:r>
          </a:p>
          <a:p>
            <a:pPr algn="l">
              <a:spcBef>
                <a:spcPts val="0"/>
              </a:spcBef>
            </a:pPr>
            <a:r>
              <a:rPr lang="de-DE" dirty="0" smtClean="0"/>
              <a:t>        S </a:t>
            </a:r>
            <a:r>
              <a:rPr lang="de-DE" dirty="0"/>
              <a:t>= </a:t>
            </a:r>
            <a:r>
              <a:rPr lang="de-DE" dirty="0">
                <a:solidFill>
                  <a:srgbClr val="C00000"/>
                </a:solidFill>
              </a:rPr>
              <a:t>min</a:t>
            </a:r>
            <a:r>
              <a:rPr lang="de-DE" dirty="0"/>
              <a:t>(m</a:t>
            </a:r>
            <a:r>
              <a:rPr lang="de-DE" baseline="-25000" dirty="0"/>
              <a:t>1</a:t>
            </a:r>
            <a:r>
              <a:rPr lang="de-DE" dirty="0"/>
              <a:t>,m</a:t>
            </a:r>
            <a:r>
              <a:rPr lang="de-DE" baseline="-25000" dirty="0"/>
              <a:t>2</a:t>
            </a:r>
            <a:r>
              <a:rPr lang="de-DE" dirty="0"/>
              <a:t>)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de-DE" i="1" dirty="0"/>
              <a:t>oder</a:t>
            </a:r>
            <a:r>
              <a:rPr lang="de-DE" dirty="0"/>
              <a:t> S = m</a:t>
            </a:r>
            <a:r>
              <a:rPr lang="de-DE" baseline="-25000" dirty="0"/>
              <a:t>1</a:t>
            </a:r>
            <a:r>
              <a:rPr lang="en-US" b="1" dirty="0">
                <a:cs typeface="Arial" pitchFamily="34" charset="0"/>
              </a:rPr>
              <a:t>·</a:t>
            </a:r>
            <a:r>
              <a:rPr lang="en-US" dirty="0">
                <a:cs typeface="Arial" pitchFamily="34" charset="0"/>
              </a:rPr>
              <a:t> </a:t>
            </a:r>
            <a:r>
              <a:rPr lang="de-DE" dirty="0"/>
              <a:t>m</a:t>
            </a:r>
            <a:r>
              <a:rPr lang="de-DE" baseline="-25000" dirty="0"/>
              <a:t>2</a:t>
            </a:r>
          </a:p>
        </p:txBody>
      </p:sp>
      <p:sp>
        <p:nvSpPr>
          <p:cNvPr id="105796" name="Line 324"/>
          <p:cNvSpPr>
            <a:spLocks noChangeShapeType="1"/>
          </p:cNvSpPr>
          <p:nvPr/>
        </p:nvSpPr>
        <p:spPr bwMode="auto">
          <a:xfrm>
            <a:off x="812800" y="2497138"/>
            <a:ext cx="682625" cy="4206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5797" name="Line 325"/>
          <p:cNvSpPr>
            <a:spLocks noChangeShapeType="1"/>
          </p:cNvSpPr>
          <p:nvPr/>
        </p:nvSpPr>
        <p:spPr bwMode="auto">
          <a:xfrm flipV="1">
            <a:off x="827088" y="3873500"/>
            <a:ext cx="682625" cy="4222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5800" name="Line 328"/>
          <p:cNvSpPr>
            <a:spLocks noChangeShapeType="1"/>
          </p:cNvSpPr>
          <p:nvPr/>
        </p:nvSpPr>
        <p:spPr bwMode="auto">
          <a:xfrm flipH="1">
            <a:off x="2249488" y="5443538"/>
            <a:ext cx="522287" cy="6810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5801" name="Line 329"/>
          <p:cNvSpPr>
            <a:spLocks noChangeShapeType="1"/>
          </p:cNvSpPr>
          <p:nvPr/>
        </p:nvSpPr>
        <p:spPr bwMode="auto">
          <a:xfrm>
            <a:off x="4221163" y="5456238"/>
            <a:ext cx="538162" cy="6810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5804" name="Line 332"/>
          <p:cNvSpPr>
            <a:spLocks noChangeShapeType="1"/>
          </p:cNvSpPr>
          <p:nvPr/>
        </p:nvSpPr>
        <p:spPr bwMode="auto">
          <a:xfrm>
            <a:off x="1495425" y="2932113"/>
            <a:ext cx="14288" cy="9429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5805" name="Line 333"/>
          <p:cNvSpPr>
            <a:spLocks noChangeShapeType="1"/>
          </p:cNvSpPr>
          <p:nvPr/>
        </p:nvSpPr>
        <p:spPr bwMode="auto">
          <a:xfrm flipH="1">
            <a:off x="2786063" y="5454650"/>
            <a:ext cx="140652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03" grpId="0" animBg="1"/>
      <p:bldP spid="105802" grpId="0" animBg="1"/>
      <p:bldP spid="105799" grpId="0" animBg="1"/>
      <p:bldP spid="105798" grpId="0" animBg="1"/>
      <p:bldP spid="105792" grpId="0" animBg="1"/>
      <p:bldP spid="105791" grpId="0"/>
      <p:bldP spid="105794" grpId="0"/>
      <p:bldP spid="105796" grpId="0" animBg="1"/>
      <p:bldP spid="105797" grpId="0" animBg="1"/>
      <p:bldP spid="105800" grpId="0" animBg="1"/>
      <p:bldP spid="105801" grpId="0" animBg="1"/>
      <p:bldP spid="105804" grpId="0" animBg="1"/>
      <p:bldP spid="1058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R. Brause: Adaptive Systeme, WS13/14</a:t>
            </a:r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F4498D7-8061-4016-B99E-0A139ABFE8A4}" type="slidenum">
              <a:rPr lang="de-DE" sz="1000" smtClean="0"/>
              <a:pPr/>
              <a:t>9</a:t>
            </a:fld>
            <a:r>
              <a:rPr lang="de-DE" sz="1000" smtClean="0"/>
              <a:t> -</a:t>
            </a:r>
          </a:p>
        </p:txBody>
      </p:sp>
      <p:grpSp>
        <p:nvGrpSpPr>
          <p:cNvPr id="2" name="Group 518"/>
          <p:cNvGrpSpPr>
            <a:grpSpLocks/>
          </p:cNvGrpSpPr>
          <p:nvPr/>
        </p:nvGrpSpPr>
        <p:grpSpPr bwMode="auto">
          <a:xfrm>
            <a:off x="5064125" y="4154488"/>
            <a:ext cx="3768725" cy="2170112"/>
            <a:chOff x="3190" y="2617"/>
            <a:chExt cx="2374" cy="1367"/>
          </a:xfrm>
        </p:grpSpPr>
        <p:sp>
          <p:nvSpPr>
            <p:cNvPr id="23717" name="Rectangle 425"/>
            <p:cNvSpPr>
              <a:spLocks noChangeArrowheads="1"/>
            </p:cNvSpPr>
            <p:nvPr/>
          </p:nvSpPr>
          <p:spPr bwMode="auto">
            <a:xfrm>
              <a:off x="3794" y="2915"/>
              <a:ext cx="33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18" name="Freeform 432"/>
            <p:cNvSpPr>
              <a:spLocks/>
            </p:cNvSpPr>
            <p:nvPr/>
          </p:nvSpPr>
          <p:spPr bwMode="auto">
            <a:xfrm>
              <a:off x="3190" y="2847"/>
              <a:ext cx="41" cy="103"/>
            </a:xfrm>
            <a:custGeom>
              <a:avLst/>
              <a:gdLst>
                <a:gd name="T0" fmla="*/ 0 w 41"/>
                <a:gd name="T1" fmla="*/ 15 h 103"/>
                <a:gd name="T2" fmla="*/ 26 w 41"/>
                <a:gd name="T3" fmla="*/ 0 h 103"/>
                <a:gd name="T4" fmla="*/ 30 w 41"/>
                <a:gd name="T5" fmla="*/ 0 h 103"/>
                <a:gd name="T6" fmla="*/ 30 w 41"/>
                <a:gd name="T7" fmla="*/ 89 h 103"/>
                <a:gd name="T8" fmla="*/ 30 w 41"/>
                <a:gd name="T9" fmla="*/ 92 h 103"/>
                <a:gd name="T10" fmla="*/ 30 w 41"/>
                <a:gd name="T11" fmla="*/ 96 h 103"/>
                <a:gd name="T12" fmla="*/ 30 w 41"/>
                <a:gd name="T13" fmla="*/ 100 h 103"/>
                <a:gd name="T14" fmla="*/ 34 w 41"/>
                <a:gd name="T15" fmla="*/ 100 h 103"/>
                <a:gd name="T16" fmla="*/ 37 w 41"/>
                <a:gd name="T17" fmla="*/ 103 h 103"/>
                <a:gd name="T18" fmla="*/ 41 w 41"/>
                <a:gd name="T19" fmla="*/ 103 h 103"/>
                <a:gd name="T20" fmla="*/ 4 w 41"/>
                <a:gd name="T21" fmla="*/ 103 h 103"/>
                <a:gd name="T22" fmla="*/ 8 w 41"/>
                <a:gd name="T23" fmla="*/ 103 h 103"/>
                <a:gd name="T24" fmla="*/ 12 w 41"/>
                <a:gd name="T25" fmla="*/ 100 h 103"/>
                <a:gd name="T26" fmla="*/ 15 w 41"/>
                <a:gd name="T27" fmla="*/ 100 h 103"/>
                <a:gd name="T28" fmla="*/ 15 w 41"/>
                <a:gd name="T29" fmla="*/ 96 h 103"/>
                <a:gd name="T30" fmla="*/ 15 w 41"/>
                <a:gd name="T31" fmla="*/ 92 h 103"/>
                <a:gd name="T32" fmla="*/ 15 w 41"/>
                <a:gd name="T33" fmla="*/ 89 h 103"/>
                <a:gd name="T34" fmla="*/ 15 w 41"/>
                <a:gd name="T35" fmla="*/ 33 h 103"/>
                <a:gd name="T36" fmla="*/ 15 w 41"/>
                <a:gd name="T37" fmla="*/ 30 h 103"/>
                <a:gd name="T38" fmla="*/ 15 w 41"/>
                <a:gd name="T39" fmla="*/ 26 h 103"/>
                <a:gd name="T40" fmla="*/ 15 w 41"/>
                <a:gd name="T41" fmla="*/ 22 h 103"/>
                <a:gd name="T42" fmla="*/ 15 w 41"/>
                <a:gd name="T43" fmla="*/ 19 h 103"/>
                <a:gd name="T44" fmla="*/ 15 w 41"/>
                <a:gd name="T45" fmla="*/ 15 h 103"/>
                <a:gd name="T46" fmla="*/ 12 w 41"/>
                <a:gd name="T47" fmla="*/ 15 h 103"/>
                <a:gd name="T48" fmla="*/ 8 w 41"/>
                <a:gd name="T49" fmla="*/ 15 h 103"/>
                <a:gd name="T50" fmla="*/ 4 w 41"/>
                <a:gd name="T51" fmla="*/ 15 h 103"/>
                <a:gd name="T52" fmla="*/ 0 w 41"/>
                <a:gd name="T53" fmla="*/ 15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103"/>
                <a:gd name="T83" fmla="*/ 41 w 41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103">
                  <a:moveTo>
                    <a:pt x="0" y="15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3"/>
                  </a:lnTo>
                  <a:lnTo>
                    <a:pt x="41" y="103"/>
                  </a:lnTo>
                  <a:lnTo>
                    <a:pt x="4" y="103"/>
                  </a:lnTo>
                  <a:lnTo>
                    <a:pt x="8" y="103"/>
                  </a:lnTo>
                  <a:lnTo>
                    <a:pt x="12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19" name="Freeform 439"/>
            <p:cNvSpPr>
              <a:spLocks noEditPoints="1"/>
            </p:cNvSpPr>
            <p:nvPr/>
          </p:nvSpPr>
          <p:spPr bwMode="auto">
            <a:xfrm>
              <a:off x="3238" y="3668"/>
              <a:ext cx="65" cy="106"/>
            </a:xfrm>
            <a:custGeom>
              <a:avLst/>
              <a:gdLst>
                <a:gd name="T0" fmla="*/ 0 w 65"/>
                <a:gd name="T1" fmla="*/ 44 h 106"/>
                <a:gd name="T2" fmla="*/ 0 w 65"/>
                <a:gd name="T3" fmla="*/ 33 h 106"/>
                <a:gd name="T4" fmla="*/ 4 w 65"/>
                <a:gd name="T5" fmla="*/ 22 h 106"/>
                <a:gd name="T6" fmla="*/ 11 w 65"/>
                <a:gd name="T7" fmla="*/ 11 h 106"/>
                <a:gd name="T8" fmla="*/ 19 w 65"/>
                <a:gd name="T9" fmla="*/ 3 h 106"/>
                <a:gd name="T10" fmla="*/ 30 w 65"/>
                <a:gd name="T11" fmla="*/ 0 h 106"/>
                <a:gd name="T12" fmla="*/ 41 w 65"/>
                <a:gd name="T13" fmla="*/ 0 h 106"/>
                <a:gd name="T14" fmla="*/ 46 w 65"/>
                <a:gd name="T15" fmla="*/ 7 h 106"/>
                <a:gd name="T16" fmla="*/ 56 w 65"/>
                <a:gd name="T17" fmla="*/ 14 h 106"/>
                <a:gd name="T18" fmla="*/ 63 w 65"/>
                <a:gd name="T19" fmla="*/ 29 h 106"/>
                <a:gd name="T20" fmla="*/ 65 w 65"/>
                <a:gd name="T21" fmla="*/ 44 h 106"/>
                <a:gd name="T22" fmla="*/ 65 w 65"/>
                <a:gd name="T23" fmla="*/ 58 h 106"/>
                <a:gd name="T24" fmla="*/ 63 w 65"/>
                <a:gd name="T25" fmla="*/ 70 h 106"/>
                <a:gd name="T26" fmla="*/ 59 w 65"/>
                <a:gd name="T27" fmla="*/ 81 h 106"/>
                <a:gd name="T28" fmla="*/ 56 w 65"/>
                <a:gd name="T29" fmla="*/ 88 h 106"/>
                <a:gd name="T30" fmla="*/ 46 w 65"/>
                <a:gd name="T31" fmla="*/ 99 h 106"/>
                <a:gd name="T32" fmla="*/ 41 w 65"/>
                <a:gd name="T33" fmla="*/ 103 h 106"/>
                <a:gd name="T34" fmla="*/ 30 w 65"/>
                <a:gd name="T35" fmla="*/ 103 h 106"/>
                <a:gd name="T36" fmla="*/ 19 w 65"/>
                <a:gd name="T37" fmla="*/ 99 h 106"/>
                <a:gd name="T38" fmla="*/ 11 w 65"/>
                <a:gd name="T39" fmla="*/ 92 h 106"/>
                <a:gd name="T40" fmla="*/ 4 w 65"/>
                <a:gd name="T41" fmla="*/ 81 h 106"/>
                <a:gd name="T42" fmla="*/ 0 w 65"/>
                <a:gd name="T43" fmla="*/ 66 h 106"/>
                <a:gd name="T44" fmla="*/ 0 w 65"/>
                <a:gd name="T45" fmla="*/ 51 h 106"/>
                <a:gd name="T46" fmla="*/ 15 w 65"/>
                <a:gd name="T47" fmla="*/ 66 h 106"/>
                <a:gd name="T48" fmla="*/ 15 w 65"/>
                <a:gd name="T49" fmla="*/ 77 h 106"/>
                <a:gd name="T50" fmla="*/ 19 w 65"/>
                <a:gd name="T51" fmla="*/ 88 h 106"/>
                <a:gd name="T52" fmla="*/ 26 w 65"/>
                <a:gd name="T53" fmla="*/ 99 h 106"/>
                <a:gd name="T54" fmla="*/ 37 w 65"/>
                <a:gd name="T55" fmla="*/ 99 h 106"/>
                <a:gd name="T56" fmla="*/ 45 w 65"/>
                <a:gd name="T57" fmla="*/ 95 h 106"/>
                <a:gd name="T58" fmla="*/ 46 w 65"/>
                <a:gd name="T59" fmla="*/ 84 h 106"/>
                <a:gd name="T60" fmla="*/ 46 w 65"/>
                <a:gd name="T61" fmla="*/ 73 h 106"/>
                <a:gd name="T62" fmla="*/ 52 w 65"/>
                <a:gd name="T63" fmla="*/ 58 h 106"/>
                <a:gd name="T64" fmla="*/ 52 w 65"/>
                <a:gd name="T65" fmla="*/ 44 h 106"/>
                <a:gd name="T66" fmla="*/ 52 w 65"/>
                <a:gd name="T67" fmla="*/ 33 h 106"/>
                <a:gd name="T68" fmla="*/ 46 w 65"/>
                <a:gd name="T69" fmla="*/ 22 h 106"/>
                <a:gd name="T70" fmla="*/ 45 w 65"/>
                <a:gd name="T71" fmla="*/ 11 h 106"/>
                <a:gd name="T72" fmla="*/ 37 w 65"/>
                <a:gd name="T73" fmla="*/ 7 h 106"/>
                <a:gd name="T74" fmla="*/ 30 w 65"/>
                <a:gd name="T75" fmla="*/ 3 h 106"/>
                <a:gd name="T76" fmla="*/ 22 w 65"/>
                <a:gd name="T77" fmla="*/ 11 h 106"/>
                <a:gd name="T78" fmla="*/ 19 w 65"/>
                <a:gd name="T79" fmla="*/ 22 h 106"/>
                <a:gd name="T80" fmla="*/ 15 w 65"/>
                <a:gd name="T81" fmla="*/ 33 h 106"/>
                <a:gd name="T82" fmla="*/ 15 w 65"/>
                <a:gd name="T83" fmla="*/ 44 h 106"/>
                <a:gd name="T84" fmla="*/ 15 w 65"/>
                <a:gd name="T85" fmla="*/ 55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06"/>
                <a:gd name="T131" fmla="*/ 65 w 65"/>
                <a:gd name="T132" fmla="*/ 106 h 1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06">
                  <a:moveTo>
                    <a:pt x="0" y="51"/>
                  </a:move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9" y="18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51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3" y="66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7"/>
                  </a:lnTo>
                  <a:lnTo>
                    <a:pt x="59" y="81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6" y="88"/>
                  </a:lnTo>
                  <a:lnTo>
                    <a:pt x="56" y="92"/>
                  </a:lnTo>
                  <a:lnTo>
                    <a:pt x="52" y="95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103"/>
                  </a:lnTo>
                  <a:lnTo>
                    <a:pt x="41" y="103"/>
                  </a:lnTo>
                  <a:lnTo>
                    <a:pt x="37" y="103"/>
                  </a:lnTo>
                  <a:lnTo>
                    <a:pt x="34" y="106"/>
                  </a:lnTo>
                  <a:lnTo>
                    <a:pt x="30" y="103"/>
                  </a:lnTo>
                  <a:lnTo>
                    <a:pt x="26" y="103"/>
                  </a:lnTo>
                  <a:lnTo>
                    <a:pt x="22" y="103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5" y="95"/>
                  </a:lnTo>
                  <a:lnTo>
                    <a:pt x="11" y="92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15" y="55"/>
                  </a:moveTo>
                  <a:lnTo>
                    <a:pt x="15" y="58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9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6" y="99"/>
                  </a:lnTo>
                  <a:lnTo>
                    <a:pt x="30" y="99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41" y="99"/>
                  </a:lnTo>
                  <a:lnTo>
                    <a:pt x="41" y="95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6" y="77"/>
                  </a:lnTo>
                  <a:lnTo>
                    <a:pt x="46" y="73"/>
                  </a:lnTo>
                  <a:lnTo>
                    <a:pt x="52" y="70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5"/>
                  </a:lnTo>
                  <a:lnTo>
                    <a:pt x="52" y="47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46" y="29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40"/>
                  </a:lnTo>
                  <a:lnTo>
                    <a:pt x="15" y="44"/>
                  </a:lnTo>
                  <a:lnTo>
                    <a:pt x="15" y="47"/>
                  </a:lnTo>
                  <a:lnTo>
                    <a:pt x="15" y="51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0" name="Freeform 440"/>
            <p:cNvSpPr>
              <a:spLocks/>
            </p:cNvSpPr>
            <p:nvPr/>
          </p:nvSpPr>
          <p:spPr bwMode="auto">
            <a:xfrm>
              <a:off x="5395" y="3796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6 w 88"/>
                <a:gd name="T5" fmla="*/ 0 h 81"/>
                <a:gd name="T6" fmla="*/ 82 w 88"/>
                <a:gd name="T7" fmla="*/ 4 h 81"/>
                <a:gd name="T8" fmla="*/ 77 w 88"/>
                <a:gd name="T9" fmla="*/ 4 h 81"/>
                <a:gd name="T10" fmla="*/ 77 w 88"/>
                <a:gd name="T11" fmla="*/ 8 h 81"/>
                <a:gd name="T12" fmla="*/ 73 w 88"/>
                <a:gd name="T13" fmla="*/ 8 h 81"/>
                <a:gd name="T14" fmla="*/ 73 w 88"/>
                <a:gd name="T15" fmla="*/ 11 h 81"/>
                <a:gd name="T16" fmla="*/ 70 w 88"/>
                <a:gd name="T17" fmla="*/ 11 h 81"/>
                <a:gd name="T18" fmla="*/ 70 w 88"/>
                <a:gd name="T19" fmla="*/ 15 h 81"/>
                <a:gd name="T20" fmla="*/ 49 w 88"/>
                <a:gd name="T21" fmla="*/ 48 h 81"/>
                <a:gd name="T22" fmla="*/ 49 w 88"/>
                <a:gd name="T23" fmla="*/ 67 h 81"/>
                <a:gd name="T24" fmla="*/ 49 w 88"/>
                <a:gd name="T25" fmla="*/ 70 h 81"/>
                <a:gd name="T26" fmla="*/ 51 w 88"/>
                <a:gd name="T27" fmla="*/ 70 h 81"/>
                <a:gd name="T28" fmla="*/ 51 w 88"/>
                <a:gd name="T29" fmla="*/ 74 h 81"/>
                <a:gd name="T30" fmla="*/ 51 w 88"/>
                <a:gd name="T31" fmla="*/ 78 h 81"/>
                <a:gd name="T32" fmla="*/ 55 w 88"/>
                <a:gd name="T33" fmla="*/ 78 h 81"/>
                <a:gd name="T34" fmla="*/ 59 w 88"/>
                <a:gd name="T35" fmla="*/ 78 h 81"/>
                <a:gd name="T36" fmla="*/ 64 w 88"/>
                <a:gd name="T37" fmla="*/ 78 h 81"/>
                <a:gd name="T38" fmla="*/ 64 w 88"/>
                <a:gd name="T39" fmla="*/ 81 h 81"/>
                <a:gd name="T40" fmla="*/ 27 w 88"/>
                <a:gd name="T41" fmla="*/ 81 h 81"/>
                <a:gd name="T42" fmla="*/ 27 w 88"/>
                <a:gd name="T43" fmla="*/ 78 h 81"/>
                <a:gd name="T44" fmla="*/ 31 w 88"/>
                <a:gd name="T45" fmla="*/ 78 h 81"/>
                <a:gd name="T46" fmla="*/ 33 w 88"/>
                <a:gd name="T47" fmla="*/ 78 h 81"/>
                <a:gd name="T48" fmla="*/ 36 w 88"/>
                <a:gd name="T49" fmla="*/ 78 h 81"/>
                <a:gd name="T50" fmla="*/ 36 w 88"/>
                <a:gd name="T51" fmla="*/ 74 h 81"/>
                <a:gd name="T52" fmla="*/ 36 w 88"/>
                <a:gd name="T53" fmla="*/ 70 h 81"/>
                <a:gd name="T54" fmla="*/ 36 w 88"/>
                <a:gd name="T55" fmla="*/ 67 h 81"/>
                <a:gd name="T56" fmla="*/ 36 w 88"/>
                <a:gd name="T57" fmla="*/ 48 h 81"/>
                <a:gd name="T58" fmla="*/ 14 w 88"/>
                <a:gd name="T59" fmla="*/ 15 h 81"/>
                <a:gd name="T60" fmla="*/ 14 w 88"/>
                <a:gd name="T61" fmla="*/ 11 h 81"/>
                <a:gd name="T62" fmla="*/ 13 w 88"/>
                <a:gd name="T63" fmla="*/ 8 h 81"/>
                <a:gd name="T64" fmla="*/ 13 w 88"/>
                <a:gd name="T65" fmla="*/ 4 h 81"/>
                <a:gd name="T66" fmla="*/ 9 w 88"/>
                <a:gd name="T67" fmla="*/ 4 h 81"/>
                <a:gd name="T68" fmla="*/ 3 w 88"/>
                <a:gd name="T69" fmla="*/ 4 h 81"/>
                <a:gd name="T70" fmla="*/ 3 w 88"/>
                <a:gd name="T71" fmla="*/ 0 h 81"/>
                <a:gd name="T72" fmla="*/ 0 w 88"/>
                <a:gd name="T73" fmla="*/ 0 h 81"/>
                <a:gd name="T74" fmla="*/ 36 w 88"/>
                <a:gd name="T75" fmla="*/ 0 h 81"/>
                <a:gd name="T76" fmla="*/ 33 w 88"/>
                <a:gd name="T77" fmla="*/ 0 h 81"/>
                <a:gd name="T78" fmla="*/ 31 w 88"/>
                <a:gd name="T79" fmla="*/ 0 h 81"/>
                <a:gd name="T80" fmla="*/ 31 w 88"/>
                <a:gd name="T81" fmla="*/ 4 h 81"/>
                <a:gd name="T82" fmla="*/ 27 w 88"/>
                <a:gd name="T83" fmla="*/ 4 h 81"/>
                <a:gd name="T84" fmla="*/ 27 w 88"/>
                <a:gd name="T85" fmla="*/ 8 h 81"/>
                <a:gd name="T86" fmla="*/ 27 w 88"/>
                <a:gd name="T87" fmla="*/ 11 h 81"/>
                <a:gd name="T88" fmla="*/ 31 w 88"/>
                <a:gd name="T89" fmla="*/ 11 h 81"/>
                <a:gd name="T90" fmla="*/ 31 w 88"/>
                <a:gd name="T91" fmla="*/ 15 h 81"/>
                <a:gd name="T92" fmla="*/ 49 w 88"/>
                <a:gd name="T93" fmla="*/ 41 h 81"/>
                <a:gd name="T94" fmla="*/ 64 w 88"/>
                <a:gd name="T95" fmla="*/ 15 h 81"/>
                <a:gd name="T96" fmla="*/ 68 w 88"/>
                <a:gd name="T97" fmla="*/ 15 h 81"/>
                <a:gd name="T98" fmla="*/ 68 w 88"/>
                <a:gd name="T99" fmla="*/ 11 h 81"/>
                <a:gd name="T100" fmla="*/ 68 w 88"/>
                <a:gd name="T101" fmla="*/ 8 h 81"/>
                <a:gd name="T102" fmla="*/ 68 w 88"/>
                <a:gd name="T103" fmla="*/ 4 h 81"/>
                <a:gd name="T104" fmla="*/ 64 w 88"/>
                <a:gd name="T105" fmla="*/ 4 h 81"/>
                <a:gd name="T106" fmla="*/ 64 w 88"/>
                <a:gd name="T107" fmla="*/ 0 h 81"/>
                <a:gd name="T108" fmla="*/ 59 w 88"/>
                <a:gd name="T109" fmla="*/ 0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81"/>
                <a:gd name="T167" fmla="*/ 88 w 88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49" y="48"/>
                  </a:lnTo>
                  <a:lnTo>
                    <a:pt x="49" y="67"/>
                  </a:lnTo>
                  <a:lnTo>
                    <a:pt x="49" y="70"/>
                  </a:lnTo>
                  <a:lnTo>
                    <a:pt x="51" y="70"/>
                  </a:lnTo>
                  <a:lnTo>
                    <a:pt x="51" y="74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6" y="67"/>
                  </a:lnTo>
                  <a:lnTo>
                    <a:pt x="36" y="48"/>
                  </a:lnTo>
                  <a:lnTo>
                    <a:pt x="14" y="15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49" y="41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1" name="Freeform 441"/>
            <p:cNvSpPr>
              <a:spLocks/>
            </p:cNvSpPr>
            <p:nvPr/>
          </p:nvSpPr>
          <p:spPr bwMode="auto">
            <a:xfrm>
              <a:off x="3319" y="2787"/>
              <a:ext cx="76" cy="92"/>
            </a:xfrm>
            <a:custGeom>
              <a:avLst/>
              <a:gdLst>
                <a:gd name="T0" fmla="*/ 37 w 76"/>
                <a:gd name="T1" fmla="*/ 92 h 92"/>
                <a:gd name="T2" fmla="*/ 76 w 76"/>
                <a:gd name="T3" fmla="*/ 92 h 92"/>
                <a:gd name="T4" fmla="*/ 37 w 76"/>
                <a:gd name="T5" fmla="*/ 0 h 92"/>
                <a:gd name="T6" fmla="*/ 0 w 76"/>
                <a:gd name="T7" fmla="*/ 92 h 92"/>
                <a:gd name="T8" fmla="*/ 37 w 76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92"/>
                <a:gd name="T17" fmla="*/ 76 w 76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92">
                  <a:moveTo>
                    <a:pt x="37" y="92"/>
                  </a:moveTo>
                  <a:lnTo>
                    <a:pt x="76" y="92"/>
                  </a:lnTo>
                  <a:lnTo>
                    <a:pt x="37" y="0"/>
                  </a:lnTo>
                  <a:lnTo>
                    <a:pt x="0" y="92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2" name="Line 442"/>
            <p:cNvSpPr>
              <a:spLocks noChangeShapeType="1"/>
            </p:cNvSpPr>
            <p:nvPr/>
          </p:nvSpPr>
          <p:spPr bwMode="auto">
            <a:xfrm>
              <a:off x="3356" y="2879"/>
              <a:ext cx="1" cy="8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3" name="Freeform 443"/>
            <p:cNvSpPr>
              <a:spLocks/>
            </p:cNvSpPr>
            <p:nvPr/>
          </p:nvSpPr>
          <p:spPr bwMode="auto">
            <a:xfrm>
              <a:off x="5477" y="3708"/>
              <a:ext cx="87" cy="70"/>
            </a:xfrm>
            <a:custGeom>
              <a:avLst/>
              <a:gdLst>
                <a:gd name="T0" fmla="*/ 0 w 87"/>
                <a:gd name="T1" fmla="*/ 37 h 70"/>
                <a:gd name="T2" fmla="*/ 0 w 87"/>
                <a:gd name="T3" fmla="*/ 70 h 70"/>
                <a:gd name="T4" fmla="*/ 87 w 87"/>
                <a:gd name="T5" fmla="*/ 37 h 70"/>
                <a:gd name="T6" fmla="*/ 0 w 87"/>
                <a:gd name="T7" fmla="*/ 0 h 70"/>
                <a:gd name="T8" fmla="*/ 0 w 87"/>
                <a:gd name="T9" fmla="*/ 3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0"/>
                <a:gd name="T17" fmla="*/ 87 w 8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0">
                  <a:moveTo>
                    <a:pt x="0" y="37"/>
                  </a:moveTo>
                  <a:lnTo>
                    <a:pt x="0" y="70"/>
                  </a:lnTo>
                  <a:lnTo>
                    <a:pt x="87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4" name="Line 444"/>
            <p:cNvSpPr>
              <a:spLocks noChangeShapeType="1"/>
            </p:cNvSpPr>
            <p:nvPr/>
          </p:nvSpPr>
          <p:spPr bwMode="auto">
            <a:xfrm flipH="1">
              <a:off x="3356" y="3745"/>
              <a:ext cx="212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5" name="Line 445"/>
            <p:cNvSpPr>
              <a:spLocks noChangeShapeType="1"/>
            </p:cNvSpPr>
            <p:nvPr/>
          </p:nvSpPr>
          <p:spPr bwMode="auto">
            <a:xfrm>
              <a:off x="5061" y="2904"/>
              <a:ext cx="367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6" name="Line 446"/>
            <p:cNvSpPr>
              <a:spLocks noChangeShapeType="1"/>
            </p:cNvSpPr>
            <p:nvPr/>
          </p:nvSpPr>
          <p:spPr bwMode="auto">
            <a:xfrm>
              <a:off x="4676" y="2897"/>
              <a:ext cx="3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7" name="Line 447"/>
            <p:cNvSpPr>
              <a:spLocks noChangeShapeType="1"/>
            </p:cNvSpPr>
            <p:nvPr/>
          </p:nvSpPr>
          <p:spPr bwMode="auto">
            <a:xfrm flipV="1">
              <a:off x="4244" y="2904"/>
              <a:ext cx="423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8" name="Line 448"/>
            <p:cNvSpPr>
              <a:spLocks noChangeShapeType="1"/>
            </p:cNvSpPr>
            <p:nvPr/>
          </p:nvSpPr>
          <p:spPr bwMode="auto">
            <a:xfrm>
              <a:off x="4325" y="2904"/>
              <a:ext cx="444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29" name="Line 449"/>
            <p:cNvSpPr>
              <a:spLocks noChangeShapeType="1"/>
            </p:cNvSpPr>
            <p:nvPr/>
          </p:nvSpPr>
          <p:spPr bwMode="auto">
            <a:xfrm flipV="1">
              <a:off x="3905" y="2904"/>
              <a:ext cx="416" cy="8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30" name="Line 489"/>
            <p:cNvSpPr>
              <a:spLocks noChangeShapeType="1"/>
            </p:cNvSpPr>
            <p:nvPr/>
          </p:nvSpPr>
          <p:spPr bwMode="auto">
            <a:xfrm>
              <a:off x="3273" y="2915"/>
              <a:ext cx="8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31" name="Rectangle 490"/>
            <p:cNvSpPr>
              <a:spLocks noChangeArrowheads="1"/>
            </p:cNvSpPr>
            <p:nvPr/>
          </p:nvSpPr>
          <p:spPr bwMode="auto">
            <a:xfrm>
              <a:off x="3977" y="3785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23732" name="Rectangle 491"/>
            <p:cNvSpPr>
              <a:spLocks noChangeArrowheads="1"/>
            </p:cNvSpPr>
            <p:nvPr/>
          </p:nvSpPr>
          <p:spPr bwMode="auto">
            <a:xfrm>
              <a:off x="4465" y="3785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733" name="Rectangle 492"/>
            <p:cNvSpPr>
              <a:spLocks noChangeArrowheads="1"/>
            </p:cNvSpPr>
            <p:nvPr/>
          </p:nvSpPr>
          <p:spPr bwMode="auto">
            <a:xfrm>
              <a:off x="4796" y="3802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23734" name="Rectangle 493"/>
            <p:cNvSpPr>
              <a:spLocks noChangeArrowheads="1"/>
            </p:cNvSpPr>
            <p:nvPr/>
          </p:nvSpPr>
          <p:spPr bwMode="auto">
            <a:xfrm>
              <a:off x="5144" y="380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735" name="Rectangle 494"/>
            <p:cNvSpPr>
              <a:spLocks noChangeArrowheads="1"/>
            </p:cNvSpPr>
            <p:nvPr/>
          </p:nvSpPr>
          <p:spPr bwMode="auto">
            <a:xfrm>
              <a:off x="4192" y="2628"/>
              <a:ext cx="300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36" name="Rectangle 495"/>
            <p:cNvSpPr>
              <a:spLocks noChangeArrowheads="1"/>
            </p:cNvSpPr>
            <p:nvPr/>
          </p:nvSpPr>
          <p:spPr bwMode="auto">
            <a:xfrm>
              <a:off x="4231" y="2633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3737" name="Rectangle 496"/>
            <p:cNvSpPr>
              <a:spLocks noChangeArrowheads="1"/>
            </p:cNvSpPr>
            <p:nvPr/>
          </p:nvSpPr>
          <p:spPr bwMode="auto">
            <a:xfrm>
              <a:off x="4376" y="2713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23738" name="Rectangle 497"/>
            <p:cNvSpPr>
              <a:spLocks noChangeArrowheads="1"/>
            </p:cNvSpPr>
            <p:nvPr/>
          </p:nvSpPr>
          <p:spPr bwMode="auto">
            <a:xfrm>
              <a:off x="4496" y="2633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739" name="Rectangle 498"/>
            <p:cNvSpPr>
              <a:spLocks noChangeArrowheads="1"/>
            </p:cNvSpPr>
            <p:nvPr/>
          </p:nvSpPr>
          <p:spPr bwMode="auto">
            <a:xfrm>
              <a:off x="4723" y="2617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40" name="Rectangle 499"/>
            <p:cNvSpPr>
              <a:spLocks noChangeArrowheads="1"/>
            </p:cNvSpPr>
            <p:nvPr/>
          </p:nvSpPr>
          <p:spPr bwMode="auto">
            <a:xfrm>
              <a:off x="4760" y="26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3741" name="Rectangle 500"/>
            <p:cNvSpPr>
              <a:spLocks noChangeArrowheads="1"/>
            </p:cNvSpPr>
            <p:nvPr/>
          </p:nvSpPr>
          <p:spPr bwMode="auto">
            <a:xfrm>
              <a:off x="4904" y="26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</p:grpSp>
      <p:sp>
        <p:nvSpPr>
          <p:cNvPr id="23557" name="Rectangle 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Fuzzy-Regeln</a:t>
            </a:r>
          </a:p>
        </p:txBody>
      </p:sp>
      <p:sp>
        <p:nvSpPr>
          <p:cNvPr id="23558" name="Rectangle 31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68325"/>
          </a:xfrm>
        </p:spPr>
        <p:txBody>
          <a:bodyPr/>
          <a:lstStyle/>
          <a:p>
            <a:pPr marL="174625" indent="-174625">
              <a:buFontTx/>
              <a:buBlip>
                <a:blip r:embed="rId2"/>
              </a:buBlip>
            </a:pPr>
            <a:r>
              <a:rPr lang="de-DE" smtClean="0"/>
              <a:t>Auswertung des DANN-Terms	   </a:t>
            </a:r>
            <a:r>
              <a:rPr lang="de-DE" sz="2000" b="0" smtClean="0"/>
              <a:t>WENN</a:t>
            </a:r>
            <a:r>
              <a:rPr lang="de-DE" smtClean="0"/>
              <a:t> </a:t>
            </a:r>
            <a:r>
              <a:rPr lang="de-DE" sz="2000" b="0" smtClean="0"/>
              <a:t>S(x</a:t>
            </a:r>
            <a:r>
              <a:rPr lang="de-DE" sz="2000" b="0" baseline="-25000" smtClean="0"/>
              <a:t>1</a:t>
            </a:r>
            <a:r>
              <a:rPr lang="de-DE" sz="2000" b="0" smtClean="0"/>
              <a:t>,x</a:t>
            </a:r>
            <a:r>
              <a:rPr lang="de-DE" sz="2000" b="0" baseline="-25000" smtClean="0"/>
              <a:t>2</a:t>
            </a:r>
            <a:r>
              <a:rPr lang="de-DE" sz="2000" b="0" smtClean="0"/>
              <a:t>) DANN m</a:t>
            </a:r>
            <a:r>
              <a:rPr lang="de-DE" sz="2000" b="0" baseline="-25000" smtClean="0"/>
              <a:t>y</a:t>
            </a:r>
            <a:r>
              <a:rPr lang="de-DE" sz="2000" b="0" smtClean="0"/>
              <a:t>(y)</a:t>
            </a:r>
          </a:p>
        </p:txBody>
      </p:sp>
      <p:grpSp>
        <p:nvGrpSpPr>
          <p:cNvPr id="3" name="Group 514"/>
          <p:cNvGrpSpPr>
            <a:grpSpLocks/>
          </p:cNvGrpSpPr>
          <p:nvPr/>
        </p:nvGrpSpPr>
        <p:grpSpPr bwMode="auto">
          <a:xfrm>
            <a:off x="1270000" y="4589463"/>
            <a:ext cx="2146300" cy="1331912"/>
            <a:chOff x="800" y="2891"/>
            <a:chExt cx="1352" cy="839"/>
          </a:xfrm>
        </p:grpSpPr>
        <p:sp>
          <p:nvSpPr>
            <p:cNvPr id="23692" name="Freeform 351"/>
            <p:cNvSpPr>
              <a:spLocks/>
            </p:cNvSpPr>
            <p:nvPr/>
          </p:nvSpPr>
          <p:spPr bwMode="auto">
            <a:xfrm>
              <a:off x="1283" y="3118"/>
              <a:ext cx="869" cy="612"/>
            </a:xfrm>
            <a:custGeom>
              <a:avLst/>
              <a:gdLst>
                <a:gd name="T0" fmla="*/ 302 w 869"/>
                <a:gd name="T1" fmla="*/ 3 h 612"/>
                <a:gd name="T2" fmla="*/ 534 w 869"/>
                <a:gd name="T3" fmla="*/ 11 h 612"/>
                <a:gd name="T4" fmla="*/ 869 w 869"/>
                <a:gd name="T5" fmla="*/ 612 h 612"/>
                <a:gd name="T6" fmla="*/ 0 w 869"/>
                <a:gd name="T7" fmla="*/ 612 h 612"/>
                <a:gd name="T8" fmla="*/ 302 w 869"/>
                <a:gd name="T9" fmla="*/ 0 h 612"/>
                <a:gd name="T10" fmla="*/ 302 w 869"/>
                <a:gd name="T11" fmla="*/ 3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612"/>
                <a:gd name="T20" fmla="*/ 869 w 869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612">
                  <a:moveTo>
                    <a:pt x="302" y="3"/>
                  </a:moveTo>
                  <a:lnTo>
                    <a:pt x="534" y="11"/>
                  </a:lnTo>
                  <a:lnTo>
                    <a:pt x="869" y="612"/>
                  </a:lnTo>
                  <a:lnTo>
                    <a:pt x="0" y="612"/>
                  </a:lnTo>
                  <a:lnTo>
                    <a:pt x="302" y="0"/>
                  </a:lnTo>
                  <a:lnTo>
                    <a:pt x="302" y="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693" name="Group 508"/>
            <p:cNvGrpSpPr>
              <a:grpSpLocks/>
            </p:cNvGrpSpPr>
            <p:nvPr/>
          </p:nvGrpSpPr>
          <p:grpSpPr bwMode="auto">
            <a:xfrm>
              <a:off x="800" y="2891"/>
              <a:ext cx="980" cy="232"/>
              <a:chOff x="800" y="2891"/>
              <a:chExt cx="980" cy="232"/>
            </a:xfrm>
          </p:grpSpPr>
          <p:sp>
            <p:nvSpPr>
              <p:cNvPr id="23694" name="Line 382"/>
              <p:cNvSpPr>
                <a:spLocks noChangeShapeType="1"/>
              </p:cNvSpPr>
              <p:nvPr/>
            </p:nvSpPr>
            <p:spPr bwMode="auto">
              <a:xfrm>
                <a:off x="800" y="3121"/>
                <a:ext cx="5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95" name="Line 392"/>
              <p:cNvSpPr>
                <a:spLocks noChangeShapeType="1"/>
              </p:cNvSpPr>
              <p:nvPr/>
            </p:nvSpPr>
            <p:spPr bwMode="auto">
              <a:xfrm>
                <a:off x="1596" y="3121"/>
                <a:ext cx="3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96" name="Line 393"/>
              <p:cNvSpPr>
                <a:spLocks noChangeShapeType="1"/>
              </p:cNvSpPr>
              <p:nvPr/>
            </p:nvSpPr>
            <p:spPr bwMode="auto">
              <a:xfrm>
                <a:off x="1658" y="3121"/>
                <a:ext cx="15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97" name="Line 394"/>
              <p:cNvSpPr>
                <a:spLocks noChangeShapeType="1"/>
              </p:cNvSpPr>
              <p:nvPr/>
            </p:nvSpPr>
            <p:spPr bwMode="auto">
              <a:xfrm>
                <a:off x="1721" y="3121"/>
                <a:ext cx="5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98" name="Freeform 329"/>
              <p:cNvSpPr>
                <a:spLocks/>
              </p:cNvSpPr>
              <p:nvPr/>
            </p:nvSpPr>
            <p:spPr bwMode="auto">
              <a:xfrm>
                <a:off x="903" y="2945"/>
                <a:ext cx="74" cy="81"/>
              </a:xfrm>
              <a:custGeom>
                <a:avLst/>
                <a:gdLst>
                  <a:gd name="T0" fmla="*/ 34 w 74"/>
                  <a:gd name="T1" fmla="*/ 37 h 81"/>
                  <a:gd name="T2" fmla="*/ 48 w 74"/>
                  <a:gd name="T3" fmla="*/ 15 h 81"/>
                  <a:gd name="T4" fmla="*/ 52 w 74"/>
                  <a:gd name="T5" fmla="*/ 15 h 81"/>
                  <a:gd name="T6" fmla="*/ 52 w 74"/>
                  <a:gd name="T7" fmla="*/ 11 h 81"/>
                  <a:gd name="T8" fmla="*/ 56 w 74"/>
                  <a:gd name="T9" fmla="*/ 7 h 81"/>
                  <a:gd name="T10" fmla="*/ 56 w 74"/>
                  <a:gd name="T11" fmla="*/ 3 h 81"/>
                  <a:gd name="T12" fmla="*/ 52 w 74"/>
                  <a:gd name="T13" fmla="*/ 3 h 81"/>
                  <a:gd name="T14" fmla="*/ 52 w 74"/>
                  <a:gd name="T15" fmla="*/ 0 h 81"/>
                  <a:gd name="T16" fmla="*/ 48 w 74"/>
                  <a:gd name="T17" fmla="*/ 0 h 81"/>
                  <a:gd name="T18" fmla="*/ 74 w 74"/>
                  <a:gd name="T19" fmla="*/ 0 h 81"/>
                  <a:gd name="T20" fmla="*/ 70 w 74"/>
                  <a:gd name="T21" fmla="*/ 0 h 81"/>
                  <a:gd name="T22" fmla="*/ 67 w 74"/>
                  <a:gd name="T23" fmla="*/ 0 h 81"/>
                  <a:gd name="T24" fmla="*/ 67 w 74"/>
                  <a:gd name="T25" fmla="*/ 3 h 81"/>
                  <a:gd name="T26" fmla="*/ 63 w 74"/>
                  <a:gd name="T27" fmla="*/ 3 h 81"/>
                  <a:gd name="T28" fmla="*/ 63 w 74"/>
                  <a:gd name="T29" fmla="*/ 7 h 81"/>
                  <a:gd name="T30" fmla="*/ 59 w 74"/>
                  <a:gd name="T31" fmla="*/ 7 h 81"/>
                  <a:gd name="T32" fmla="*/ 59 w 74"/>
                  <a:gd name="T33" fmla="*/ 11 h 81"/>
                  <a:gd name="T34" fmla="*/ 56 w 74"/>
                  <a:gd name="T35" fmla="*/ 15 h 81"/>
                  <a:gd name="T36" fmla="*/ 34 w 74"/>
                  <a:gd name="T37" fmla="*/ 40 h 81"/>
                  <a:gd name="T38" fmla="*/ 30 w 74"/>
                  <a:gd name="T39" fmla="*/ 62 h 81"/>
                  <a:gd name="T40" fmla="*/ 30 w 74"/>
                  <a:gd name="T41" fmla="*/ 66 h 81"/>
                  <a:gd name="T42" fmla="*/ 26 w 74"/>
                  <a:gd name="T43" fmla="*/ 66 h 81"/>
                  <a:gd name="T44" fmla="*/ 26 w 74"/>
                  <a:gd name="T45" fmla="*/ 70 h 81"/>
                  <a:gd name="T46" fmla="*/ 26 w 74"/>
                  <a:gd name="T47" fmla="*/ 73 h 81"/>
                  <a:gd name="T48" fmla="*/ 26 w 74"/>
                  <a:gd name="T49" fmla="*/ 77 h 81"/>
                  <a:gd name="T50" fmla="*/ 30 w 74"/>
                  <a:gd name="T51" fmla="*/ 77 h 81"/>
                  <a:gd name="T52" fmla="*/ 34 w 74"/>
                  <a:gd name="T53" fmla="*/ 77 h 81"/>
                  <a:gd name="T54" fmla="*/ 37 w 74"/>
                  <a:gd name="T55" fmla="*/ 77 h 81"/>
                  <a:gd name="T56" fmla="*/ 37 w 74"/>
                  <a:gd name="T57" fmla="*/ 81 h 81"/>
                  <a:gd name="T58" fmla="*/ 0 w 74"/>
                  <a:gd name="T59" fmla="*/ 81 h 81"/>
                  <a:gd name="T60" fmla="*/ 4 w 74"/>
                  <a:gd name="T61" fmla="*/ 77 h 81"/>
                  <a:gd name="T62" fmla="*/ 8 w 74"/>
                  <a:gd name="T63" fmla="*/ 77 h 81"/>
                  <a:gd name="T64" fmla="*/ 12 w 74"/>
                  <a:gd name="T65" fmla="*/ 77 h 81"/>
                  <a:gd name="T66" fmla="*/ 12 w 74"/>
                  <a:gd name="T67" fmla="*/ 73 h 81"/>
                  <a:gd name="T68" fmla="*/ 15 w 74"/>
                  <a:gd name="T69" fmla="*/ 73 h 81"/>
                  <a:gd name="T70" fmla="*/ 15 w 74"/>
                  <a:gd name="T71" fmla="*/ 70 h 81"/>
                  <a:gd name="T72" fmla="*/ 15 w 74"/>
                  <a:gd name="T73" fmla="*/ 66 h 81"/>
                  <a:gd name="T74" fmla="*/ 19 w 74"/>
                  <a:gd name="T75" fmla="*/ 66 h 81"/>
                  <a:gd name="T76" fmla="*/ 19 w 74"/>
                  <a:gd name="T77" fmla="*/ 62 h 81"/>
                  <a:gd name="T78" fmla="*/ 26 w 74"/>
                  <a:gd name="T79" fmla="*/ 40 h 81"/>
                  <a:gd name="T80" fmla="*/ 15 w 74"/>
                  <a:gd name="T81" fmla="*/ 11 h 81"/>
                  <a:gd name="T82" fmla="*/ 15 w 74"/>
                  <a:gd name="T83" fmla="*/ 7 h 81"/>
                  <a:gd name="T84" fmla="*/ 15 w 74"/>
                  <a:gd name="T85" fmla="*/ 3 h 81"/>
                  <a:gd name="T86" fmla="*/ 12 w 74"/>
                  <a:gd name="T87" fmla="*/ 3 h 81"/>
                  <a:gd name="T88" fmla="*/ 8 w 74"/>
                  <a:gd name="T89" fmla="*/ 0 h 81"/>
                  <a:gd name="T90" fmla="*/ 4 w 74"/>
                  <a:gd name="T91" fmla="*/ 0 h 81"/>
                  <a:gd name="T92" fmla="*/ 37 w 74"/>
                  <a:gd name="T93" fmla="*/ 0 h 81"/>
                  <a:gd name="T94" fmla="*/ 34 w 74"/>
                  <a:gd name="T95" fmla="*/ 0 h 81"/>
                  <a:gd name="T96" fmla="*/ 30 w 74"/>
                  <a:gd name="T97" fmla="*/ 0 h 81"/>
                  <a:gd name="T98" fmla="*/ 30 w 74"/>
                  <a:gd name="T99" fmla="*/ 3 h 81"/>
                  <a:gd name="T100" fmla="*/ 26 w 74"/>
                  <a:gd name="T101" fmla="*/ 3 h 81"/>
                  <a:gd name="T102" fmla="*/ 26 w 74"/>
                  <a:gd name="T103" fmla="*/ 7 h 81"/>
                  <a:gd name="T104" fmla="*/ 26 w 74"/>
                  <a:gd name="T105" fmla="*/ 11 h 81"/>
                  <a:gd name="T106" fmla="*/ 26 w 74"/>
                  <a:gd name="T107" fmla="*/ 15 h 81"/>
                  <a:gd name="T108" fmla="*/ 34 w 74"/>
                  <a:gd name="T109" fmla="*/ 37 h 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81"/>
                  <a:gd name="T167" fmla="*/ 74 w 74"/>
                  <a:gd name="T168" fmla="*/ 81 h 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81">
                    <a:moveTo>
                      <a:pt x="34" y="37"/>
                    </a:moveTo>
                    <a:lnTo>
                      <a:pt x="48" y="15"/>
                    </a:lnTo>
                    <a:lnTo>
                      <a:pt x="52" y="15"/>
                    </a:lnTo>
                    <a:lnTo>
                      <a:pt x="52" y="11"/>
                    </a:lnTo>
                    <a:lnTo>
                      <a:pt x="56" y="7"/>
                    </a:lnTo>
                    <a:lnTo>
                      <a:pt x="56" y="3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3"/>
                    </a:lnTo>
                    <a:lnTo>
                      <a:pt x="63" y="3"/>
                    </a:lnTo>
                    <a:lnTo>
                      <a:pt x="63" y="7"/>
                    </a:lnTo>
                    <a:lnTo>
                      <a:pt x="59" y="7"/>
                    </a:lnTo>
                    <a:lnTo>
                      <a:pt x="59" y="11"/>
                    </a:lnTo>
                    <a:lnTo>
                      <a:pt x="56" y="15"/>
                    </a:lnTo>
                    <a:lnTo>
                      <a:pt x="34" y="40"/>
                    </a:lnTo>
                    <a:lnTo>
                      <a:pt x="30" y="62"/>
                    </a:lnTo>
                    <a:lnTo>
                      <a:pt x="30" y="66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6" y="73"/>
                    </a:lnTo>
                    <a:lnTo>
                      <a:pt x="26" y="77"/>
                    </a:lnTo>
                    <a:lnTo>
                      <a:pt x="30" y="77"/>
                    </a:lnTo>
                    <a:lnTo>
                      <a:pt x="34" y="77"/>
                    </a:lnTo>
                    <a:lnTo>
                      <a:pt x="37" y="77"/>
                    </a:lnTo>
                    <a:lnTo>
                      <a:pt x="37" y="81"/>
                    </a:lnTo>
                    <a:lnTo>
                      <a:pt x="0" y="81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5" y="73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9" y="66"/>
                    </a:lnTo>
                    <a:lnTo>
                      <a:pt x="19" y="62"/>
                    </a:lnTo>
                    <a:lnTo>
                      <a:pt x="26" y="40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26" y="11"/>
                    </a:lnTo>
                    <a:lnTo>
                      <a:pt x="26" y="15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99" name="Freeform 330"/>
              <p:cNvSpPr>
                <a:spLocks/>
              </p:cNvSpPr>
              <p:nvPr/>
            </p:nvSpPr>
            <p:spPr bwMode="auto">
              <a:xfrm>
                <a:off x="988" y="2996"/>
                <a:ext cx="30" cy="81"/>
              </a:xfrm>
              <a:custGeom>
                <a:avLst/>
                <a:gdLst>
                  <a:gd name="T0" fmla="*/ 0 w 30"/>
                  <a:gd name="T1" fmla="*/ 11 h 81"/>
                  <a:gd name="T2" fmla="*/ 19 w 30"/>
                  <a:gd name="T3" fmla="*/ 0 h 81"/>
                  <a:gd name="T4" fmla="*/ 22 w 30"/>
                  <a:gd name="T5" fmla="*/ 0 h 81"/>
                  <a:gd name="T6" fmla="*/ 22 w 30"/>
                  <a:gd name="T7" fmla="*/ 70 h 81"/>
                  <a:gd name="T8" fmla="*/ 22 w 30"/>
                  <a:gd name="T9" fmla="*/ 74 h 81"/>
                  <a:gd name="T10" fmla="*/ 22 w 30"/>
                  <a:gd name="T11" fmla="*/ 78 h 81"/>
                  <a:gd name="T12" fmla="*/ 22 w 30"/>
                  <a:gd name="T13" fmla="*/ 81 h 81"/>
                  <a:gd name="T14" fmla="*/ 26 w 30"/>
                  <a:gd name="T15" fmla="*/ 81 h 81"/>
                  <a:gd name="T16" fmla="*/ 30 w 30"/>
                  <a:gd name="T17" fmla="*/ 81 h 81"/>
                  <a:gd name="T18" fmla="*/ 0 w 30"/>
                  <a:gd name="T19" fmla="*/ 81 h 81"/>
                  <a:gd name="T20" fmla="*/ 4 w 30"/>
                  <a:gd name="T21" fmla="*/ 81 h 81"/>
                  <a:gd name="T22" fmla="*/ 8 w 30"/>
                  <a:gd name="T23" fmla="*/ 81 h 81"/>
                  <a:gd name="T24" fmla="*/ 8 w 30"/>
                  <a:gd name="T25" fmla="*/ 78 h 81"/>
                  <a:gd name="T26" fmla="*/ 11 w 30"/>
                  <a:gd name="T27" fmla="*/ 78 h 81"/>
                  <a:gd name="T28" fmla="*/ 11 w 30"/>
                  <a:gd name="T29" fmla="*/ 74 h 81"/>
                  <a:gd name="T30" fmla="*/ 11 w 30"/>
                  <a:gd name="T31" fmla="*/ 70 h 81"/>
                  <a:gd name="T32" fmla="*/ 11 w 30"/>
                  <a:gd name="T33" fmla="*/ 26 h 81"/>
                  <a:gd name="T34" fmla="*/ 11 w 30"/>
                  <a:gd name="T35" fmla="*/ 22 h 81"/>
                  <a:gd name="T36" fmla="*/ 11 w 30"/>
                  <a:gd name="T37" fmla="*/ 19 h 81"/>
                  <a:gd name="T38" fmla="*/ 11 w 30"/>
                  <a:gd name="T39" fmla="*/ 15 h 81"/>
                  <a:gd name="T40" fmla="*/ 11 w 30"/>
                  <a:gd name="T41" fmla="*/ 11 h 81"/>
                  <a:gd name="T42" fmla="*/ 8 w 30"/>
                  <a:gd name="T43" fmla="*/ 11 h 81"/>
                  <a:gd name="T44" fmla="*/ 4 w 30"/>
                  <a:gd name="T45" fmla="*/ 11 h 81"/>
                  <a:gd name="T46" fmla="*/ 0 w 30"/>
                  <a:gd name="T47" fmla="*/ 11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81"/>
                  <a:gd name="T74" fmla="*/ 30 w 30"/>
                  <a:gd name="T75" fmla="*/ 81 h 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81">
                    <a:moveTo>
                      <a:pt x="0" y="11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2" y="70"/>
                    </a:lnTo>
                    <a:lnTo>
                      <a:pt x="22" y="74"/>
                    </a:lnTo>
                    <a:lnTo>
                      <a:pt x="22" y="78"/>
                    </a:lnTo>
                    <a:lnTo>
                      <a:pt x="22" y="81"/>
                    </a:lnTo>
                    <a:lnTo>
                      <a:pt x="26" y="81"/>
                    </a:lnTo>
                    <a:lnTo>
                      <a:pt x="30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8" y="78"/>
                    </a:lnTo>
                    <a:lnTo>
                      <a:pt x="11" y="78"/>
                    </a:lnTo>
                    <a:lnTo>
                      <a:pt x="11" y="74"/>
                    </a:lnTo>
                    <a:lnTo>
                      <a:pt x="11" y="70"/>
                    </a:lnTo>
                    <a:lnTo>
                      <a:pt x="11" y="26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0" name="Freeform 331"/>
              <p:cNvSpPr>
                <a:spLocks noEditPoints="1"/>
              </p:cNvSpPr>
              <p:nvPr/>
            </p:nvSpPr>
            <p:spPr bwMode="auto">
              <a:xfrm>
                <a:off x="1036" y="2967"/>
                <a:ext cx="81" cy="37"/>
              </a:xfrm>
              <a:custGeom>
                <a:avLst/>
                <a:gdLst>
                  <a:gd name="T0" fmla="*/ 0 w 81"/>
                  <a:gd name="T1" fmla="*/ 0 h 37"/>
                  <a:gd name="T2" fmla="*/ 81 w 81"/>
                  <a:gd name="T3" fmla="*/ 0 h 37"/>
                  <a:gd name="T4" fmla="*/ 81 w 81"/>
                  <a:gd name="T5" fmla="*/ 7 h 37"/>
                  <a:gd name="T6" fmla="*/ 0 w 81"/>
                  <a:gd name="T7" fmla="*/ 7 h 37"/>
                  <a:gd name="T8" fmla="*/ 0 w 81"/>
                  <a:gd name="T9" fmla="*/ 0 h 37"/>
                  <a:gd name="T10" fmla="*/ 0 w 81"/>
                  <a:gd name="T11" fmla="*/ 29 h 37"/>
                  <a:gd name="T12" fmla="*/ 81 w 81"/>
                  <a:gd name="T13" fmla="*/ 29 h 37"/>
                  <a:gd name="T14" fmla="*/ 81 w 81"/>
                  <a:gd name="T15" fmla="*/ 37 h 37"/>
                  <a:gd name="T16" fmla="*/ 0 w 81"/>
                  <a:gd name="T17" fmla="*/ 37 h 37"/>
                  <a:gd name="T18" fmla="*/ 0 w 81"/>
                  <a:gd name="T19" fmla="*/ 29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37"/>
                  <a:gd name="T32" fmla="*/ 81 w 81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37">
                    <a:moveTo>
                      <a:pt x="0" y="0"/>
                    </a:moveTo>
                    <a:lnTo>
                      <a:pt x="81" y="0"/>
                    </a:lnTo>
                    <a:lnTo>
                      <a:pt x="8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29"/>
                    </a:moveTo>
                    <a:lnTo>
                      <a:pt x="81" y="29"/>
                    </a:lnTo>
                    <a:lnTo>
                      <a:pt x="81" y="37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1" name="Line 383"/>
              <p:cNvSpPr>
                <a:spLocks noChangeShapeType="1"/>
              </p:cNvSpPr>
              <p:nvPr/>
            </p:nvSpPr>
            <p:spPr bwMode="auto">
              <a:xfrm>
                <a:off x="907" y="3121"/>
                <a:ext cx="3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2" name="Line 384"/>
              <p:cNvSpPr>
                <a:spLocks noChangeShapeType="1"/>
              </p:cNvSpPr>
              <p:nvPr/>
            </p:nvSpPr>
            <p:spPr bwMode="auto">
              <a:xfrm>
                <a:off x="966" y="3121"/>
                <a:ext cx="18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3" name="Line 385"/>
              <p:cNvSpPr>
                <a:spLocks noChangeShapeType="1"/>
              </p:cNvSpPr>
              <p:nvPr/>
            </p:nvSpPr>
            <p:spPr bwMode="auto">
              <a:xfrm>
                <a:off x="1029" y="3121"/>
                <a:ext cx="6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4" name="Line 386"/>
              <p:cNvSpPr>
                <a:spLocks noChangeShapeType="1"/>
              </p:cNvSpPr>
              <p:nvPr/>
            </p:nvSpPr>
            <p:spPr bwMode="auto">
              <a:xfrm>
                <a:off x="1135" y="3121"/>
                <a:ext cx="3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5" name="Line 387"/>
              <p:cNvSpPr>
                <a:spLocks noChangeShapeType="1"/>
              </p:cNvSpPr>
              <p:nvPr/>
            </p:nvSpPr>
            <p:spPr bwMode="auto">
              <a:xfrm>
                <a:off x="1198" y="3121"/>
                <a:ext cx="15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6" name="Line 388"/>
              <p:cNvSpPr>
                <a:spLocks noChangeShapeType="1"/>
              </p:cNvSpPr>
              <p:nvPr/>
            </p:nvSpPr>
            <p:spPr bwMode="auto">
              <a:xfrm>
                <a:off x="1261" y="3121"/>
                <a:ext cx="5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7" name="Line 389"/>
              <p:cNvSpPr>
                <a:spLocks noChangeShapeType="1"/>
              </p:cNvSpPr>
              <p:nvPr/>
            </p:nvSpPr>
            <p:spPr bwMode="auto">
              <a:xfrm>
                <a:off x="1368" y="3121"/>
                <a:ext cx="2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8" name="Line 390"/>
              <p:cNvSpPr>
                <a:spLocks noChangeShapeType="1"/>
              </p:cNvSpPr>
              <p:nvPr/>
            </p:nvSpPr>
            <p:spPr bwMode="auto">
              <a:xfrm>
                <a:off x="1430" y="3121"/>
                <a:ext cx="15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09" name="Line 391"/>
              <p:cNvSpPr>
                <a:spLocks noChangeShapeType="1"/>
              </p:cNvSpPr>
              <p:nvPr/>
            </p:nvSpPr>
            <p:spPr bwMode="auto">
              <a:xfrm>
                <a:off x="1489" y="3121"/>
                <a:ext cx="6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10" name="Rectangle 407"/>
              <p:cNvSpPr>
                <a:spLocks noChangeArrowheads="1"/>
              </p:cNvSpPr>
              <p:nvPr/>
            </p:nvSpPr>
            <p:spPr bwMode="auto">
              <a:xfrm>
                <a:off x="1148" y="2891"/>
                <a:ext cx="334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11" name="Rectangle 408"/>
              <p:cNvSpPr>
                <a:spLocks noChangeArrowheads="1"/>
              </p:cNvSpPr>
              <p:nvPr/>
            </p:nvSpPr>
            <p:spPr bwMode="auto">
              <a:xfrm>
                <a:off x="1182" y="2901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/>
              </a:p>
            </p:txBody>
          </p:sp>
          <p:sp>
            <p:nvSpPr>
              <p:cNvPr id="23712" name="Rectangle 409"/>
              <p:cNvSpPr>
                <a:spLocks noChangeArrowheads="1"/>
              </p:cNvSpPr>
              <p:nvPr/>
            </p:nvSpPr>
            <p:spPr bwMode="auto">
              <a:xfrm>
                <a:off x="1257" y="297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3713" name="Rectangle 410"/>
              <p:cNvSpPr>
                <a:spLocks noChangeArrowheads="1"/>
              </p:cNvSpPr>
              <p:nvPr/>
            </p:nvSpPr>
            <p:spPr bwMode="auto">
              <a:xfrm>
                <a:off x="1316" y="2901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3714" name="Rectangle 411"/>
              <p:cNvSpPr>
                <a:spLocks noChangeArrowheads="1"/>
              </p:cNvSpPr>
              <p:nvPr/>
            </p:nvSpPr>
            <p:spPr bwMode="auto">
              <a:xfrm>
                <a:off x="1370" y="2899"/>
                <a:ext cx="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 b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3715" name="Rectangle 412"/>
              <p:cNvSpPr>
                <a:spLocks noChangeArrowheads="1"/>
              </p:cNvSpPr>
              <p:nvPr/>
            </p:nvSpPr>
            <p:spPr bwMode="auto">
              <a:xfrm>
                <a:off x="1443" y="2901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3716" name="Rectangle 413"/>
              <p:cNvSpPr>
                <a:spLocks noChangeArrowheads="1"/>
              </p:cNvSpPr>
              <p:nvPr/>
            </p:nvSpPr>
            <p:spPr bwMode="auto">
              <a:xfrm>
                <a:off x="1494" y="2901"/>
                <a:ext cx="3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</p:grpSp>
      </p:grpSp>
      <p:grpSp>
        <p:nvGrpSpPr>
          <p:cNvPr id="5" name="Group 513"/>
          <p:cNvGrpSpPr>
            <a:grpSpLocks/>
          </p:cNvGrpSpPr>
          <p:nvPr/>
        </p:nvGrpSpPr>
        <p:grpSpPr bwMode="auto">
          <a:xfrm>
            <a:off x="444500" y="4108450"/>
            <a:ext cx="4344988" cy="2206625"/>
            <a:chOff x="280" y="2588"/>
            <a:chExt cx="2737" cy="1390"/>
          </a:xfrm>
        </p:grpSpPr>
        <p:sp>
          <p:nvSpPr>
            <p:cNvPr id="23660" name="Rectangle 320"/>
            <p:cNvSpPr>
              <a:spLocks noChangeArrowheads="1"/>
            </p:cNvSpPr>
            <p:nvPr/>
          </p:nvSpPr>
          <p:spPr bwMode="auto">
            <a:xfrm>
              <a:off x="280" y="2601"/>
              <a:ext cx="9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 Zugehörigkeit</a:t>
              </a:r>
              <a:endParaRPr lang="de-DE"/>
            </a:p>
          </p:txBody>
        </p:sp>
        <p:sp>
          <p:nvSpPr>
            <p:cNvPr id="23661" name="Rectangle 321"/>
            <p:cNvSpPr>
              <a:spLocks noChangeArrowheads="1"/>
            </p:cNvSpPr>
            <p:nvPr/>
          </p:nvSpPr>
          <p:spPr bwMode="auto">
            <a:xfrm>
              <a:off x="1202" y="26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662" name="Freeform 332"/>
            <p:cNvSpPr>
              <a:spLocks/>
            </p:cNvSpPr>
            <p:nvPr/>
          </p:nvSpPr>
          <p:spPr bwMode="auto">
            <a:xfrm>
              <a:off x="362" y="3092"/>
              <a:ext cx="125" cy="103"/>
            </a:xfrm>
            <a:custGeom>
              <a:avLst/>
              <a:gdLst>
                <a:gd name="T0" fmla="*/ 11 w 125"/>
                <a:gd name="T1" fmla="*/ 18 h 103"/>
                <a:gd name="T2" fmla="*/ 11 w 125"/>
                <a:gd name="T3" fmla="*/ 11 h 103"/>
                <a:gd name="T4" fmla="*/ 11 w 125"/>
                <a:gd name="T5" fmla="*/ 4 h 103"/>
                <a:gd name="T6" fmla="*/ 4 w 125"/>
                <a:gd name="T7" fmla="*/ 4 h 103"/>
                <a:gd name="T8" fmla="*/ 0 w 125"/>
                <a:gd name="T9" fmla="*/ 0 h 103"/>
                <a:gd name="T10" fmla="*/ 37 w 125"/>
                <a:gd name="T11" fmla="*/ 0 h 103"/>
                <a:gd name="T12" fmla="*/ 33 w 125"/>
                <a:gd name="T13" fmla="*/ 4 h 103"/>
                <a:gd name="T14" fmla="*/ 26 w 125"/>
                <a:gd name="T15" fmla="*/ 4 h 103"/>
                <a:gd name="T16" fmla="*/ 26 w 125"/>
                <a:gd name="T17" fmla="*/ 11 h 103"/>
                <a:gd name="T18" fmla="*/ 22 w 125"/>
                <a:gd name="T19" fmla="*/ 18 h 103"/>
                <a:gd name="T20" fmla="*/ 55 w 125"/>
                <a:gd name="T21" fmla="*/ 15 h 103"/>
                <a:gd name="T22" fmla="*/ 55 w 125"/>
                <a:gd name="T23" fmla="*/ 7 h 103"/>
                <a:gd name="T24" fmla="*/ 52 w 125"/>
                <a:gd name="T25" fmla="*/ 4 h 103"/>
                <a:gd name="T26" fmla="*/ 44 w 125"/>
                <a:gd name="T27" fmla="*/ 4 h 103"/>
                <a:gd name="T28" fmla="*/ 85 w 125"/>
                <a:gd name="T29" fmla="*/ 0 h 103"/>
                <a:gd name="T30" fmla="*/ 81 w 125"/>
                <a:gd name="T31" fmla="*/ 4 h 103"/>
                <a:gd name="T32" fmla="*/ 74 w 125"/>
                <a:gd name="T33" fmla="*/ 4 h 103"/>
                <a:gd name="T34" fmla="*/ 70 w 125"/>
                <a:gd name="T35" fmla="*/ 7 h 103"/>
                <a:gd name="T36" fmla="*/ 70 w 125"/>
                <a:gd name="T37" fmla="*/ 15 h 103"/>
                <a:gd name="T38" fmla="*/ 70 w 125"/>
                <a:gd name="T39" fmla="*/ 22 h 103"/>
                <a:gd name="T40" fmla="*/ 70 w 125"/>
                <a:gd name="T41" fmla="*/ 29 h 103"/>
                <a:gd name="T42" fmla="*/ 66 w 125"/>
                <a:gd name="T43" fmla="*/ 37 h 103"/>
                <a:gd name="T44" fmla="*/ 66 w 125"/>
                <a:gd name="T45" fmla="*/ 48 h 103"/>
                <a:gd name="T46" fmla="*/ 66 w 125"/>
                <a:gd name="T47" fmla="*/ 59 h 103"/>
                <a:gd name="T48" fmla="*/ 63 w 125"/>
                <a:gd name="T49" fmla="*/ 74 h 103"/>
                <a:gd name="T50" fmla="*/ 96 w 125"/>
                <a:gd name="T51" fmla="*/ 22 h 103"/>
                <a:gd name="T52" fmla="*/ 100 w 125"/>
                <a:gd name="T53" fmla="*/ 18 h 103"/>
                <a:gd name="T54" fmla="*/ 103 w 125"/>
                <a:gd name="T55" fmla="*/ 15 h 103"/>
                <a:gd name="T56" fmla="*/ 103 w 125"/>
                <a:gd name="T57" fmla="*/ 7 h 103"/>
                <a:gd name="T58" fmla="*/ 100 w 125"/>
                <a:gd name="T59" fmla="*/ 4 h 103"/>
                <a:gd name="T60" fmla="*/ 96 w 125"/>
                <a:gd name="T61" fmla="*/ 0 h 103"/>
                <a:gd name="T62" fmla="*/ 125 w 125"/>
                <a:gd name="T63" fmla="*/ 4 h 103"/>
                <a:gd name="T64" fmla="*/ 118 w 125"/>
                <a:gd name="T65" fmla="*/ 4 h 103"/>
                <a:gd name="T66" fmla="*/ 111 w 125"/>
                <a:gd name="T67" fmla="*/ 7 h 103"/>
                <a:gd name="T68" fmla="*/ 111 w 125"/>
                <a:gd name="T69" fmla="*/ 15 h 103"/>
                <a:gd name="T70" fmla="*/ 107 w 125"/>
                <a:gd name="T71" fmla="*/ 18 h 103"/>
                <a:gd name="T72" fmla="*/ 103 w 125"/>
                <a:gd name="T73" fmla="*/ 22 h 103"/>
                <a:gd name="T74" fmla="*/ 52 w 125"/>
                <a:gd name="T75" fmla="*/ 103 h 103"/>
                <a:gd name="T76" fmla="*/ 55 w 125"/>
                <a:gd name="T77" fmla="*/ 26 h 1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5"/>
                <a:gd name="T118" fmla="*/ 0 h 103"/>
                <a:gd name="T119" fmla="*/ 125 w 125"/>
                <a:gd name="T120" fmla="*/ 103 h 1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5" h="103">
                  <a:moveTo>
                    <a:pt x="4" y="103"/>
                  </a:moveTo>
                  <a:lnTo>
                    <a:pt x="11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9" y="74"/>
                  </a:lnTo>
                  <a:lnTo>
                    <a:pt x="55" y="15"/>
                  </a:lnTo>
                  <a:lnTo>
                    <a:pt x="55" y="11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0" y="7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9"/>
                  </a:lnTo>
                  <a:lnTo>
                    <a:pt x="66" y="33"/>
                  </a:lnTo>
                  <a:lnTo>
                    <a:pt x="66" y="37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5"/>
                  </a:lnTo>
                  <a:lnTo>
                    <a:pt x="66" y="59"/>
                  </a:lnTo>
                  <a:lnTo>
                    <a:pt x="63" y="66"/>
                  </a:lnTo>
                  <a:lnTo>
                    <a:pt x="63" y="74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3" y="11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25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1" y="15"/>
                  </a:lnTo>
                  <a:lnTo>
                    <a:pt x="107" y="15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52" y="103"/>
                  </a:lnTo>
                  <a:lnTo>
                    <a:pt x="48" y="103"/>
                  </a:lnTo>
                  <a:lnTo>
                    <a:pt x="55" y="26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3" name="Freeform 333"/>
            <p:cNvSpPr>
              <a:spLocks noEditPoints="1"/>
            </p:cNvSpPr>
            <p:nvPr/>
          </p:nvSpPr>
          <p:spPr bwMode="auto">
            <a:xfrm>
              <a:off x="476" y="3125"/>
              <a:ext cx="63" cy="70"/>
            </a:xfrm>
            <a:custGeom>
              <a:avLst/>
              <a:gdLst>
                <a:gd name="T0" fmla="*/ 15 w 63"/>
                <a:gd name="T1" fmla="*/ 44 h 70"/>
                <a:gd name="T2" fmla="*/ 15 w 63"/>
                <a:gd name="T3" fmla="*/ 52 h 70"/>
                <a:gd name="T4" fmla="*/ 19 w 63"/>
                <a:gd name="T5" fmla="*/ 55 h 70"/>
                <a:gd name="T6" fmla="*/ 22 w 63"/>
                <a:gd name="T7" fmla="*/ 59 h 70"/>
                <a:gd name="T8" fmla="*/ 30 w 63"/>
                <a:gd name="T9" fmla="*/ 63 h 70"/>
                <a:gd name="T10" fmla="*/ 37 w 63"/>
                <a:gd name="T11" fmla="*/ 59 h 70"/>
                <a:gd name="T12" fmla="*/ 44 w 63"/>
                <a:gd name="T13" fmla="*/ 59 h 70"/>
                <a:gd name="T14" fmla="*/ 48 w 63"/>
                <a:gd name="T15" fmla="*/ 55 h 70"/>
                <a:gd name="T16" fmla="*/ 56 w 63"/>
                <a:gd name="T17" fmla="*/ 48 h 70"/>
                <a:gd name="T18" fmla="*/ 52 w 63"/>
                <a:gd name="T19" fmla="*/ 55 h 70"/>
                <a:gd name="T20" fmla="*/ 44 w 63"/>
                <a:gd name="T21" fmla="*/ 63 h 70"/>
                <a:gd name="T22" fmla="*/ 33 w 63"/>
                <a:gd name="T23" fmla="*/ 66 h 70"/>
                <a:gd name="T24" fmla="*/ 26 w 63"/>
                <a:gd name="T25" fmla="*/ 70 h 70"/>
                <a:gd name="T26" fmla="*/ 19 w 63"/>
                <a:gd name="T27" fmla="*/ 70 h 70"/>
                <a:gd name="T28" fmla="*/ 11 w 63"/>
                <a:gd name="T29" fmla="*/ 66 h 70"/>
                <a:gd name="T30" fmla="*/ 8 w 63"/>
                <a:gd name="T31" fmla="*/ 63 h 70"/>
                <a:gd name="T32" fmla="*/ 4 w 63"/>
                <a:gd name="T33" fmla="*/ 55 h 70"/>
                <a:gd name="T34" fmla="*/ 0 w 63"/>
                <a:gd name="T35" fmla="*/ 52 h 70"/>
                <a:gd name="T36" fmla="*/ 0 w 63"/>
                <a:gd name="T37" fmla="*/ 44 h 70"/>
                <a:gd name="T38" fmla="*/ 4 w 63"/>
                <a:gd name="T39" fmla="*/ 37 h 70"/>
                <a:gd name="T40" fmla="*/ 4 w 63"/>
                <a:gd name="T41" fmla="*/ 29 h 70"/>
                <a:gd name="T42" fmla="*/ 8 w 63"/>
                <a:gd name="T43" fmla="*/ 22 h 70"/>
                <a:gd name="T44" fmla="*/ 11 w 63"/>
                <a:gd name="T45" fmla="*/ 15 h 70"/>
                <a:gd name="T46" fmla="*/ 19 w 63"/>
                <a:gd name="T47" fmla="*/ 11 h 70"/>
                <a:gd name="T48" fmla="*/ 26 w 63"/>
                <a:gd name="T49" fmla="*/ 7 h 70"/>
                <a:gd name="T50" fmla="*/ 30 w 63"/>
                <a:gd name="T51" fmla="*/ 4 h 70"/>
                <a:gd name="T52" fmla="*/ 37 w 63"/>
                <a:gd name="T53" fmla="*/ 0 h 70"/>
                <a:gd name="T54" fmla="*/ 44 w 63"/>
                <a:gd name="T55" fmla="*/ 0 h 70"/>
                <a:gd name="T56" fmla="*/ 52 w 63"/>
                <a:gd name="T57" fmla="*/ 0 h 70"/>
                <a:gd name="T58" fmla="*/ 56 w 63"/>
                <a:gd name="T59" fmla="*/ 4 h 70"/>
                <a:gd name="T60" fmla="*/ 59 w 63"/>
                <a:gd name="T61" fmla="*/ 7 h 70"/>
                <a:gd name="T62" fmla="*/ 63 w 63"/>
                <a:gd name="T63" fmla="*/ 11 h 70"/>
                <a:gd name="T64" fmla="*/ 59 w 63"/>
                <a:gd name="T65" fmla="*/ 18 h 70"/>
                <a:gd name="T66" fmla="*/ 56 w 63"/>
                <a:gd name="T67" fmla="*/ 22 h 70"/>
                <a:gd name="T68" fmla="*/ 52 w 63"/>
                <a:gd name="T69" fmla="*/ 26 h 70"/>
                <a:gd name="T70" fmla="*/ 48 w 63"/>
                <a:gd name="T71" fmla="*/ 29 h 70"/>
                <a:gd name="T72" fmla="*/ 44 w 63"/>
                <a:gd name="T73" fmla="*/ 33 h 70"/>
                <a:gd name="T74" fmla="*/ 37 w 63"/>
                <a:gd name="T75" fmla="*/ 33 h 70"/>
                <a:gd name="T76" fmla="*/ 33 w 63"/>
                <a:gd name="T77" fmla="*/ 37 h 70"/>
                <a:gd name="T78" fmla="*/ 26 w 63"/>
                <a:gd name="T79" fmla="*/ 37 h 70"/>
                <a:gd name="T80" fmla="*/ 19 w 63"/>
                <a:gd name="T81" fmla="*/ 41 h 70"/>
                <a:gd name="T82" fmla="*/ 15 w 63"/>
                <a:gd name="T83" fmla="*/ 37 h 70"/>
                <a:gd name="T84" fmla="*/ 19 w 63"/>
                <a:gd name="T85" fmla="*/ 33 h 70"/>
                <a:gd name="T86" fmla="*/ 26 w 63"/>
                <a:gd name="T87" fmla="*/ 33 h 70"/>
                <a:gd name="T88" fmla="*/ 33 w 63"/>
                <a:gd name="T89" fmla="*/ 29 h 70"/>
                <a:gd name="T90" fmla="*/ 41 w 63"/>
                <a:gd name="T91" fmla="*/ 26 h 70"/>
                <a:gd name="T92" fmla="*/ 44 w 63"/>
                <a:gd name="T93" fmla="*/ 22 h 70"/>
                <a:gd name="T94" fmla="*/ 48 w 63"/>
                <a:gd name="T95" fmla="*/ 18 h 70"/>
                <a:gd name="T96" fmla="*/ 52 w 63"/>
                <a:gd name="T97" fmla="*/ 15 h 70"/>
                <a:gd name="T98" fmla="*/ 52 w 63"/>
                <a:gd name="T99" fmla="*/ 7 h 70"/>
                <a:gd name="T100" fmla="*/ 48 w 63"/>
                <a:gd name="T101" fmla="*/ 4 h 70"/>
                <a:gd name="T102" fmla="*/ 41 w 63"/>
                <a:gd name="T103" fmla="*/ 4 h 70"/>
                <a:gd name="T104" fmla="*/ 33 w 63"/>
                <a:gd name="T105" fmla="*/ 7 h 70"/>
                <a:gd name="T106" fmla="*/ 30 w 63"/>
                <a:gd name="T107" fmla="*/ 11 h 70"/>
                <a:gd name="T108" fmla="*/ 26 w 63"/>
                <a:gd name="T109" fmla="*/ 15 h 70"/>
                <a:gd name="T110" fmla="*/ 22 w 63"/>
                <a:gd name="T111" fmla="*/ 18 h 70"/>
                <a:gd name="T112" fmla="*/ 19 w 63"/>
                <a:gd name="T113" fmla="*/ 26 h 70"/>
                <a:gd name="T114" fmla="*/ 15 w 63"/>
                <a:gd name="T115" fmla="*/ 33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"/>
                <a:gd name="T175" fmla="*/ 0 h 70"/>
                <a:gd name="T176" fmla="*/ 63 w 63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" h="70">
                  <a:moveTo>
                    <a:pt x="15" y="41"/>
                  </a:move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52" y="52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4" y="63"/>
                  </a:lnTo>
                  <a:lnTo>
                    <a:pt x="41" y="66"/>
                  </a:lnTo>
                  <a:lnTo>
                    <a:pt x="33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8" y="66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9" y="41"/>
                  </a:lnTo>
                  <a:lnTo>
                    <a:pt x="15" y="41"/>
                  </a:lnTo>
                  <a:close/>
                  <a:moveTo>
                    <a:pt x="15" y="37"/>
                  </a:moveTo>
                  <a:lnTo>
                    <a:pt x="19" y="37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4" name="Freeform 334"/>
            <p:cNvSpPr>
              <a:spLocks/>
            </p:cNvSpPr>
            <p:nvPr/>
          </p:nvSpPr>
          <p:spPr bwMode="auto">
            <a:xfrm>
              <a:off x="546" y="3107"/>
              <a:ext cx="41" cy="88"/>
            </a:xfrm>
            <a:custGeom>
              <a:avLst/>
              <a:gdLst>
                <a:gd name="T0" fmla="*/ 33 w 41"/>
                <a:gd name="T1" fmla="*/ 0 h 88"/>
                <a:gd name="T2" fmla="*/ 30 w 41"/>
                <a:gd name="T3" fmla="*/ 18 h 88"/>
                <a:gd name="T4" fmla="*/ 41 w 41"/>
                <a:gd name="T5" fmla="*/ 18 h 88"/>
                <a:gd name="T6" fmla="*/ 37 w 41"/>
                <a:gd name="T7" fmla="*/ 25 h 88"/>
                <a:gd name="T8" fmla="*/ 26 w 41"/>
                <a:gd name="T9" fmla="*/ 25 h 88"/>
                <a:gd name="T10" fmla="*/ 15 w 41"/>
                <a:gd name="T11" fmla="*/ 70 h 88"/>
                <a:gd name="T12" fmla="*/ 15 w 41"/>
                <a:gd name="T13" fmla="*/ 73 h 88"/>
                <a:gd name="T14" fmla="*/ 11 w 41"/>
                <a:gd name="T15" fmla="*/ 73 h 88"/>
                <a:gd name="T16" fmla="*/ 11 w 41"/>
                <a:gd name="T17" fmla="*/ 77 h 88"/>
                <a:gd name="T18" fmla="*/ 11 w 41"/>
                <a:gd name="T19" fmla="*/ 81 h 88"/>
                <a:gd name="T20" fmla="*/ 15 w 41"/>
                <a:gd name="T21" fmla="*/ 81 h 88"/>
                <a:gd name="T22" fmla="*/ 19 w 41"/>
                <a:gd name="T23" fmla="*/ 81 h 88"/>
                <a:gd name="T24" fmla="*/ 19 w 41"/>
                <a:gd name="T25" fmla="*/ 77 h 88"/>
                <a:gd name="T26" fmla="*/ 22 w 41"/>
                <a:gd name="T27" fmla="*/ 77 h 88"/>
                <a:gd name="T28" fmla="*/ 22 w 41"/>
                <a:gd name="T29" fmla="*/ 73 h 88"/>
                <a:gd name="T30" fmla="*/ 26 w 41"/>
                <a:gd name="T31" fmla="*/ 73 h 88"/>
                <a:gd name="T32" fmla="*/ 26 w 41"/>
                <a:gd name="T33" fmla="*/ 70 h 88"/>
                <a:gd name="T34" fmla="*/ 30 w 41"/>
                <a:gd name="T35" fmla="*/ 70 h 88"/>
                <a:gd name="T36" fmla="*/ 30 w 41"/>
                <a:gd name="T37" fmla="*/ 73 h 88"/>
                <a:gd name="T38" fmla="*/ 26 w 41"/>
                <a:gd name="T39" fmla="*/ 73 h 88"/>
                <a:gd name="T40" fmla="*/ 26 w 41"/>
                <a:gd name="T41" fmla="*/ 77 h 88"/>
                <a:gd name="T42" fmla="*/ 22 w 41"/>
                <a:gd name="T43" fmla="*/ 81 h 88"/>
                <a:gd name="T44" fmla="*/ 19 w 41"/>
                <a:gd name="T45" fmla="*/ 81 h 88"/>
                <a:gd name="T46" fmla="*/ 19 w 41"/>
                <a:gd name="T47" fmla="*/ 84 h 88"/>
                <a:gd name="T48" fmla="*/ 15 w 41"/>
                <a:gd name="T49" fmla="*/ 84 h 88"/>
                <a:gd name="T50" fmla="*/ 15 w 41"/>
                <a:gd name="T51" fmla="*/ 88 h 88"/>
                <a:gd name="T52" fmla="*/ 11 w 41"/>
                <a:gd name="T53" fmla="*/ 88 h 88"/>
                <a:gd name="T54" fmla="*/ 8 w 41"/>
                <a:gd name="T55" fmla="*/ 88 h 88"/>
                <a:gd name="T56" fmla="*/ 4 w 41"/>
                <a:gd name="T57" fmla="*/ 88 h 88"/>
                <a:gd name="T58" fmla="*/ 4 w 41"/>
                <a:gd name="T59" fmla="*/ 84 h 88"/>
                <a:gd name="T60" fmla="*/ 0 w 41"/>
                <a:gd name="T61" fmla="*/ 84 h 88"/>
                <a:gd name="T62" fmla="*/ 0 w 41"/>
                <a:gd name="T63" fmla="*/ 81 h 88"/>
                <a:gd name="T64" fmla="*/ 0 w 41"/>
                <a:gd name="T65" fmla="*/ 77 h 88"/>
                <a:gd name="T66" fmla="*/ 0 w 41"/>
                <a:gd name="T67" fmla="*/ 73 h 88"/>
                <a:gd name="T68" fmla="*/ 4 w 41"/>
                <a:gd name="T69" fmla="*/ 70 h 88"/>
                <a:gd name="T70" fmla="*/ 4 w 41"/>
                <a:gd name="T71" fmla="*/ 66 h 88"/>
                <a:gd name="T72" fmla="*/ 15 w 41"/>
                <a:gd name="T73" fmla="*/ 25 h 88"/>
                <a:gd name="T74" fmla="*/ 4 w 41"/>
                <a:gd name="T75" fmla="*/ 25 h 88"/>
                <a:gd name="T76" fmla="*/ 4 w 41"/>
                <a:gd name="T77" fmla="*/ 22 h 88"/>
                <a:gd name="T78" fmla="*/ 8 w 41"/>
                <a:gd name="T79" fmla="*/ 22 h 88"/>
                <a:gd name="T80" fmla="*/ 11 w 41"/>
                <a:gd name="T81" fmla="*/ 18 h 88"/>
                <a:gd name="T82" fmla="*/ 15 w 41"/>
                <a:gd name="T83" fmla="*/ 18 h 88"/>
                <a:gd name="T84" fmla="*/ 19 w 41"/>
                <a:gd name="T85" fmla="*/ 14 h 88"/>
                <a:gd name="T86" fmla="*/ 22 w 41"/>
                <a:gd name="T87" fmla="*/ 11 h 88"/>
                <a:gd name="T88" fmla="*/ 26 w 41"/>
                <a:gd name="T89" fmla="*/ 7 h 88"/>
                <a:gd name="T90" fmla="*/ 26 w 41"/>
                <a:gd name="T91" fmla="*/ 3 h 88"/>
                <a:gd name="T92" fmla="*/ 30 w 41"/>
                <a:gd name="T93" fmla="*/ 3 h 88"/>
                <a:gd name="T94" fmla="*/ 30 w 41"/>
                <a:gd name="T95" fmla="*/ 0 h 88"/>
                <a:gd name="T96" fmla="*/ 33 w 41"/>
                <a:gd name="T97" fmla="*/ 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"/>
                <a:gd name="T148" fmla="*/ 0 h 88"/>
                <a:gd name="T149" fmla="*/ 41 w 41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" h="88">
                  <a:moveTo>
                    <a:pt x="33" y="0"/>
                  </a:moveTo>
                  <a:lnTo>
                    <a:pt x="30" y="18"/>
                  </a:lnTo>
                  <a:lnTo>
                    <a:pt x="41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3"/>
                  </a:lnTo>
                  <a:lnTo>
                    <a:pt x="26" y="73"/>
                  </a:lnTo>
                  <a:lnTo>
                    <a:pt x="26" y="77"/>
                  </a:lnTo>
                  <a:lnTo>
                    <a:pt x="22" y="81"/>
                  </a:lnTo>
                  <a:lnTo>
                    <a:pt x="19" y="81"/>
                  </a:lnTo>
                  <a:lnTo>
                    <a:pt x="19" y="84"/>
                  </a:lnTo>
                  <a:lnTo>
                    <a:pt x="15" y="84"/>
                  </a:lnTo>
                  <a:lnTo>
                    <a:pt x="15" y="88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15" y="25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5" name="Freeform 335"/>
            <p:cNvSpPr>
              <a:spLocks/>
            </p:cNvSpPr>
            <p:nvPr/>
          </p:nvSpPr>
          <p:spPr bwMode="auto">
            <a:xfrm>
              <a:off x="590" y="3107"/>
              <a:ext cx="37" cy="88"/>
            </a:xfrm>
            <a:custGeom>
              <a:avLst/>
              <a:gdLst>
                <a:gd name="T0" fmla="*/ 34 w 37"/>
                <a:gd name="T1" fmla="*/ 0 h 88"/>
                <a:gd name="T2" fmla="*/ 26 w 37"/>
                <a:gd name="T3" fmla="*/ 18 h 88"/>
                <a:gd name="T4" fmla="*/ 37 w 37"/>
                <a:gd name="T5" fmla="*/ 18 h 88"/>
                <a:gd name="T6" fmla="*/ 37 w 37"/>
                <a:gd name="T7" fmla="*/ 25 h 88"/>
                <a:gd name="T8" fmla="*/ 26 w 37"/>
                <a:gd name="T9" fmla="*/ 25 h 88"/>
                <a:gd name="T10" fmla="*/ 11 w 37"/>
                <a:gd name="T11" fmla="*/ 70 h 88"/>
                <a:gd name="T12" fmla="*/ 11 w 37"/>
                <a:gd name="T13" fmla="*/ 73 h 88"/>
                <a:gd name="T14" fmla="*/ 11 w 37"/>
                <a:gd name="T15" fmla="*/ 77 h 88"/>
                <a:gd name="T16" fmla="*/ 11 w 37"/>
                <a:gd name="T17" fmla="*/ 81 h 88"/>
                <a:gd name="T18" fmla="*/ 15 w 37"/>
                <a:gd name="T19" fmla="*/ 81 h 88"/>
                <a:gd name="T20" fmla="*/ 15 w 37"/>
                <a:gd name="T21" fmla="*/ 77 h 88"/>
                <a:gd name="T22" fmla="*/ 19 w 37"/>
                <a:gd name="T23" fmla="*/ 77 h 88"/>
                <a:gd name="T24" fmla="*/ 19 w 37"/>
                <a:gd name="T25" fmla="*/ 73 h 88"/>
                <a:gd name="T26" fmla="*/ 23 w 37"/>
                <a:gd name="T27" fmla="*/ 73 h 88"/>
                <a:gd name="T28" fmla="*/ 23 w 37"/>
                <a:gd name="T29" fmla="*/ 70 h 88"/>
                <a:gd name="T30" fmla="*/ 26 w 37"/>
                <a:gd name="T31" fmla="*/ 70 h 88"/>
                <a:gd name="T32" fmla="*/ 26 w 37"/>
                <a:gd name="T33" fmla="*/ 73 h 88"/>
                <a:gd name="T34" fmla="*/ 23 w 37"/>
                <a:gd name="T35" fmla="*/ 73 h 88"/>
                <a:gd name="T36" fmla="*/ 23 w 37"/>
                <a:gd name="T37" fmla="*/ 77 h 88"/>
                <a:gd name="T38" fmla="*/ 23 w 37"/>
                <a:gd name="T39" fmla="*/ 81 h 88"/>
                <a:gd name="T40" fmla="*/ 19 w 37"/>
                <a:gd name="T41" fmla="*/ 81 h 88"/>
                <a:gd name="T42" fmla="*/ 15 w 37"/>
                <a:gd name="T43" fmla="*/ 84 h 88"/>
                <a:gd name="T44" fmla="*/ 11 w 37"/>
                <a:gd name="T45" fmla="*/ 84 h 88"/>
                <a:gd name="T46" fmla="*/ 11 w 37"/>
                <a:gd name="T47" fmla="*/ 88 h 88"/>
                <a:gd name="T48" fmla="*/ 8 w 37"/>
                <a:gd name="T49" fmla="*/ 88 h 88"/>
                <a:gd name="T50" fmla="*/ 4 w 37"/>
                <a:gd name="T51" fmla="*/ 88 h 88"/>
                <a:gd name="T52" fmla="*/ 0 w 37"/>
                <a:gd name="T53" fmla="*/ 88 h 88"/>
                <a:gd name="T54" fmla="*/ 0 w 37"/>
                <a:gd name="T55" fmla="*/ 84 h 88"/>
                <a:gd name="T56" fmla="*/ 0 w 37"/>
                <a:gd name="T57" fmla="*/ 81 h 88"/>
                <a:gd name="T58" fmla="*/ 0 w 37"/>
                <a:gd name="T59" fmla="*/ 77 h 88"/>
                <a:gd name="T60" fmla="*/ 0 w 37"/>
                <a:gd name="T61" fmla="*/ 73 h 88"/>
                <a:gd name="T62" fmla="*/ 0 w 37"/>
                <a:gd name="T63" fmla="*/ 70 h 88"/>
                <a:gd name="T64" fmla="*/ 0 w 37"/>
                <a:gd name="T65" fmla="*/ 66 h 88"/>
                <a:gd name="T66" fmla="*/ 15 w 37"/>
                <a:gd name="T67" fmla="*/ 25 h 88"/>
                <a:gd name="T68" fmla="*/ 0 w 37"/>
                <a:gd name="T69" fmla="*/ 25 h 88"/>
                <a:gd name="T70" fmla="*/ 4 w 37"/>
                <a:gd name="T71" fmla="*/ 22 h 88"/>
                <a:gd name="T72" fmla="*/ 8 w 37"/>
                <a:gd name="T73" fmla="*/ 22 h 88"/>
                <a:gd name="T74" fmla="*/ 8 w 37"/>
                <a:gd name="T75" fmla="*/ 18 h 88"/>
                <a:gd name="T76" fmla="*/ 11 w 37"/>
                <a:gd name="T77" fmla="*/ 18 h 88"/>
                <a:gd name="T78" fmla="*/ 15 w 37"/>
                <a:gd name="T79" fmla="*/ 18 h 88"/>
                <a:gd name="T80" fmla="*/ 15 w 37"/>
                <a:gd name="T81" fmla="*/ 14 h 88"/>
                <a:gd name="T82" fmla="*/ 19 w 37"/>
                <a:gd name="T83" fmla="*/ 14 h 88"/>
                <a:gd name="T84" fmla="*/ 19 w 37"/>
                <a:gd name="T85" fmla="*/ 11 h 88"/>
                <a:gd name="T86" fmla="*/ 23 w 37"/>
                <a:gd name="T87" fmla="*/ 11 h 88"/>
                <a:gd name="T88" fmla="*/ 23 w 37"/>
                <a:gd name="T89" fmla="*/ 7 h 88"/>
                <a:gd name="T90" fmla="*/ 26 w 37"/>
                <a:gd name="T91" fmla="*/ 3 h 88"/>
                <a:gd name="T92" fmla="*/ 30 w 37"/>
                <a:gd name="T93" fmla="*/ 0 h 88"/>
                <a:gd name="T94" fmla="*/ 34 w 37"/>
                <a:gd name="T95" fmla="*/ 0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88"/>
                <a:gd name="T146" fmla="*/ 37 w 37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88">
                  <a:moveTo>
                    <a:pt x="34" y="0"/>
                  </a:moveTo>
                  <a:lnTo>
                    <a:pt x="26" y="18"/>
                  </a:lnTo>
                  <a:lnTo>
                    <a:pt x="37" y="18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9" y="77"/>
                  </a:lnTo>
                  <a:lnTo>
                    <a:pt x="19" y="73"/>
                  </a:lnTo>
                  <a:lnTo>
                    <a:pt x="23" y="73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3" y="77"/>
                  </a:lnTo>
                  <a:lnTo>
                    <a:pt x="23" y="81"/>
                  </a:lnTo>
                  <a:lnTo>
                    <a:pt x="19" y="81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5" y="25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6" name="Freeform 336"/>
            <p:cNvSpPr>
              <a:spLocks noEditPoints="1"/>
            </p:cNvSpPr>
            <p:nvPr/>
          </p:nvSpPr>
          <p:spPr bwMode="auto">
            <a:xfrm>
              <a:off x="631" y="3125"/>
              <a:ext cx="59" cy="70"/>
            </a:xfrm>
            <a:custGeom>
              <a:avLst/>
              <a:gdLst>
                <a:gd name="T0" fmla="*/ 11 w 59"/>
                <a:gd name="T1" fmla="*/ 44 h 70"/>
                <a:gd name="T2" fmla="*/ 15 w 59"/>
                <a:gd name="T3" fmla="*/ 52 h 70"/>
                <a:gd name="T4" fmla="*/ 18 w 59"/>
                <a:gd name="T5" fmla="*/ 55 h 70"/>
                <a:gd name="T6" fmla="*/ 22 w 59"/>
                <a:gd name="T7" fmla="*/ 59 h 70"/>
                <a:gd name="T8" fmla="*/ 26 w 59"/>
                <a:gd name="T9" fmla="*/ 63 h 70"/>
                <a:gd name="T10" fmla="*/ 33 w 59"/>
                <a:gd name="T11" fmla="*/ 63 h 70"/>
                <a:gd name="T12" fmla="*/ 40 w 59"/>
                <a:gd name="T13" fmla="*/ 59 h 70"/>
                <a:gd name="T14" fmla="*/ 48 w 59"/>
                <a:gd name="T15" fmla="*/ 55 h 70"/>
                <a:gd name="T16" fmla="*/ 52 w 59"/>
                <a:gd name="T17" fmla="*/ 52 h 70"/>
                <a:gd name="T18" fmla="*/ 55 w 59"/>
                <a:gd name="T19" fmla="*/ 52 h 70"/>
                <a:gd name="T20" fmla="*/ 48 w 59"/>
                <a:gd name="T21" fmla="*/ 59 h 70"/>
                <a:gd name="T22" fmla="*/ 37 w 59"/>
                <a:gd name="T23" fmla="*/ 66 h 70"/>
                <a:gd name="T24" fmla="*/ 29 w 59"/>
                <a:gd name="T25" fmla="*/ 70 h 70"/>
                <a:gd name="T26" fmla="*/ 22 w 59"/>
                <a:gd name="T27" fmla="*/ 70 h 70"/>
                <a:gd name="T28" fmla="*/ 15 w 59"/>
                <a:gd name="T29" fmla="*/ 70 h 70"/>
                <a:gd name="T30" fmla="*/ 7 w 59"/>
                <a:gd name="T31" fmla="*/ 66 h 70"/>
                <a:gd name="T32" fmla="*/ 4 w 59"/>
                <a:gd name="T33" fmla="*/ 63 h 70"/>
                <a:gd name="T34" fmla="*/ 0 w 59"/>
                <a:gd name="T35" fmla="*/ 55 h 70"/>
                <a:gd name="T36" fmla="*/ 0 w 59"/>
                <a:gd name="T37" fmla="*/ 48 h 70"/>
                <a:gd name="T38" fmla="*/ 0 w 59"/>
                <a:gd name="T39" fmla="*/ 41 h 70"/>
                <a:gd name="T40" fmla="*/ 4 w 59"/>
                <a:gd name="T41" fmla="*/ 33 h 70"/>
                <a:gd name="T42" fmla="*/ 4 w 59"/>
                <a:gd name="T43" fmla="*/ 26 h 70"/>
                <a:gd name="T44" fmla="*/ 7 w 59"/>
                <a:gd name="T45" fmla="*/ 22 h 70"/>
                <a:gd name="T46" fmla="*/ 11 w 59"/>
                <a:gd name="T47" fmla="*/ 15 h 70"/>
                <a:gd name="T48" fmla="*/ 15 w 59"/>
                <a:gd name="T49" fmla="*/ 11 h 70"/>
                <a:gd name="T50" fmla="*/ 22 w 59"/>
                <a:gd name="T51" fmla="*/ 7 h 70"/>
                <a:gd name="T52" fmla="*/ 29 w 59"/>
                <a:gd name="T53" fmla="*/ 4 h 70"/>
                <a:gd name="T54" fmla="*/ 33 w 59"/>
                <a:gd name="T55" fmla="*/ 0 h 70"/>
                <a:gd name="T56" fmla="*/ 40 w 59"/>
                <a:gd name="T57" fmla="*/ 0 h 70"/>
                <a:gd name="T58" fmla="*/ 48 w 59"/>
                <a:gd name="T59" fmla="*/ 0 h 70"/>
                <a:gd name="T60" fmla="*/ 55 w 59"/>
                <a:gd name="T61" fmla="*/ 0 h 70"/>
                <a:gd name="T62" fmla="*/ 59 w 59"/>
                <a:gd name="T63" fmla="*/ 4 h 70"/>
                <a:gd name="T64" fmla="*/ 59 w 59"/>
                <a:gd name="T65" fmla="*/ 11 h 70"/>
                <a:gd name="T66" fmla="*/ 59 w 59"/>
                <a:gd name="T67" fmla="*/ 18 h 70"/>
                <a:gd name="T68" fmla="*/ 55 w 59"/>
                <a:gd name="T69" fmla="*/ 26 h 70"/>
                <a:gd name="T70" fmla="*/ 52 w 59"/>
                <a:gd name="T71" fmla="*/ 29 h 70"/>
                <a:gd name="T72" fmla="*/ 44 w 59"/>
                <a:gd name="T73" fmla="*/ 29 h 70"/>
                <a:gd name="T74" fmla="*/ 40 w 59"/>
                <a:gd name="T75" fmla="*/ 33 h 70"/>
                <a:gd name="T76" fmla="*/ 33 w 59"/>
                <a:gd name="T77" fmla="*/ 37 h 70"/>
                <a:gd name="T78" fmla="*/ 26 w 59"/>
                <a:gd name="T79" fmla="*/ 37 h 70"/>
                <a:gd name="T80" fmla="*/ 18 w 59"/>
                <a:gd name="T81" fmla="*/ 37 h 70"/>
                <a:gd name="T82" fmla="*/ 11 w 59"/>
                <a:gd name="T83" fmla="*/ 41 h 70"/>
                <a:gd name="T84" fmla="*/ 18 w 59"/>
                <a:gd name="T85" fmla="*/ 33 h 70"/>
                <a:gd name="T86" fmla="*/ 26 w 59"/>
                <a:gd name="T87" fmla="*/ 33 h 70"/>
                <a:gd name="T88" fmla="*/ 33 w 59"/>
                <a:gd name="T89" fmla="*/ 29 h 70"/>
                <a:gd name="T90" fmla="*/ 40 w 59"/>
                <a:gd name="T91" fmla="*/ 26 h 70"/>
                <a:gd name="T92" fmla="*/ 44 w 59"/>
                <a:gd name="T93" fmla="*/ 22 h 70"/>
                <a:gd name="T94" fmla="*/ 48 w 59"/>
                <a:gd name="T95" fmla="*/ 15 h 70"/>
                <a:gd name="T96" fmla="*/ 48 w 59"/>
                <a:gd name="T97" fmla="*/ 7 h 70"/>
                <a:gd name="T98" fmla="*/ 44 w 59"/>
                <a:gd name="T99" fmla="*/ 4 h 70"/>
                <a:gd name="T100" fmla="*/ 37 w 59"/>
                <a:gd name="T101" fmla="*/ 4 h 70"/>
                <a:gd name="T102" fmla="*/ 33 w 59"/>
                <a:gd name="T103" fmla="*/ 7 h 70"/>
                <a:gd name="T104" fmla="*/ 29 w 59"/>
                <a:gd name="T105" fmla="*/ 11 h 70"/>
                <a:gd name="T106" fmla="*/ 22 w 59"/>
                <a:gd name="T107" fmla="*/ 15 h 70"/>
                <a:gd name="T108" fmla="*/ 18 w 59"/>
                <a:gd name="T109" fmla="*/ 22 h 70"/>
                <a:gd name="T110" fmla="*/ 15 w 59"/>
                <a:gd name="T111" fmla="*/ 29 h 70"/>
                <a:gd name="T112" fmla="*/ 15 w 59"/>
                <a:gd name="T113" fmla="*/ 3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70"/>
                <a:gd name="T173" fmla="*/ 59 w 5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70">
                  <a:moveTo>
                    <a:pt x="11" y="41"/>
                  </a:moveTo>
                  <a:lnTo>
                    <a:pt x="11" y="44"/>
                  </a:lnTo>
                  <a:lnTo>
                    <a:pt x="11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5" y="48"/>
                  </a:lnTo>
                  <a:lnTo>
                    <a:pt x="55" y="52"/>
                  </a:lnTo>
                  <a:lnTo>
                    <a:pt x="52" y="55"/>
                  </a:lnTo>
                  <a:lnTo>
                    <a:pt x="48" y="59"/>
                  </a:lnTo>
                  <a:lnTo>
                    <a:pt x="40" y="63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29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1" y="41"/>
                  </a:lnTo>
                  <a:close/>
                  <a:moveTo>
                    <a:pt x="15" y="37"/>
                  </a:moveTo>
                  <a:lnTo>
                    <a:pt x="18" y="33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7" name="Freeform 337"/>
            <p:cNvSpPr>
              <a:spLocks/>
            </p:cNvSpPr>
            <p:nvPr/>
          </p:nvSpPr>
          <p:spPr bwMode="auto">
            <a:xfrm>
              <a:off x="697" y="3125"/>
              <a:ext cx="59" cy="66"/>
            </a:xfrm>
            <a:custGeom>
              <a:avLst/>
              <a:gdLst>
                <a:gd name="T0" fmla="*/ 4 w 59"/>
                <a:gd name="T1" fmla="*/ 4 h 66"/>
                <a:gd name="T2" fmla="*/ 30 w 59"/>
                <a:gd name="T3" fmla="*/ 0 h 66"/>
                <a:gd name="T4" fmla="*/ 19 w 59"/>
                <a:gd name="T5" fmla="*/ 37 h 66"/>
                <a:gd name="T6" fmla="*/ 22 w 59"/>
                <a:gd name="T7" fmla="*/ 29 h 66"/>
                <a:gd name="T8" fmla="*/ 26 w 59"/>
                <a:gd name="T9" fmla="*/ 26 h 66"/>
                <a:gd name="T10" fmla="*/ 30 w 59"/>
                <a:gd name="T11" fmla="*/ 22 h 66"/>
                <a:gd name="T12" fmla="*/ 33 w 59"/>
                <a:gd name="T13" fmla="*/ 18 h 66"/>
                <a:gd name="T14" fmla="*/ 37 w 59"/>
                <a:gd name="T15" fmla="*/ 15 h 66"/>
                <a:gd name="T16" fmla="*/ 37 w 59"/>
                <a:gd name="T17" fmla="*/ 11 h 66"/>
                <a:gd name="T18" fmla="*/ 41 w 59"/>
                <a:gd name="T19" fmla="*/ 7 h 66"/>
                <a:gd name="T20" fmla="*/ 44 w 59"/>
                <a:gd name="T21" fmla="*/ 4 h 66"/>
                <a:gd name="T22" fmla="*/ 48 w 59"/>
                <a:gd name="T23" fmla="*/ 4 h 66"/>
                <a:gd name="T24" fmla="*/ 48 w 59"/>
                <a:gd name="T25" fmla="*/ 0 h 66"/>
                <a:gd name="T26" fmla="*/ 52 w 59"/>
                <a:gd name="T27" fmla="*/ 0 h 66"/>
                <a:gd name="T28" fmla="*/ 55 w 59"/>
                <a:gd name="T29" fmla="*/ 0 h 66"/>
                <a:gd name="T30" fmla="*/ 59 w 59"/>
                <a:gd name="T31" fmla="*/ 0 h 66"/>
                <a:gd name="T32" fmla="*/ 59 w 59"/>
                <a:gd name="T33" fmla="*/ 4 h 66"/>
                <a:gd name="T34" fmla="*/ 59 w 59"/>
                <a:gd name="T35" fmla="*/ 7 h 66"/>
                <a:gd name="T36" fmla="*/ 59 w 59"/>
                <a:gd name="T37" fmla="*/ 11 h 66"/>
                <a:gd name="T38" fmla="*/ 55 w 59"/>
                <a:gd name="T39" fmla="*/ 15 h 66"/>
                <a:gd name="T40" fmla="*/ 55 w 59"/>
                <a:gd name="T41" fmla="*/ 18 h 66"/>
                <a:gd name="T42" fmla="*/ 52 w 59"/>
                <a:gd name="T43" fmla="*/ 18 h 66"/>
                <a:gd name="T44" fmla="*/ 48 w 59"/>
                <a:gd name="T45" fmla="*/ 18 h 66"/>
                <a:gd name="T46" fmla="*/ 48 w 59"/>
                <a:gd name="T47" fmla="*/ 15 h 66"/>
                <a:gd name="T48" fmla="*/ 48 w 59"/>
                <a:gd name="T49" fmla="*/ 11 h 66"/>
                <a:gd name="T50" fmla="*/ 44 w 59"/>
                <a:gd name="T51" fmla="*/ 11 h 66"/>
                <a:gd name="T52" fmla="*/ 41 w 59"/>
                <a:gd name="T53" fmla="*/ 11 h 66"/>
                <a:gd name="T54" fmla="*/ 41 w 59"/>
                <a:gd name="T55" fmla="*/ 15 h 66"/>
                <a:gd name="T56" fmla="*/ 37 w 59"/>
                <a:gd name="T57" fmla="*/ 15 h 66"/>
                <a:gd name="T58" fmla="*/ 37 w 59"/>
                <a:gd name="T59" fmla="*/ 18 h 66"/>
                <a:gd name="T60" fmla="*/ 33 w 59"/>
                <a:gd name="T61" fmla="*/ 18 h 66"/>
                <a:gd name="T62" fmla="*/ 33 w 59"/>
                <a:gd name="T63" fmla="*/ 22 h 66"/>
                <a:gd name="T64" fmla="*/ 30 w 59"/>
                <a:gd name="T65" fmla="*/ 26 h 66"/>
                <a:gd name="T66" fmla="*/ 30 w 59"/>
                <a:gd name="T67" fmla="*/ 29 h 66"/>
                <a:gd name="T68" fmla="*/ 26 w 59"/>
                <a:gd name="T69" fmla="*/ 29 h 66"/>
                <a:gd name="T70" fmla="*/ 26 w 59"/>
                <a:gd name="T71" fmla="*/ 33 h 66"/>
                <a:gd name="T72" fmla="*/ 22 w 59"/>
                <a:gd name="T73" fmla="*/ 37 h 66"/>
                <a:gd name="T74" fmla="*/ 22 w 59"/>
                <a:gd name="T75" fmla="*/ 41 h 66"/>
                <a:gd name="T76" fmla="*/ 19 w 59"/>
                <a:gd name="T77" fmla="*/ 41 h 66"/>
                <a:gd name="T78" fmla="*/ 19 w 59"/>
                <a:gd name="T79" fmla="*/ 44 h 66"/>
                <a:gd name="T80" fmla="*/ 19 w 59"/>
                <a:gd name="T81" fmla="*/ 48 h 66"/>
                <a:gd name="T82" fmla="*/ 19 w 59"/>
                <a:gd name="T83" fmla="*/ 52 h 66"/>
                <a:gd name="T84" fmla="*/ 15 w 59"/>
                <a:gd name="T85" fmla="*/ 52 h 66"/>
                <a:gd name="T86" fmla="*/ 15 w 59"/>
                <a:gd name="T87" fmla="*/ 55 h 66"/>
                <a:gd name="T88" fmla="*/ 15 w 59"/>
                <a:gd name="T89" fmla="*/ 59 h 66"/>
                <a:gd name="T90" fmla="*/ 11 w 59"/>
                <a:gd name="T91" fmla="*/ 66 h 66"/>
                <a:gd name="T92" fmla="*/ 0 w 59"/>
                <a:gd name="T93" fmla="*/ 66 h 66"/>
                <a:gd name="T94" fmla="*/ 15 w 59"/>
                <a:gd name="T95" fmla="*/ 22 h 66"/>
                <a:gd name="T96" fmla="*/ 15 w 59"/>
                <a:gd name="T97" fmla="*/ 18 h 66"/>
                <a:gd name="T98" fmla="*/ 15 w 59"/>
                <a:gd name="T99" fmla="*/ 15 h 66"/>
                <a:gd name="T100" fmla="*/ 15 w 59"/>
                <a:gd name="T101" fmla="*/ 11 h 66"/>
                <a:gd name="T102" fmla="*/ 15 w 59"/>
                <a:gd name="T103" fmla="*/ 7 h 66"/>
                <a:gd name="T104" fmla="*/ 11 w 59"/>
                <a:gd name="T105" fmla="*/ 7 h 66"/>
                <a:gd name="T106" fmla="*/ 8 w 59"/>
                <a:gd name="T107" fmla="*/ 7 h 66"/>
                <a:gd name="T108" fmla="*/ 4 w 59"/>
                <a:gd name="T109" fmla="*/ 7 h 66"/>
                <a:gd name="T110" fmla="*/ 4 w 59"/>
                <a:gd name="T111" fmla="*/ 4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66"/>
                <a:gd name="T170" fmla="*/ 59 w 59"/>
                <a:gd name="T171" fmla="*/ 66 h 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66">
                  <a:moveTo>
                    <a:pt x="4" y="4"/>
                  </a:moveTo>
                  <a:lnTo>
                    <a:pt x="30" y="0"/>
                  </a:lnTo>
                  <a:lnTo>
                    <a:pt x="19" y="37"/>
                  </a:lnTo>
                  <a:lnTo>
                    <a:pt x="22" y="29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5"/>
                  </a:lnTo>
                  <a:lnTo>
                    <a:pt x="55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3" y="18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1" y="66"/>
                  </a:lnTo>
                  <a:lnTo>
                    <a:pt x="0" y="66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8" name="Freeform 341"/>
            <p:cNvSpPr>
              <a:spLocks noEditPoints="1"/>
            </p:cNvSpPr>
            <p:nvPr/>
          </p:nvSpPr>
          <p:spPr bwMode="auto">
            <a:xfrm>
              <a:off x="646" y="3668"/>
              <a:ext cx="66" cy="106"/>
            </a:xfrm>
            <a:custGeom>
              <a:avLst/>
              <a:gdLst>
                <a:gd name="T0" fmla="*/ 0 w 66"/>
                <a:gd name="T1" fmla="*/ 47 h 106"/>
                <a:gd name="T2" fmla="*/ 3 w 66"/>
                <a:gd name="T3" fmla="*/ 33 h 106"/>
                <a:gd name="T4" fmla="*/ 7 w 66"/>
                <a:gd name="T5" fmla="*/ 22 h 106"/>
                <a:gd name="T6" fmla="*/ 14 w 66"/>
                <a:gd name="T7" fmla="*/ 11 h 106"/>
                <a:gd name="T8" fmla="*/ 25 w 66"/>
                <a:gd name="T9" fmla="*/ 3 h 106"/>
                <a:gd name="T10" fmla="*/ 33 w 66"/>
                <a:gd name="T11" fmla="*/ 0 h 106"/>
                <a:gd name="T12" fmla="*/ 44 w 66"/>
                <a:gd name="T13" fmla="*/ 3 h 106"/>
                <a:gd name="T14" fmla="*/ 51 w 66"/>
                <a:gd name="T15" fmla="*/ 11 h 106"/>
                <a:gd name="T16" fmla="*/ 59 w 66"/>
                <a:gd name="T17" fmla="*/ 22 h 106"/>
                <a:gd name="T18" fmla="*/ 66 w 66"/>
                <a:gd name="T19" fmla="*/ 36 h 106"/>
                <a:gd name="T20" fmla="*/ 66 w 66"/>
                <a:gd name="T21" fmla="*/ 51 h 106"/>
                <a:gd name="T22" fmla="*/ 66 w 66"/>
                <a:gd name="T23" fmla="*/ 66 h 106"/>
                <a:gd name="T24" fmla="*/ 62 w 66"/>
                <a:gd name="T25" fmla="*/ 77 h 106"/>
                <a:gd name="T26" fmla="*/ 59 w 66"/>
                <a:gd name="T27" fmla="*/ 84 h 106"/>
                <a:gd name="T28" fmla="*/ 55 w 66"/>
                <a:gd name="T29" fmla="*/ 95 h 106"/>
                <a:gd name="T30" fmla="*/ 48 w 66"/>
                <a:gd name="T31" fmla="*/ 103 h 106"/>
                <a:gd name="T32" fmla="*/ 37 w 66"/>
                <a:gd name="T33" fmla="*/ 106 h 106"/>
                <a:gd name="T34" fmla="*/ 25 w 66"/>
                <a:gd name="T35" fmla="*/ 106 h 106"/>
                <a:gd name="T36" fmla="*/ 18 w 66"/>
                <a:gd name="T37" fmla="*/ 99 h 106"/>
                <a:gd name="T38" fmla="*/ 7 w 66"/>
                <a:gd name="T39" fmla="*/ 88 h 106"/>
                <a:gd name="T40" fmla="*/ 3 w 66"/>
                <a:gd name="T41" fmla="*/ 77 h 106"/>
                <a:gd name="T42" fmla="*/ 0 w 66"/>
                <a:gd name="T43" fmla="*/ 66 h 106"/>
                <a:gd name="T44" fmla="*/ 14 w 66"/>
                <a:gd name="T45" fmla="*/ 55 h 106"/>
                <a:gd name="T46" fmla="*/ 14 w 66"/>
                <a:gd name="T47" fmla="*/ 70 h 106"/>
                <a:gd name="T48" fmla="*/ 18 w 66"/>
                <a:gd name="T49" fmla="*/ 84 h 106"/>
                <a:gd name="T50" fmla="*/ 22 w 66"/>
                <a:gd name="T51" fmla="*/ 95 h 106"/>
                <a:gd name="T52" fmla="*/ 29 w 66"/>
                <a:gd name="T53" fmla="*/ 103 h 106"/>
                <a:gd name="T54" fmla="*/ 37 w 66"/>
                <a:gd name="T55" fmla="*/ 99 h 106"/>
                <a:gd name="T56" fmla="*/ 44 w 66"/>
                <a:gd name="T57" fmla="*/ 92 h 106"/>
                <a:gd name="T58" fmla="*/ 48 w 66"/>
                <a:gd name="T59" fmla="*/ 84 h 106"/>
                <a:gd name="T60" fmla="*/ 51 w 66"/>
                <a:gd name="T61" fmla="*/ 70 h 106"/>
                <a:gd name="T62" fmla="*/ 51 w 66"/>
                <a:gd name="T63" fmla="*/ 55 h 106"/>
                <a:gd name="T64" fmla="*/ 51 w 66"/>
                <a:gd name="T65" fmla="*/ 40 h 106"/>
                <a:gd name="T66" fmla="*/ 51 w 66"/>
                <a:gd name="T67" fmla="*/ 29 h 106"/>
                <a:gd name="T68" fmla="*/ 48 w 66"/>
                <a:gd name="T69" fmla="*/ 22 h 106"/>
                <a:gd name="T70" fmla="*/ 44 w 66"/>
                <a:gd name="T71" fmla="*/ 11 h 106"/>
                <a:gd name="T72" fmla="*/ 37 w 66"/>
                <a:gd name="T73" fmla="*/ 7 h 106"/>
                <a:gd name="T74" fmla="*/ 25 w 66"/>
                <a:gd name="T75" fmla="*/ 7 h 106"/>
                <a:gd name="T76" fmla="*/ 22 w 66"/>
                <a:gd name="T77" fmla="*/ 14 h 106"/>
                <a:gd name="T78" fmla="*/ 18 w 66"/>
                <a:gd name="T79" fmla="*/ 25 h 106"/>
                <a:gd name="T80" fmla="*/ 18 w 66"/>
                <a:gd name="T81" fmla="*/ 36 h 106"/>
                <a:gd name="T82" fmla="*/ 14 w 66"/>
                <a:gd name="T83" fmla="*/ 47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6"/>
                <a:gd name="T128" fmla="*/ 66 w 6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6">
                  <a:moveTo>
                    <a:pt x="0" y="55"/>
                  </a:moveTo>
                  <a:lnTo>
                    <a:pt x="0" y="51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5" y="14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2" y="25"/>
                  </a:lnTo>
                  <a:lnTo>
                    <a:pt x="62" y="29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7"/>
                  </a:lnTo>
                  <a:lnTo>
                    <a:pt x="66" y="51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66" y="73"/>
                  </a:lnTo>
                  <a:lnTo>
                    <a:pt x="62" y="77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59" y="92"/>
                  </a:lnTo>
                  <a:lnTo>
                    <a:pt x="55" y="95"/>
                  </a:lnTo>
                  <a:lnTo>
                    <a:pt x="51" y="99"/>
                  </a:lnTo>
                  <a:lnTo>
                    <a:pt x="48" y="99"/>
                  </a:lnTo>
                  <a:lnTo>
                    <a:pt x="48" y="103"/>
                  </a:lnTo>
                  <a:lnTo>
                    <a:pt x="44" y="103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3" y="106"/>
                  </a:lnTo>
                  <a:lnTo>
                    <a:pt x="29" y="106"/>
                  </a:lnTo>
                  <a:lnTo>
                    <a:pt x="25" y="106"/>
                  </a:lnTo>
                  <a:lnTo>
                    <a:pt x="22" y="103"/>
                  </a:lnTo>
                  <a:lnTo>
                    <a:pt x="18" y="103"/>
                  </a:lnTo>
                  <a:lnTo>
                    <a:pt x="18" y="99"/>
                  </a:lnTo>
                  <a:lnTo>
                    <a:pt x="14" y="95"/>
                  </a:lnTo>
                  <a:lnTo>
                    <a:pt x="11" y="92"/>
                  </a:lnTo>
                  <a:lnTo>
                    <a:pt x="7" y="88"/>
                  </a:lnTo>
                  <a:lnTo>
                    <a:pt x="7" y="84"/>
                  </a:lnTo>
                  <a:lnTo>
                    <a:pt x="3" y="81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55"/>
                  </a:lnTo>
                  <a:close/>
                  <a:moveTo>
                    <a:pt x="14" y="55"/>
                  </a:move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8" y="77"/>
                  </a:lnTo>
                  <a:lnTo>
                    <a:pt x="18" y="81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33" y="103"/>
                  </a:lnTo>
                  <a:lnTo>
                    <a:pt x="37" y="103"/>
                  </a:lnTo>
                  <a:lnTo>
                    <a:pt x="37" y="99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51" y="81"/>
                  </a:lnTo>
                  <a:lnTo>
                    <a:pt x="51" y="73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5"/>
                  </a:lnTo>
                  <a:lnTo>
                    <a:pt x="51" y="51"/>
                  </a:lnTo>
                  <a:lnTo>
                    <a:pt x="51" y="44"/>
                  </a:lnTo>
                  <a:lnTo>
                    <a:pt x="51" y="40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5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69" name="Freeform 342"/>
            <p:cNvSpPr>
              <a:spLocks/>
            </p:cNvSpPr>
            <p:nvPr/>
          </p:nvSpPr>
          <p:spPr bwMode="auto">
            <a:xfrm>
              <a:off x="2929" y="3844"/>
              <a:ext cx="88" cy="81"/>
            </a:xfrm>
            <a:custGeom>
              <a:avLst/>
              <a:gdLst>
                <a:gd name="T0" fmla="*/ 59 w 88"/>
                <a:gd name="T1" fmla="*/ 0 h 81"/>
                <a:gd name="T2" fmla="*/ 88 w 88"/>
                <a:gd name="T3" fmla="*/ 0 h 81"/>
                <a:gd name="T4" fmla="*/ 85 w 88"/>
                <a:gd name="T5" fmla="*/ 0 h 81"/>
                <a:gd name="T6" fmla="*/ 85 w 88"/>
                <a:gd name="T7" fmla="*/ 4 h 81"/>
                <a:gd name="T8" fmla="*/ 81 w 88"/>
                <a:gd name="T9" fmla="*/ 4 h 81"/>
                <a:gd name="T10" fmla="*/ 77 w 88"/>
                <a:gd name="T11" fmla="*/ 4 h 81"/>
                <a:gd name="T12" fmla="*/ 77 w 88"/>
                <a:gd name="T13" fmla="*/ 8 h 81"/>
                <a:gd name="T14" fmla="*/ 74 w 88"/>
                <a:gd name="T15" fmla="*/ 8 h 81"/>
                <a:gd name="T16" fmla="*/ 74 w 88"/>
                <a:gd name="T17" fmla="*/ 11 h 81"/>
                <a:gd name="T18" fmla="*/ 70 w 88"/>
                <a:gd name="T19" fmla="*/ 11 h 81"/>
                <a:gd name="T20" fmla="*/ 70 w 88"/>
                <a:gd name="T21" fmla="*/ 15 h 81"/>
                <a:gd name="T22" fmla="*/ 52 w 88"/>
                <a:gd name="T23" fmla="*/ 48 h 81"/>
                <a:gd name="T24" fmla="*/ 52 w 88"/>
                <a:gd name="T25" fmla="*/ 66 h 81"/>
                <a:gd name="T26" fmla="*/ 52 w 88"/>
                <a:gd name="T27" fmla="*/ 70 h 81"/>
                <a:gd name="T28" fmla="*/ 52 w 88"/>
                <a:gd name="T29" fmla="*/ 74 h 81"/>
                <a:gd name="T30" fmla="*/ 52 w 88"/>
                <a:gd name="T31" fmla="*/ 77 h 81"/>
                <a:gd name="T32" fmla="*/ 55 w 88"/>
                <a:gd name="T33" fmla="*/ 77 h 81"/>
                <a:gd name="T34" fmla="*/ 59 w 88"/>
                <a:gd name="T35" fmla="*/ 77 h 81"/>
                <a:gd name="T36" fmla="*/ 63 w 88"/>
                <a:gd name="T37" fmla="*/ 77 h 81"/>
                <a:gd name="T38" fmla="*/ 63 w 88"/>
                <a:gd name="T39" fmla="*/ 81 h 81"/>
                <a:gd name="T40" fmla="*/ 26 w 88"/>
                <a:gd name="T41" fmla="*/ 81 h 81"/>
                <a:gd name="T42" fmla="*/ 26 w 88"/>
                <a:gd name="T43" fmla="*/ 77 h 81"/>
                <a:gd name="T44" fmla="*/ 29 w 88"/>
                <a:gd name="T45" fmla="*/ 77 h 81"/>
                <a:gd name="T46" fmla="*/ 33 w 88"/>
                <a:gd name="T47" fmla="*/ 77 h 81"/>
                <a:gd name="T48" fmla="*/ 37 w 88"/>
                <a:gd name="T49" fmla="*/ 77 h 81"/>
                <a:gd name="T50" fmla="*/ 37 w 88"/>
                <a:gd name="T51" fmla="*/ 74 h 81"/>
                <a:gd name="T52" fmla="*/ 37 w 88"/>
                <a:gd name="T53" fmla="*/ 70 h 81"/>
                <a:gd name="T54" fmla="*/ 41 w 88"/>
                <a:gd name="T55" fmla="*/ 70 h 81"/>
                <a:gd name="T56" fmla="*/ 41 w 88"/>
                <a:gd name="T57" fmla="*/ 66 h 81"/>
                <a:gd name="T58" fmla="*/ 41 w 88"/>
                <a:gd name="T59" fmla="*/ 48 h 81"/>
                <a:gd name="T60" fmla="*/ 15 w 88"/>
                <a:gd name="T61" fmla="*/ 15 h 81"/>
                <a:gd name="T62" fmla="*/ 15 w 88"/>
                <a:gd name="T63" fmla="*/ 11 h 81"/>
                <a:gd name="T64" fmla="*/ 15 w 88"/>
                <a:gd name="T65" fmla="*/ 8 h 81"/>
                <a:gd name="T66" fmla="*/ 11 w 88"/>
                <a:gd name="T67" fmla="*/ 8 h 81"/>
                <a:gd name="T68" fmla="*/ 11 w 88"/>
                <a:gd name="T69" fmla="*/ 4 h 81"/>
                <a:gd name="T70" fmla="*/ 7 w 88"/>
                <a:gd name="T71" fmla="*/ 4 h 81"/>
                <a:gd name="T72" fmla="*/ 4 w 88"/>
                <a:gd name="T73" fmla="*/ 4 h 81"/>
                <a:gd name="T74" fmla="*/ 4 w 88"/>
                <a:gd name="T75" fmla="*/ 0 h 81"/>
                <a:gd name="T76" fmla="*/ 0 w 88"/>
                <a:gd name="T77" fmla="*/ 0 h 81"/>
                <a:gd name="T78" fmla="*/ 37 w 88"/>
                <a:gd name="T79" fmla="*/ 0 h 81"/>
                <a:gd name="T80" fmla="*/ 33 w 88"/>
                <a:gd name="T81" fmla="*/ 0 h 81"/>
                <a:gd name="T82" fmla="*/ 33 w 88"/>
                <a:gd name="T83" fmla="*/ 4 h 81"/>
                <a:gd name="T84" fmla="*/ 29 w 88"/>
                <a:gd name="T85" fmla="*/ 4 h 81"/>
                <a:gd name="T86" fmla="*/ 26 w 88"/>
                <a:gd name="T87" fmla="*/ 4 h 81"/>
                <a:gd name="T88" fmla="*/ 26 w 88"/>
                <a:gd name="T89" fmla="*/ 8 h 81"/>
                <a:gd name="T90" fmla="*/ 29 w 88"/>
                <a:gd name="T91" fmla="*/ 8 h 81"/>
                <a:gd name="T92" fmla="*/ 29 w 88"/>
                <a:gd name="T93" fmla="*/ 11 h 81"/>
                <a:gd name="T94" fmla="*/ 29 w 88"/>
                <a:gd name="T95" fmla="*/ 15 h 81"/>
                <a:gd name="T96" fmla="*/ 48 w 88"/>
                <a:gd name="T97" fmla="*/ 41 h 81"/>
                <a:gd name="T98" fmla="*/ 63 w 88"/>
                <a:gd name="T99" fmla="*/ 15 h 81"/>
                <a:gd name="T100" fmla="*/ 66 w 88"/>
                <a:gd name="T101" fmla="*/ 15 h 81"/>
                <a:gd name="T102" fmla="*/ 66 w 88"/>
                <a:gd name="T103" fmla="*/ 11 h 81"/>
                <a:gd name="T104" fmla="*/ 66 w 88"/>
                <a:gd name="T105" fmla="*/ 8 h 81"/>
                <a:gd name="T106" fmla="*/ 66 w 88"/>
                <a:gd name="T107" fmla="*/ 4 h 81"/>
                <a:gd name="T108" fmla="*/ 63 w 88"/>
                <a:gd name="T109" fmla="*/ 4 h 81"/>
                <a:gd name="T110" fmla="*/ 63 w 88"/>
                <a:gd name="T111" fmla="*/ 0 h 81"/>
                <a:gd name="T112" fmla="*/ 59 w 88"/>
                <a:gd name="T113" fmla="*/ 0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"/>
                <a:gd name="T172" fmla="*/ 0 h 81"/>
                <a:gd name="T173" fmla="*/ 88 w 88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" h="81">
                  <a:moveTo>
                    <a:pt x="59" y="0"/>
                  </a:moveTo>
                  <a:lnTo>
                    <a:pt x="8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4" y="11"/>
                  </a:lnTo>
                  <a:lnTo>
                    <a:pt x="70" y="11"/>
                  </a:lnTo>
                  <a:lnTo>
                    <a:pt x="70" y="15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77"/>
                  </a:lnTo>
                  <a:lnTo>
                    <a:pt x="55" y="77"/>
                  </a:lnTo>
                  <a:lnTo>
                    <a:pt x="59" y="77"/>
                  </a:lnTo>
                  <a:lnTo>
                    <a:pt x="63" y="77"/>
                  </a:lnTo>
                  <a:lnTo>
                    <a:pt x="63" y="81"/>
                  </a:lnTo>
                  <a:lnTo>
                    <a:pt x="26" y="81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41" y="48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48" y="41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66" y="11"/>
                  </a:lnTo>
                  <a:lnTo>
                    <a:pt x="66" y="8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0" name="Freeform 343"/>
            <p:cNvSpPr>
              <a:spLocks/>
            </p:cNvSpPr>
            <p:nvPr/>
          </p:nvSpPr>
          <p:spPr bwMode="auto">
            <a:xfrm>
              <a:off x="2922" y="3697"/>
              <a:ext cx="92" cy="74"/>
            </a:xfrm>
            <a:custGeom>
              <a:avLst/>
              <a:gdLst>
                <a:gd name="T0" fmla="*/ 0 w 92"/>
                <a:gd name="T1" fmla="*/ 37 h 74"/>
                <a:gd name="T2" fmla="*/ 0 w 92"/>
                <a:gd name="T3" fmla="*/ 74 h 74"/>
                <a:gd name="T4" fmla="*/ 92 w 92"/>
                <a:gd name="T5" fmla="*/ 37 h 74"/>
                <a:gd name="T6" fmla="*/ 0 w 92"/>
                <a:gd name="T7" fmla="*/ 0 h 74"/>
                <a:gd name="T8" fmla="*/ 0 w 92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4"/>
                <a:gd name="T17" fmla="*/ 92 w 9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4">
                  <a:moveTo>
                    <a:pt x="0" y="37"/>
                  </a:moveTo>
                  <a:lnTo>
                    <a:pt x="0" y="74"/>
                  </a:lnTo>
                  <a:lnTo>
                    <a:pt x="92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1" name="Line 344"/>
            <p:cNvSpPr>
              <a:spLocks noChangeShapeType="1"/>
            </p:cNvSpPr>
            <p:nvPr/>
          </p:nvSpPr>
          <p:spPr bwMode="auto">
            <a:xfrm flipH="1">
              <a:off x="800" y="3734"/>
              <a:ext cx="2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2" name="Freeform 345"/>
            <p:cNvSpPr>
              <a:spLocks/>
            </p:cNvSpPr>
            <p:nvPr/>
          </p:nvSpPr>
          <p:spPr bwMode="auto">
            <a:xfrm>
              <a:off x="764" y="2754"/>
              <a:ext cx="73" cy="91"/>
            </a:xfrm>
            <a:custGeom>
              <a:avLst/>
              <a:gdLst>
                <a:gd name="T0" fmla="*/ 36 w 73"/>
                <a:gd name="T1" fmla="*/ 91 h 91"/>
                <a:gd name="T2" fmla="*/ 73 w 73"/>
                <a:gd name="T3" fmla="*/ 91 h 91"/>
                <a:gd name="T4" fmla="*/ 36 w 73"/>
                <a:gd name="T5" fmla="*/ 0 h 91"/>
                <a:gd name="T6" fmla="*/ 0 w 73"/>
                <a:gd name="T7" fmla="*/ 91 h 91"/>
                <a:gd name="T8" fmla="*/ 36 w 73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91"/>
                <a:gd name="T17" fmla="*/ 73 w 7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91">
                  <a:moveTo>
                    <a:pt x="36" y="91"/>
                  </a:moveTo>
                  <a:lnTo>
                    <a:pt x="73" y="91"/>
                  </a:lnTo>
                  <a:lnTo>
                    <a:pt x="36" y="0"/>
                  </a:lnTo>
                  <a:lnTo>
                    <a:pt x="0" y="91"/>
                  </a:lnTo>
                  <a:lnTo>
                    <a:pt x="3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3" name="Line 346"/>
            <p:cNvSpPr>
              <a:spLocks noChangeShapeType="1"/>
            </p:cNvSpPr>
            <p:nvPr/>
          </p:nvSpPr>
          <p:spPr bwMode="auto">
            <a:xfrm>
              <a:off x="800" y="2845"/>
              <a:ext cx="1" cy="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4" name="Line 347"/>
            <p:cNvSpPr>
              <a:spLocks noChangeShapeType="1"/>
            </p:cNvSpPr>
            <p:nvPr/>
          </p:nvSpPr>
          <p:spPr bwMode="auto">
            <a:xfrm>
              <a:off x="725" y="2904"/>
              <a:ext cx="7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5" name="Line 348"/>
            <p:cNvSpPr>
              <a:spLocks noChangeShapeType="1"/>
            </p:cNvSpPr>
            <p:nvPr/>
          </p:nvSpPr>
          <p:spPr bwMode="auto">
            <a:xfrm flipV="1">
              <a:off x="1283" y="2890"/>
              <a:ext cx="41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6" name="Line 349"/>
            <p:cNvSpPr>
              <a:spLocks noChangeShapeType="1"/>
            </p:cNvSpPr>
            <p:nvPr/>
          </p:nvSpPr>
          <p:spPr bwMode="auto">
            <a:xfrm>
              <a:off x="2137" y="2890"/>
              <a:ext cx="3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7" name="Line 350"/>
            <p:cNvSpPr>
              <a:spLocks noChangeShapeType="1"/>
            </p:cNvSpPr>
            <p:nvPr/>
          </p:nvSpPr>
          <p:spPr bwMode="auto">
            <a:xfrm>
              <a:off x="2509" y="2890"/>
              <a:ext cx="368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8" name="Line 355"/>
            <p:cNvSpPr>
              <a:spLocks noChangeShapeType="1"/>
            </p:cNvSpPr>
            <p:nvPr/>
          </p:nvSpPr>
          <p:spPr bwMode="auto">
            <a:xfrm flipV="1">
              <a:off x="1714" y="2890"/>
              <a:ext cx="423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79" name="Rectangle 395"/>
            <p:cNvSpPr>
              <a:spLocks noChangeArrowheads="1"/>
            </p:cNvSpPr>
            <p:nvPr/>
          </p:nvSpPr>
          <p:spPr bwMode="auto">
            <a:xfrm>
              <a:off x="1421" y="3796"/>
              <a:ext cx="4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schlecht</a:t>
              </a:r>
              <a:endParaRPr lang="de-DE"/>
            </a:p>
          </p:txBody>
        </p:sp>
        <p:sp>
          <p:nvSpPr>
            <p:cNvPr id="23680" name="Rectangle 396"/>
            <p:cNvSpPr>
              <a:spLocks noChangeArrowheads="1"/>
            </p:cNvSpPr>
            <p:nvPr/>
          </p:nvSpPr>
          <p:spPr bwMode="auto">
            <a:xfrm>
              <a:off x="1909" y="37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681" name="Rectangle 397"/>
            <p:cNvSpPr>
              <a:spLocks noChangeArrowheads="1"/>
            </p:cNvSpPr>
            <p:nvPr/>
          </p:nvSpPr>
          <p:spPr bwMode="auto">
            <a:xfrm>
              <a:off x="2222" y="3796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schön</a:t>
              </a:r>
              <a:endParaRPr lang="de-DE"/>
            </a:p>
          </p:txBody>
        </p:sp>
        <p:sp>
          <p:nvSpPr>
            <p:cNvPr id="23682" name="Rectangle 398"/>
            <p:cNvSpPr>
              <a:spLocks noChangeArrowheads="1"/>
            </p:cNvSpPr>
            <p:nvPr/>
          </p:nvSpPr>
          <p:spPr bwMode="auto">
            <a:xfrm>
              <a:off x="2570" y="379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683" name="Rectangle 399"/>
            <p:cNvSpPr>
              <a:spLocks noChangeArrowheads="1"/>
            </p:cNvSpPr>
            <p:nvPr/>
          </p:nvSpPr>
          <p:spPr bwMode="auto">
            <a:xfrm>
              <a:off x="1568" y="2610"/>
              <a:ext cx="299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84" name="Rectangle 400"/>
            <p:cNvSpPr>
              <a:spLocks noChangeArrowheads="1"/>
            </p:cNvSpPr>
            <p:nvPr/>
          </p:nvSpPr>
          <p:spPr bwMode="auto">
            <a:xfrm>
              <a:off x="1607" y="2617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3685" name="Rectangle 401"/>
            <p:cNvSpPr>
              <a:spLocks noChangeArrowheads="1"/>
            </p:cNvSpPr>
            <p:nvPr/>
          </p:nvSpPr>
          <p:spPr bwMode="auto">
            <a:xfrm>
              <a:off x="1752" y="269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baseline="-25000"/>
            </a:p>
          </p:txBody>
        </p:sp>
        <p:sp>
          <p:nvSpPr>
            <p:cNvPr id="23686" name="Rectangle 402"/>
            <p:cNvSpPr>
              <a:spLocks noChangeArrowheads="1"/>
            </p:cNvSpPr>
            <p:nvPr/>
          </p:nvSpPr>
          <p:spPr bwMode="auto">
            <a:xfrm>
              <a:off x="1872" y="2617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3687" name="Rectangle 403"/>
            <p:cNvSpPr>
              <a:spLocks noChangeArrowheads="1"/>
            </p:cNvSpPr>
            <p:nvPr/>
          </p:nvSpPr>
          <p:spPr bwMode="auto">
            <a:xfrm>
              <a:off x="2185" y="2588"/>
              <a:ext cx="298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88" name="Rectangle 404"/>
            <p:cNvSpPr>
              <a:spLocks noChangeArrowheads="1"/>
            </p:cNvSpPr>
            <p:nvPr/>
          </p:nvSpPr>
          <p:spPr bwMode="auto">
            <a:xfrm>
              <a:off x="2222" y="2588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3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23689" name="Rectangle 405"/>
            <p:cNvSpPr>
              <a:spLocks noChangeArrowheads="1"/>
            </p:cNvSpPr>
            <p:nvPr/>
          </p:nvSpPr>
          <p:spPr bwMode="auto">
            <a:xfrm>
              <a:off x="2367" y="2667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de-DE" sz="15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baseline="-25000"/>
            </a:p>
          </p:txBody>
        </p:sp>
        <p:sp>
          <p:nvSpPr>
            <p:cNvPr id="23690" name="Freeform 406"/>
            <p:cNvSpPr>
              <a:spLocks/>
            </p:cNvSpPr>
            <p:nvPr/>
          </p:nvSpPr>
          <p:spPr bwMode="auto">
            <a:xfrm>
              <a:off x="659" y="2840"/>
              <a:ext cx="40" cy="103"/>
            </a:xfrm>
            <a:custGeom>
              <a:avLst/>
              <a:gdLst>
                <a:gd name="T0" fmla="*/ 0 w 40"/>
                <a:gd name="T1" fmla="*/ 17 h 103"/>
                <a:gd name="T2" fmla="*/ 25 w 40"/>
                <a:gd name="T3" fmla="*/ 0 h 103"/>
                <a:gd name="T4" fmla="*/ 29 w 40"/>
                <a:gd name="T5" fmla="*/ 0 h 103"/>
                <a:gd name="T6" fmla="*/ 29 w 40"/>
                <a:gd name="T7" fmla="*/ 90 h 103"/>
                <a:gd name="T8" fmla="*/ 29 w 40"/>
                <a:gd name="T9" fmla="*/ 94 h 103"/>
                <a:gd name="T10" fmla="*/ 29 w 40"/>
                <a:gd name="T11" fmla="*/ 96 h 103"/>
                <a:gd name="T12" fmla="*/ 29 w 40"/>
                <a:gd name="T13" fmla="*/ 99 h 103"/>
                <a:gd name="T14" fmla="*/ 33 w 40"/>
                <a:gd name="T15" fmla="*/ 99 h 103"/>
                <a:gd name="T16" fmla="*/ 36 w 40"/>
                <a:gd name="T17" fmla="*/ 103 h 103"/>
                <a:gd name="T18" fmla="*/ 40 w 40"/>
                <a:gd name="T19" fmla="*/ 103 h 103"/>
                <a:gd name="T20" fmla="*/ 3 w 40"/>
                <a:gd name="T21" fmla="*/ 103 h 103"/>
                <a:gd name="T22" fmla="*/ 7 w 40"/>
                <a:gd name="T23" fmla="*/ 103 h 103"/>
                <a:gd name="T24" fmla="*/ 11 w 40"/>
                <a:gd name="T25" fmla="*/ 99 h 103"/>
                <a:gd name="T26" fmla="*/ 14 w 40"/>
                <a:gd name="T27" fmla="*/ 99 h 103"/>
                <a:gd name="T28" fmla="*/ 14 w 40"/>
                <a:gd name="T29" fmla="*/ 96 h 103"/>
                <a:gd name="T30" fmla="*/ 14 w 40"/>
                <a:gd name="T31" fmla="*/ 94 h 103"/>
                <a:gd name="T32" fmla="*/ 14 w 40"/>
                <a:gd name="T33" fmla="*/ 90 h 103"/>
                <a:gd name="T34" fmla="*/ 14 w 40"/>
                <a:gd name="T35" fmla="*/ 35 h 103"/>
                <a:gd name="T36" fmla="*/ 14 w 40"/>
                <a:gd name="T37" fmla="*/ 29 h 103"/>
                <a:gd name="T38" fmla="*/ 14 w 40"/>
                <a:gd name="T39" fmla="*/ 26 h 103"/>
                <a:gd name="T40" fmla="*/ 14 w 40"/>
                <a:gd name="T41" fmla="*/ 22 h 103"/>
                <a:gd name="T42" fmla="*/ 14 w 40"/>
                <a:gd name="T43" fmla="*/ 20 h 103"/>
                <a:gd name="T44" fmla="*/ 14 w 40"/>
                <a:gd name="T45" fmla="*/ 17 h 103"/>
                <a:gd name="T46" fmla="*/ 11 w 40"/>
                <a:gd name="T47" fmla="*/ 17 h 103"/>
                <a:gd name="T48" fmla="*/ 7 w 40"/>
                <a:gd name="T49" fmla="*/ 17 h 103"/>
                <a:gd name="T50" fmla="*/ 3 w 40"/>
                <a:gd name="T51" fmla="*/ 17 h 103"/>
                <a:gd name="T52" fmla="*/ 0 w 40"/>
                <a:gd name="T53" fmla="*/ 17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103"/>
                <a:gd name="T83" fmla="*/ 40 w 40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103">
                  <a:moveTo>
                    <a:pt x="0" y="17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90"/>
                  </a:lnTo>
                  <a:lnTo>
                    <a:pt x="29" y="94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6" y="103"/>
                  </a:lnTo>
                  <a:lnTo>
                    <a:pt x="40" y="103"/>
                  </a:lnTo>
                  <a:lnTo>
                    <a:pt x="3" y="103"/>
                  </a:lnTo>
                  <a:lnTo>
                    <a:pt x="7" y="103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35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91" name="Line 414"/>
            <p:cNvSpPr>
              <a:spLocks noChangeShapeType="1"/>
            </p:cNvSpPr>
            <p:nvPr/>
          </p:nvSpPr>
          <p:spPr bwMode="auto">
            <a:xfrm>
              <a:off x="1699" y="2890"/>
              <a:ext cx="446" cy="8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5103" name="Text Box 415"/>
          <p:cNvSpPr txBox="1">
            <a:spLocks noChangeArrowheads="1"/>
          </p:cNvSpPr>
          <p:nvPr/>
        </p:nvSpPr>
        <p:spPr bwMode="auto">
          <a:xfrm>
            <a:off x="948532" y="3224709"/>
            <a:ext cx="4030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b="1" i="1" dirty="0" err="1">
                <a:solidFill>
                  <a:srgbClr val="CC3300"/>
                </a:solidFill>
                <a:latin typeface="+mj-lt"/>
                <a:cs typeface="Times New Roman" pitchFamily="18" charset="0"/>
              </a:rPr>
              <a:t>correlation</a:t>
            </a:r>
            <a:r>
              <a:rPr lang="fr-FR" b="1" i="1" dirty="0">
                <a:solidFill>
                  <a:srgbClr val="CC3300"/>
                </a:solidFill>
                <a:latin typeface="+mj-lt"/>
                <a:cs typeface="Times New Roman" pitchFamily="18" charset="0"/>
              </a:rPr>
              <a:t> minimum </a:t>
            </a:r>
            <a:r>
              <a:rPr lang="fr-FR" b="1" i="1" dirty="0" err="1">
                <a:solidFill>
                  <a:srgbClr val="CC3300"/>
                </a:solidFill>
                <a:latin typeface="+mj-lt"/>
                <a:cs typeface="Times New Roman" pitchFamily="18" charset="0"/>
              </a:rPr>
              <a:t>encoding</a:t>
            </a:r>
            <a:r>
              <a:rPr lang="de-DE" b="1" i="1" dirty="0">
                <a:solidFill>
                  <a:srgbClr val="CC33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</a:t>
            </a:r>
            <a:r>
              <a:rPr lang="fr-FR" baseline="-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(y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= min </a:t>
            </a:r>
            <a:r>
              <a:rPr lang="fr-FR" sz="24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S</a:t>
            </a:r>
            <a:r>
              <a:rPr lang="fr-FR" baseline="-300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</a:t>
            </a:r>
            <a:r>
              <a:rPr lang="fr-FR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yi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(y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endParaRPr lang="de-DE" sz="2400" dirty="0">
              <a:solidFill>
                <a:srgbClr val="000000"/>
              </a:solidFill>
              <a:latin typeface="TIMES" charset="0"/>
              <a:cs typeface="Times New Roman" pitchFamily="18" charset="0"/>
            </a:endParaRPr>
          </a:p>
        </p:txBody>
      </p:sp>
      <p:grpSp>
        <p:nvGrpSpPr>
          <p:cNvPr id="6" name="Group 519"/>
          <p:cNvGrpSpPr>
            <a:grpSpLocks/>
          </p:cNvGrpSpPr>
          <p:nvPr/>
        </p:nvGrpSpPr>
        <p:grpSpPr bwMode="auto">
          <a:xfrm>
            <a:off x="6080125" y="4637088"/>
            <a:ext cx="555625" cy="292100"/>
            <a:chOff x="3830" y="2921"/>
            <a:chExt cx="350" cy="184"/>
          </a:xfrm>
        </p:grpSpPr>
        <p:sp>
          <p:nvSpPr>
            <p:cNvPr id="23655" name="Rectangle 426"/>
            <p:cNvSpPr>
              <a:spLocks noChangeArrowheads="1"/>
            </p:cNvSpPr>
            <p:nvPr/>
          </p:nvSpPr>
          <p:spPr bwMode="auto">
            <a:xfrm>
              <a:off x="3830" y="2923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3656" name="Rectangle 428"/>
            <p:cNvSpPr>
              <a:spLocks noChangeArrowheads="1"/>
            </p:cNvSpPr>
            <p:nvPr/>
          </p:nvSpPr>
          <p:spPr bwMode="auto">
            <a:xfrm>
              <a:off x="3964" y="29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/>
            </a:p>
          </p:txBody>
        </p:sp>
        <p:sp>
          <p:nvSpPr>
            <p:cNvPr id="23657" name="Rectangle 429"/>
            <p:cNvSpPr>
              <a:spLocks noChangeArrowheads="1"/>
            </p:cNvSpPr>
            <p:nvPr/>
          </p:nvSpPr>
          <p:spPr bwMode="auto">
            <a:xfrm>
              <a:off x="4018" y="2921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3658" name="Rectangle 430"/>
            <p:cNvSpPr>
              <a:spLocks noChangeArrowheads="1"/>
            </p:cNvSpPr>
            <p:nvPr/>
          </p:nvSpPr>
          <p:spPr bwMode="auto">
            <a:xfrm>
              <a:off x="4091" y="2923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/>
            </a:p>
          </p:txBody>
        </p:sp>
        <p:sp>
          <p:nvSpPr>
            <p:cNvPr id="23659" name="Rectangle 431"/>
            <p:cNvSpPr>
              <a:spLocks noChangeArrowheads="1"/>
            </p:cNvSpPr>
            <p:nvPr/>
          </p:nvSpPr>
          <p:spPr bwMode="auto">
            <a:xfrm>
              <a:off x="4142" y="2923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grpSp>
        <p:nvGrpSpPr>
          <p:cNvPr id="7" name="Group 517"/>
          <p:cNvGrpSpPr>
            <a:grpSpLocks/>
          </p:cNvGrpSpPr>
          <p:nvPr/>
        </p:nvGrpSpPr>
        <p:grpSpPr bwMode="auto">
          <a:xfrm>
            <a:off x="5357813" y="4732338"/>
            <a:ext cx="2254250" cy="1206500"/>
            <a:chOff x="3367" y="2989"/>
            <a:chExt cx="1420" cy="760"/>
          </a:xfrm>
        </p:grpSpPr>
        <p:sp>
          <p:nvSpPr>
            <p:cNvPr id="23636" name="Freeform 450"/>
            <p:cNvSpPr>
              <a:spLocks/>
            </p:cNvSpPr>
            <p:nvPr/>
          </p:nvSpPr>
          <p:spPr bwMode="auto">
            <a:xfrm>
              <a:off x="3887" y="3162"/>
              <a:ext cx="900" cy="587"/>
            </a:xfrm>
            <a:custGeom>
              <a:avLst/>
              <a:gdLst>
                <a:gd name="T0" fmla="*/ 0 w 900"/>
                <a:gd name="T1" fmla="*/ 587 h 587"/>
                <a:gd name="T2" fmla="*/ 434 w 900"/>
                <a:gd name="T3" fmla="*/ 0 h 587"/>
                <a:gd name="T4" fmla="*/ 900 w 900"/>
                <a:gd name="T5" fmla="*/ 583 h 587"/>
                <a:gd name="T6" fmla="*/ 14 w 900"/>
                <a:gd name="T7" fmla="*/ 583 h 587"/>
                <a:gd name="T8" fmla="*/ 0 w 900"/>
                <a:gd name="T9" fmla="*/ 587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587"/>
                <a:gd name="T17" fmla="*/ 900 w 900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587">
                  <a:moveTo>
                    <a:pt x="0" y="587"/>
                  </a:moveTo>
                  <a:lnTo>
                    <a:pt x="434" y="0"/>
                  </a:lnTo>
                  <a:lnTo>
                    <a:pt x="900" y="583"/>
                  </a:lnTo>
                  <a:lnTo>
                    <a:pt x="14" y="583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637" name="Group 509"/>
            <p:cNvGrpSpPr>
              <a:grpSpLocks/>
            </p:cNvGrpSpPr>
            <p:nvPr/>
          </p:nvGrpSpPr>
          <p:grpSpPr bwMode="auto">
            <a:xfrm>
              <a:off x="3367" y="2989"/>
              <a:ext cx="958" cy="171"/>
              <a:chOff x="3367" y="2989"/>
              <a:chExt cx="958" cy="171"/>
            </a:xfrm>
          </p:grpSpPr>
          <p:sp>
            <p:nvSpPr>
              <p:cNvPr id="23638" name="Rectangle 427"/>
              <p:cNvSpPr>
                <a:spLocks noChangeArrowheads="1"/>
              </p:cNvSpPr>
              <p:nvPr/>
            </p:nvSpPr>
            <p:spPr bwMode="auto">
              <a:xfrm>
                <a:off x="3905" y="2995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/>
              </a:p>
            </p:txBody>
          </p:sp>
          <p:sp>
            <p:nvSpPr>
              <p:cNvPr id="23639" name="Freeform 433"/>
              <p:cNvSpPr>
                <a:spLocks/>
              </p:cNvSpPr>
              <p:nvPr/>
            </p:nvSpPr>
            <p:spPr bwMode="auto">
              <a:xfrm>
                <a:off x="3533" y="2989"/>
                <a:ext cx="74" cy="81"/>
              </a:xfrm>
              <a:custGeom>
                <a:avLst/>
                <a:gdLst>
                  <a:gd name="T0" fmla="*/ 33 w 74"/>
                  <a:gd name="T1" fmla="*/ 37 h 81"/>
                  <a:gd name="T2" fmla="*/ 46 w 74"/>
                  <a:gd name="T3" fmla="*/ 15 h 81"/>
                  <a:gd name="T4" fmla="*/ 52 w 74"/>
                  <a:gd name="T5" fmla="*/ 11 h 81"/>
                  <a:gd name="T6" fmla="*/ 52 w 74"/>
                  <a:gd name="T7" fmla="*/ 7 h 81"/>
                  <a:gd name="T8" fmla="*/ 55 w 74"/>
                  <a:gd name="T9" fmla="*/ 7 h 81"/>
                  <a:gd name="T10" fmla="*/ 55 w 74"/>
                  <a:gd name="T11" fmla="*/ 4 h 81"/>
                  <a:gd name="T12" fmla="*/ 55 w 74"/>
                  <a:gd name="T13" fmla="*/ 0 h 81"/>
                  <a:gd name="T14" fmla="*/ 52 w 74"/>
                  <a:gd name="T15" fmla="*/ 0 h 81"/>
                  <a:gd name="T16" fmla="*/ 46 w 74"/>
                  <a:gd name="T17" fmla="*/ 0 h 81"/>
                  <a:gd name="T18" fmla="*/ 74 w 74"/>
                  <a:gd name="T19" fmla="*/ 0 h 81"/>
                  <a:gd name="T20" fmla="*/ 70 w 74"/>
                  <a:gd name="T21" fmla="*/ 0 h 81"/>
                  <a:gd name="T22" fmla="*/ 64 w 74"/>
                  <a:gd name="T23" fmla="*/ 0 h 81"/>
                  <a:gd name="T24" fmla="*/ 64 w 74"/>
                  <a:gd name="T25" fmla="*/ 4 h 81"/>
                  <a:gd name="T26" fmla="*/ 63 w 74"/>
                  <a:gd name="T27" fmla="*/ 4 h 81"/>
                  <a:gd name="T28" fmla="*/ 63 w 74"/>
                  <a:gd name="T29" fmla="*/ 7 h 81"/>
                  <a:gd name="T30" fmla="*/ 59 w 74"/>
                  <a:gd name="T31" fmla="*/ 7 h 81"/>
                  <a:gd name="T32" fmla="*/ 59 w 74"/>
                  <a:gd name="T33" fmla="*/ 11 h 81"/>
                  <a:gd name="T34" fmla="*/ 55 w 74"/>
                  <a:gd name="T35" fmla="*/ 11 h 81"/>
                  <a:gd name="T36" fmla="*/ 55 w 74"/>
                  <a:gd name="T37" fmla="*/ 15 h 81"/>
                  <a:gd name="T38" fmla="*/ 33 w 74"/>
                  <a:gd name="T39" fmla="*/ 40 h 81"/>
                  <a:gd name="T40" fmla="*/ 28 w 74"/>
                  <a:gd name="T41" fmla="*/ 62 h 81"/>
                  <a:gd name="T42" fmla="*/ 26 w 74"/>
                  <a:gd name="T43" fmla="*/ 66 h 81"/>
                  <a:gd name="T44" fmla="*/ 26 w 74"/>
                  <a:gd name="T45" fmla="*/ 70 h 81"/>
                  <a:gd name="T46" fmla="*/ 26 w 74"/>
                  <a:gd name="T47" fmla="*/ 74 h 81"/>
                  <a:gd name="T48" fmla="*/ 26 w 74"/>
                  <a:gd name="T49" fmla="*/ 77 h 81"/>
                  <a:gd name="T50" fmla="*/ 28 w 74"/>
                  <a:gd name="T51" fmla="*/ 77 h 81"/>
                  <a:gd name="T52" fmla="*/ 33 w 74"/>
                  <a:gd name="T53" fmla="*/ 77 h 81"/>
                  <a:gd name="T54" fmla="*/ 37 w 74"/>
                  <a:gd name="T55" fmla="*/ 77 h 81"/>
                  <a:gd name="T56" fmla="*/ 37 w 74"/>
                  <a:gd name="T57" fmla="*/ 81 h 81"/>
                  <a:gd name="T58" fmla="*/ 0 w 74"/>
                  <a:gd name="T59" fmla="*/ 81 h 81"/>
                  <a:gd name="T60" fmla="*/ 4 w 74"/>
                  <a:gd name="T61" fmla="*/ 77 h 81"/>
                  <a:gd name="T62" fmla="*/ 7 w 74"/>
                  <a:gd name="T63" fmla="*/ 77 h 81"/>
                  <a:gd name="T64" fmla="*/ 9 w 74"/>
                  <a:gd name="T65" fmla="*/ 77 h 81"/>
                  <a:gd name="T66" fmla="*/ 9 w 74"/>
                  <a:gd name="T67" fmla="*/ 74 h 81"/>
                  <a:gd name="T68" fmla="*/ 15 w 74"/>
                  <a:gd name="T69" fmla="*/ 74 h 81"/>
                  <a:gd name="T70" fmla="*/ 15 w 74"/>
                  <a:gd name="T71" fmla="*/ 70 h 81"/>
                  <a:gd name="T72" fmla="*/ 15 w 74"/>
                  <a:gd name="T73" fmla="*/ 66 h 81"/>
                  <a:gd name="T74" fmla="*/ 18 w 74"/>
                  <a:gd name="T75" fmla="*/ 62 h 81"/>
                  <a:gd name="T76" fmla="*/ 26 w 74"/>
                  <a:gd name="T77" fmla="*/ 40 h 81"/>
                  <a:gd name="T78" fmla="*/ 15 w 74"/>
                  <a:gd name="T79" fmla="*/ 11 h 81"/>
                  <a:gd name="T80" fmla="*/ 15 w 74"/>
                  <a:gd name="T81" fmla="*/ 7 h 81"/>
                  <a:gd name="T82" fmla="*/ 9 w 74"/>
                  <a:gd name="T83" fmla="*/ 4 h 81"/>
                  <a:gd name="T84" fmla="*/ 9 w 74"/>
                  <a:gd name="T85" fmla="*/ 0 h 81"/>
                  <a:gd name="T86" fmla="*/ 7 w 74"/>
                  <a:gd name="T87" fmla="*/ 0 h 81"/>
                  <a:gd name="T88" fmla="*/ 4 w 74"/>
                  <a:gd name="T89" fmla="*/ 0 h 81"/>
                  <a:gd name="T90" fmla="*/ 37 w 74"/>
                  <a:gd name="T91" fmla="*/ 0 h 81"/>
                  <a:gd name="T92" fmla="*/ 33 w 74"/>
                  <a:gd name="T93" fmla="*/ 0 h 81"/>
                  <a:gd name="T94" fmla="*/ 28 w 74"/>
                  <a:gd name="T95" fmla="*/ 0 h 81"/>
                  <a:gd name="T96" fmla="*/ 26 w 74"/>
                  <a:gd name="T97" fmla="*/ 0 h 81"/>
                  <a:gd name="T98" fmla="*/ 26 w 74"/>
                  <a:gd name="T99" fmla="*/ 4 h 81"/>
                  <a:gd name="T100" fmla="*/ 26 w 74"/>
                  <a:gd name="T101" fmla="*/ 7 h 81"/>
                  <a:gd name="T102" fmla="*/ 26 w 74"/>
                  <a:gd name="T103" fmla="*/ 11 h 81"/>
                  <a:gd name="T104" fmla="*/ 26 w 74"/>
                  <a:gd name="T105" fmla="*/ 15 h 81"/>
                  <a:gd name="T106" fmla="*/ 33 w 74"/>
                  <a:gd name="T107" fmla="*/ 37 h 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4"/>
                  <a:gd name="T163" fmla="*/ 0 h 81"/>
                  <a:gd name="T164" fmla="*/ 74 w 74"/>
                  <a:gd name="T165" fmla="*/ 81 h 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4" h="81">
                    <a:moveTo>
                      <a:pt x="33" y="37"/>
                    </a:moveTo>
                    <a:lnTo>
                      <a:pt x="46" y="15"/>
                    </a:lnTo>
                    <a:lnTo>
                      <a:pt x="52" y="11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59" y="7"/>
                    </a:lnTo>
                    <a:lnTo>
                      <a:pt x="59" y="11"/>
                    </a:lnTo>
                    <a:lnTo>
                      <a:pt x="55" y="11"/>
                    </a:lnTo>
                    <a:lnTo>
                      <a:pt x="55" y="15"/>
                    </a:lnTo>
                    <a:lnTo>
                      <a:pt x="33" y="40"/>
                    </a:lnTo>
                    <a:lnTo>
                      <a:pt x="28" y="62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6" y="74"/>
                    </a:lnTo>
                    <a:lnTo>
                      <a:pt x="26" y="77"/>
                    </a:lnTo>
                    <a:lnTo>
                      <a:pt x="28" y="77"/>
                    </a:lnTo>
                    <a:lnTo>
                      <a:pt x="33" y="77"/>
                    </a:lnTo>
                    <a:lnTo>
                      <a:pt x="37" y="77"/>
                    </a:lnTo>
                    <a:lnTo>
                      <a:pt x="37" y="81"/>
                    </a:lnTo>
                    <a:lnTo>
                      <a:pt x="0" y="81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9" y="74"/>
                    </a:lnTo>
                    <a:lnTo>
                      <a:pt x="15" y="74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8" y="62"/>
                    </a:lnTo>
                    <a:lnTo>
                      <a:pt x="26" y="40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6" y="11"/>
                    </a:lnTo>
                    <a:lnTo>
                      <a:pt x="26" y="15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0" name="Freeform 434"/>
              <p:cNvSpPr>
                <a:spLocks/>
              </p:cNvSpPr>
              <p:nvPr/>
            </p:nvSpPr>
            <p:spPr bwMode="auto">
              <a:xfrm>
                <a:off x="3616" y="3055"/>
                <a:ext cx="31" cy="81"/>
              </a:xfrm>
              <a:custGeom>
                <a:avLst/>
                <a:gdLst>
                  <a:gd name="T0" fmla="*/ 0 w 31"/>
                  <a:gd name="T1" fmla="*/ 8 h 81"/>
                  <a:gd name="T2" fmla="*/ 18 w 31"/>
                  <a:gd name="T3" fmla="*/ 0 h 81"/>
                  <a:gd name="T4" fmla="*/ 24 w 31"/>
                  <a:gd name="T5" fmla="*/ 0 h 81"/>
                  <a:gd name="T6" fmla="*/ 24 w 31"/>
                  <a:gd name="T7" fmla="*/ 66 h 81"/>
                  <a:gd name="T8" fmla="*/ 24 w 31"/>
                  <a:gd name="T9" fmla="*/ 70 h 81"/>
                  <a:gd name="T10" fmla="*/ 24 w 31"/>
                  <a:gd name="T11" fmla="*/ 74 h 81"/>
                  <a:gd name="T12" fmla="*/ 24 w 31"/>
                  <a:gd name="T13" fmla="*/ 77 h 81"/>
                  <a:gd name="T14" fmla="*/ 27 w 31"/>
                  <a:gd name="T15" fmla="*/ 77 h 81"/>
                  <a:gd name="T16" fmla="*/ 27 w 31"/>
                  <a:gd name="T17" fmla="*/ 81 h 81"/>
                  <a:gd name="T18" fmla="*/ 31 w 31"/>
                  <a:gd name="T19" fmla="*/ 81 h 81"/>
                  <a:gd name="T20" fmla="*/ 0 w 31"/>
                  <a:gd name="T21" fmla="*/ 81 h 81"/>
                  <a:gd name="T22" fmla="*/ 5 w 31"/>
                  <a:gd name="T23" fmla="*/ 81 h 81"/>
                  <a:gd name="T24" fmla="*/ 9 w 31"/>
                  <a:gd name="T25" fmla="*/ 77 h 81"/>
                  <a:gd name="T26" fmla="*/ 13 w 31"/>
                  <a:gd name="T27" fmla="*/ 77 h 81"/>
                  <a:gd name="T28" fmla="*/ 13 w 31"/>
                  <a:gd name="T29" fmla="*/ 74 h 81"/>
                  <a:gd name="T30" fmla="*/ 13 w 31"/>
                  <a:gd name="T31" fmla="*/ 70 h 81"/>
                  <a:gd name="T32" fmla="*/ 13 w 31"/>
                  <a:gd name="T33" fmla="*/ 66 h 81"/>
                  <a:gd name="T34" fmla="*/ 13 w 31"/>
                  <a:gd name="T35" fmla="*/ 22 h 81"/>
                  <a:gd name="T36" fmla="*/ 13 w 31"/>
                  <a:gd name="T37" fmla="*/ 19 h 81"/>
                  <a:gd name="T38" fmla="*/ 13 w 31"/>
                  <a:gd name="T39" fmla="*/ 15 h 81"/>
                  <a:gd name="T40" fmla="*/ 13 w 31"/>
                  <a:gd name="T41" fmla="*/ 11 h 81"/>
                  <a:gd name="T42" fmla="*/ 9 w 31"/>
                  <a:gd name="T43" fmla="*/ 11 h 81"/>
                  <a:gd name="T44" fmla="*/ 9 w 31"/>
                  <a:gd name="T45" fmla="*/ 8 h 81"/>
                  <a:gd name="T46" fmla="*/ 5 w 31"/>
                  <a:gd name="T47" fmla="*/ 8 h 81"/>
                  <a:gd name="T48" fmla="*/ 0 w 31"/>
                  <a:gd name="T49" fmla="*/ 11 h 81"/>
                  <a:gd name="T50" fmla="*/ 0 w 31"/>
                  <a:gd name="T51" fmla="*/ 8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"/>
                  <a:gd name="T79" fmla="*/ 0 h 81"/>
                  <a:gd name="T80" fmla="*/ 31 w 31"/>
                  <a:gd name="T81" fmla="*/ 81 h 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" h="81">
                    <a:moveTo>
                      <a:pt x="0" y="8"/>
                    </a:moveTo>
                    <a:lnTo>
                      <a:pt x="18" y="0"/>
                    </a:lnTo>
                    <a:lnTo>
                      <a:pt x="24" y="0"/>
                    </a:lnTo>
                    <a:lnTo>
                      <a:pt x="24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4" y="77"/>
                    </a:lnTo>
                    <a:lnTo>
                      <a:pt x="27" y="77"/>
                    </a:lnTo>
                    <a:lnTo>
                      <a:pt x="27" y="81"/>
                    </a:lnTo>
                    <a:lnTo>
                      <a:pt x="31" y="81"/>
                    </a:lnTo>
                    <a:lnTo>
                      <a:pt x="0" y="81"/>
                    </a:lnTo>
                    <a:lnTo>
                      <a:pt x="5" y="81"/>
                    </a:lnTo>
                    <a:lnTo>
                      <a:pt x="9" y="77"/>
                    </a:lnTo>
                    <a:lnTo>
                      <a:pt x="13" y="77"/>
                    </a:lnTo>
                    <a:lnTo>
                      <a:pt x="13" y="74"/>
                    </a:lnTo>
                    <a:lnTo>
                      <a:pt x="13" y="70"/>
                    </a:lnTo>
                    <a:lnTo>
                      <a:pt x="13" y="66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1" name="Freeform 435"/>
              <p:cNvSpPr>
                <a:spLocks noEditPoints="1"/>
              </p:cNvSpPr>
              <p:nvPr/>
            </p:nvSpPr>
            <p:spPr bwMode="auto">
              <a:xfrm>
                <a:off x="3666" y="3011"/>
                <a:ext cx="79" cy="37"/>
              </a:xfrm>
              <a:custGeom>
                <a:avLst/>
                <a:gdLst>
                  <a:gd name="T0" fmla="*/ 0 w 79"/>
                  <a:gd name="T1" fmla="*/ 0 h 37"/>
                  <a:gd name="T2" fmla="*/ 79 w 79"/>
                  <a:gd name="T3" fmla="*/ 0 h 37"/>
                  <a:gd name="T4" fmla="*/ 79 w 79"/>
                  <a:gd name="T5" fmla="*/ 7 h 37"/>
                  <a:gd name="T6" fmla="*/ 0 w 79"/>
                  <a:gd name="T7" fmla="*/ 7 h 37"/>
                  <a:gd name="T8" fmla="*/ 0 w 79"/>
                  <a:gd name="T9" fmla="*/ 0 h 37"/>
                  <a:gd name="T10" fmla="*/ 0 w 79"/>
                  <a:gd name="T11" fmla="*/ 29 h 37"/>
                  <a:gd name="T12" fmla="*/ 79 w 79"/>
                  <a:gd name="T13" fmla="*/ 29 h 37"/>
                  <a:gd name="T14" fmla="*/ 79 w 79"/>
                  <a:gd name="T15" fmla="*/ 37 h 37"/>
                  <a:gd name="T16" fmla="*/ 0 w 79"/>
                  <a:gd name="T17" fmla="*/ 37 h 37"/>
                  <a:gd name="T18" fmla="*/ 0 w 79"/>
                  <a:gd name="T19" fmla="*/ 29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37"/>
                  <a:gd name="T32" fmla="*/ 79 w 7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37">
                    <a:moveTo>
                      <a:pt x="0" y="0"/>
                    </a:moveTo>
                    <a:lnTo>
                      <a:pt x="79" y="0"/>
                    </a:lnTo>
                    <a:lnTo>
                      <a:pt x="7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29"/>
                    </a:moveTo>
                    <a:lnTo>
                      <a:pt x="79" y="29"/>
                    </a:lnTo>
                    <a:lnTo>
                      <a:pt x="79" y="37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2" name="Line 476"/>
              <p:cNvSpPr>
                <a:spLocks noChangeShapeType="1"/>
              </p:cNvSpPr>
              <p:nvPr/>
            </p:nvSpPr>
            <p:spPr bwMode="auto">
              <a:xfrm>
                <a:off x="3367" y="3158"/>
                <a:ext cx="6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3" name="Line 477"/>
              <p:cNvSpPr>
                <a:spLocks noChangeShapeType="1"/>
              </p:cNvSpPr>
              <p:nvPr/>
            </p:nvSpPr>
            <p:spPr bwMode="auto">
              <a:xfrm>
                <a:off x="3474" y="3158"/>
                <a:ext cx="3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4" name="Line 478"/>
              <p:cNvSpPr>
                <a:spLocks noChangeShapeType="1"/>
              </p:cNvSpPr>
              <p:nvPr/>
            </p:nvSpPr>
            <p:spPr bwMode="auto">
              <a:xfrm>
                <a:off x="3537" y="3158"/>
                <a:ext cx="1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5" name="Line 479"/>
              <p:cNvSpPr>
                <a:spLocks noChangeShapeType="1"/>
              </p:cNvSpPr>
              <p:nvPr/>
            </p:nvSpPr>
            <p:spPr bwMode="auto">
              <a:xfrm>
                <a:off x="3597" y="3158"/>
                <a:ext cx="6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6" name="Line 480"/>
              <p:cNvSpPr>
                <a:spLocks noChangeShapeType="1"/>
              </p:cNvSpPr>
              <p:nvPr/>
            </p:nvSpPr>
            <p:spPr bwMode="auto">
              <a:xfrm>
                <a:off x="3706" y="3158"/>
                <a:ext cx="3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7" name="Line 481"/>
              <p:cNvSpPr>
                <a:spLocks noChangeShapeType="1"/>
              </p:cNvSpPr>
              <p:nvPr/>
            </p:nvSpPr>
            <p:spPr bwMode="auto">
              <a:xfrm>
                <a:off x="3763" y="3158"/>
                <a:ext cx="1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8" name="Line 482"/>
              <p:cNvSpPr>
                <a:spLocks noChangeShapeType="1"/>
              </p:cNvSpPr>
              <p:nvPr/>
            </p:nvSpPr>
            <p:spPr bwMode="auto">
              <a:xfrm>
                <a:off x="3828" y="3158"/>
                <a:ext cx="6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49" name="Line 483"/>
              <p:cNvSpPr>
                <a:spLocks noChangeShapeType="1"/>
              </p:cNvSpPr>
              <p:nvPr/>
            </p:nvSpPr>
            <p:spPr bwMode="auto">
              <a:xfrm>
                <a:off x="3934" y="3158"/>
                <a:ext cx="3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50" name="Line 484"/>
              <p:cNvSpPr>
                <a:spLocks noChangeShapeType="1"/>
              </p:cNvSpPr>
              <p:nvPr/>
            </p:nvSpPr>
            <p:spPr bwMode="auto">
              <a:xfrm>
                <a:off x="3997" y="3158"/>
                <a:ext cx="15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51" name="Line 485"/>
              <p:cNvSpPr>
                <a:spLocks noChangeShapeType="1"/>
              </p:cNvSpPr>
              <p:nvPr/>
            </p:nvSpPr>
            <p:spPr bwMode="auto">
              <a:xfrm>
                <a:off x="4060" y="3158"/>
                <a:ext cx="5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52" name="Line 486"/>
              <p:cNvSpPr>
                <a:spLocks noChangeShapeType="1"/>
              </p:cNvSpPr>
              <p:nvPr/>
            </p:nvSpPr>
            <p:spPr bwMode="auto">
              <a:xfrm>
                <a:off x="4165" y="3158"/>
                <a:ext cx="3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53" name="Line 487"/>
              <p:cNvSpPr>
                <a:spLocks noChangeShapeType="1"/>
              </p:cNvSpPr>
              <p:nvPr/>
            </p:nvSpPr>
            <p:spPr bwMode="auto">
              <a:xfrm>
                <a:off x="4225" y="3158"/>
                <a:ext cx="1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54" name="Line 488"/>
              <p:cNvSpPr>
                <a:spLocks noChangeShapeType="1"/>
              </p:cNvSpPr>
              <p:nvPr/>
            </p:nvSpPr>
            <p:spPr bwMode="auto">
              <a:xfrm>
                <a:off x="4288" y="3158"/>
                <a:ext cx="37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5190" name="Text Box 502"/>
          <p:cNvSpPr txBox="1">
            <a:spLocks noChangeArrowheads="1"/>
          </p:cNvSpPr>
          <p:nvPr/>
        </p:nvSpPr>
        <p:spPr bwMode="auto">
          <a:xfrm>
            <a:off x="4940300" y="3228429"/>
            <a:ext cx="3892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correlation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product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encoding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</a:t>
            </a:r>
            <a:r>
              <a:rPr lang="fr-FR" baseline="-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(y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= S</a:t>
            </a:r>
            <a:r>
              <a:rPr lang="fr-FR" baseline="-300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·</a:t>
            </a:r>
            <a:r>
              <a:rPr lang="fr-FR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</a:t>
            </a:r>
            <a:r>
              <a:rPr lang="fr-FR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yi</a:t>
            </a:r>
            <a:r>
              <a:rPr lang="fr-FR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(y</a:t>
            </a:r>
            <a:r>
              <a:rPr lang="fr-FR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endParaRPr lang="de-DE" dirty="0">
              <a:solidFill>
                <a:srgbClr val="000000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23565" name="Text Box 505"/>
          <p:cNvSpPr txBox="1">
            <a:spLocks noChangeArrowheads="1"/>
          </p:cNvSpPr>
          <p:nvPr/>
        </p:nvSpPr>
        <p:spPr bwMode="auto">
          <a:xfrm>
            <a:off x="622300" y="1752600"/>
            <a:ext cx="698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dirty="0"/>
              <a:t>Ergebnisse UND-Terme: 	Y</a:t>
            </a:r>
            <a:r>
              <a:rPr lang="de-DE" baseline="-25000" dirty="0"/>
              <a:t>1</a:t>
            </a:r>
            <a:r>
              <a:rPr lang="de-DE" dirty="0"/>
              <a:t> = S</a:t>
            </a:r>
            <a:r>
              <a:rPr lang="de-DE" baseline="-25000" dirty="0"/>
              <a:t>1</a:t>
            </a:r>
            <a:r>
              <a:rPr lang="de-DE" dirty="0"/>
              <a:t>(b</a:t>
            </a:r>
            <a:r>
              <a:rPr lang="de-DE" baseline="-25000" dirty="0"/>
              <a:t>1</a:t>
            </a:r>
            <a:r>
              <a:rPr lang="de-DE" dirty="0"/>
              <a:t>,b</a:t>
            </a:r>
            <a:r>
              <a:rPr lang="de-DE" baseline="-25000" dirty="0"/>
              <a:t>2</a:t>
            </a:r>
            <a:r>
              <a:rPr lang="de-DE" dirty="0"/>
              <a:t>)   für „schlecht“, </a:t>
            </a:r>
          </a:p>
          <a:p>
            <a:pPr algn="l">
              <a:lnSpc>
                <a:spcPct val="70000"/>
              </a:lnSpc>
            </a:pPr>
            <a:r>
              <a:rPr lang="de-DE" dirty="0"/>
              <a:t>	Y</a:t>
            </a:r>
            <a:r>
              <a:rPr lang="de-DE" baseline="-25000" dirty="0"/>
              <a:t>2</a:t>
            </a:r>
            <a:r>
              <a:rPr lang="de-DE" dirty="0"/>
              <a:t> = S</a:t>
            </a:r>
            <a:r>
              <a:rPr lang="de-DE" baseline="-25000" dirty="0"/>
              <a:t>2</a:t>
            </a:r>
            <a:r>
              <a:rPr lang="de-DE" dirty="0"/>
              <a:t>(b</a:t>
            </a:r>
            <a:r>
              <a:rPr lang="de-DE" baseline="-25000" dirty="0"/>
              <a:t>1</a:t>
            </a:r>
            <a:r>
              <a:rPr lang="de-DE" dirty="0"/>
              <a:t>,b</a:t>
            </a:r>
            <a:r>
              <a:rPr lang="de-DE" baseline="-25000" dirty="0"/>
              <a:t>2</a:t>
            </a:r>
            <a:r>
              <a:rPr lang="de-DE" dirty="0"/>
              <a:t>)   für „schön“</a:t>
            </a:r>
          </a:p>
        </p:txBody>
      </p:sp>
      <p:sp>
        <p:nvSpPr>
          <p:cNvPr id="115199" name="Text Box 511"/>
          <p:cNvSpPr txBox="1">
            <a:spLocks noChangeArrowheads="1"/>
          </p:cNvSpPr>
          <p:nvPr/>
        </p:nvSpPr>
        <p:spPr bwMode="auto">
          <a:xfrm>
            <a:off x="665163" y="2827834"/>
            <a:ext cx="745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dirty="0"/>
              <a:t>Erstellen </a:t>
            </a:r>
            <a:r>
              <a:rPr lang="de-DE" b="1" dirty="0"/>
              <a:t>neuer</a:t>
            </a:r>
            <a:r>
              <a:rPr lang="de-DE" dirty="0"/>
              <a:t> Zugehörigkeitsfunktionen M(y):</a:t>
            </a:r>
          </a:p>
        </p:txBody>
      </p:sp>
      <p:grpSp>
        <p:nvGrpSpPr>
          <p:cNvPr id="9" name="Group 515"/>
          <p:cNvGrpSpPr>
            <a:grpSpLocks/>
          </p:cNvGrpSpPr>
          <p:nvPr/>
        </p:nvGrpSpPr>
        <p:grpSpPr bwMode="auto">
          <a:xfrm>
            <a:off x="1300163" y="5264150"/>
            <a:ext cx="3267075" cy="657225"/>
            <a:chOff x="819" y="3316"/>
            <a:chExt cx="2058" cy="414"/>
          </a:xfrm>
        </p:grpSpPr>
        <p:sp>
          <p:nvSpPr>
            <p:cNvPr id="23598" name="Freeform 353"/>
            <p:cNvSpPr>
              <a:spLocks/>
            </p:cNvSpPr>
            <p:nvPr/>
          </p:nvSpPr>
          <p:spPr bwMode="auto">
            <a:xfrm>
              <a:off x="1714" y="3528"/>
              <a:ext cx="1163" cy="202"/>
            </a:xfrm>
            <a:custGeom>
              <a:avLst/>
              <a:gdLst>
                <a:gd name="T0" fmla="*/ 103 w 1163"/>
                <a:gd name="T1" fmla="*/ 0 h 202"/>
                <a:gd name="T2" fmla="*/ 1071 w 1163"/>
                <a:gd name="T3" fmla="*/ 4 h 202"/>
                <a:gd name="T4" fmla="*/ 1163 w 1163"/>
                <a:gd name="T5" fmla="*/ 202 h 202"/>
                <a:gd name="T6" fmla="*/ 0 w 1163"/>
                <a:gd name="T7" fmla="*/ 202 h 202"/>
                <a:gd name="T8" fmla="*/ 95 w 1163"/>
                <a:gd name="T9" fmla="*/ 4 h 202"/>
                <a:gd name="T10" fmla="*/ 103 w 1163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3"/>
                <a:gd name="T19" fmla="*/ 0 h 202"/>
                <a:gd name="T20" fmla="*/ 1163 w 116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3" h="202">
                  <a:moveTo>
                    <a:pt x="103" y="0"/>
                  </a:moveTo>
                  <a:lnTo>
                    <a:pt x="1071" y="4"/>
                  </a:lnTo>
                  <a:lnTo>
                    <a:pt x="1163" y="202"/>
                  </a:lnTo>
                  <a:lnTo>
                    <a:pt x="0" y="202"/>
                  </a:lnTo>
                  <a:lnTo>
                    <a:pt x="95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599" name="Group 507"/>
            <p:cNvGrpSpPr>
              <a:grpSpLocks/>
            </p:cNvGrpSpPr>
            <p:nvPr/>
          </p:nvGrpSpPr>
          <p:grpSpPr bwMode="auto">
            <a:xfrm>
              <a:off x="819" y="3316"/>
              <a:ext cx="1949" cy="214"/>
              <a:chOff x="819" y="3316"/>
              <a:chExt cx="1949" cy="214"/>
            </a:xfrm>
          </p:grpSpPr>
          <p:sp>
            <p:nvSpPr>
              <p:cNvPr id="23600" name="Rectangle 322"/>
              <p:cNvSpPr>
                <a:spLocks noChangeArrowheads="1"/>
              </p:cNvSpPr>
              <p:nvPr/>
            </p:nvSpPr>
            <p:spPr bwMode="auto">
              <a:xfrm>
                <a:off x="1095" y="3316"/>
                <a:ext cx="352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01" name="Rectangle 323"/>
              <p:cNvSpPr>
                <a:spLocks noChangeArrowheads="1"/>
              </p:cNvSpPr>
              <p:nvPr/>
            </p:nvSpPr>
            <p:spPr bwMode="auto">
              <a:xfrm>
                <a:off x="1131" y="3326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 dirty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 dirty="0"/>
              </a:p>
            </p:txBody>
          </p:sp>
          <p:sp>
            <p:nvSpPr>
              <p:cNvPr id="23602" name="Rectangle 324"/>
              <p:cNvSpPr>
                <a:spLocks noChangeArrowheads="1"/>
              </p:cNvSpPr>
              <p:nvPr/>
            </p:nvSpPr>
            <p:spPr bwMode="auto">
              <a:xfrm>
                <a:off x="1206" y="3398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3603" name="Rectangle 325"/>
              <p:cNvSpPr>
                <a:spLocks noChangeArrowheads="1"/>
              </p:cNvSpPr>
              <p:nvPr/>
            </p:nvSpPr>
            <p:spPr bwMode="auto">
              <a:xfrm>
                <a:off x="1264" y="3326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3604" name="Rectangle 326"/>
              <p:cNvSpPr>
                <a:spLocks noChangeArrowheads="1"/>
              </p:cNvSpPr>
              <p:nvPr/>
            </p:nvSpPr>
            <p:spPr bwMode="auto">
              <a:xfrm>
                <a:off x="1319" y="3324"/>
                <a:ext cx="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 b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 dirty="0"/>
              </a:p>
            </p:txBody>
          </p:sp>
          <p:sp>
            <p:nvSpPr>
              <p:cNvPr id="23605" name="Rectangle 327"/>
              <p:cNvSpPr>
                <a:spLocks noChangeArrowheads="1"/>
              </p:cNvSpPr>
              <p:nvPr/>
            </p:nvSpPr>
            <p:spPr bwMode="auto">
              <a:xfrm>
                <a:off x="1391" y="3326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3607" name="Freeform 338"/>
              <p:cNvSpPr>
                <a:spLocks/>
              </p:cNvSpPr>
              <p:nvPr/>
            </p:nvSpPr>
            <p:spPr bwMode="auto">
              <a:xfrm>
                <a:off x="856" y="3362"/>
                <a:ext cx="70" cy="79"/>
              </a:xfrm>
              <a:custGeom>
                <a:avLst/>
                <a:gdLst>
                  <a:gd name="T0" fmla="*/ 29 w 70"/>
                  <a:gd name="T1" fmla="*/ 41 h 79"/>
                  <a:gd name="T2" fmla="*/ 47 w 70"/>
                  <a:gd name="T3" fmla="*/ 19 h 79"/>
                  <a:gd name="T4" fmla="*/ 47 w 70"/>
                  <a:gd name="T5" fmla="*/ 13 h 79"/>
                  <a:gd name="T6" fmla="*/ 51 w 70"/>
                  <a:gd name="T7" fmla="*/ 10 h 79"/>
                  <a:gd name="T8" fmla="*/ 51 w 70"/>
                  <a:gd name="T9" fmla="*/ 6 h 79"/>
                  <a:gd name="T10" fmla="*/ 51 w 70"/>
                  <a:gd name="T11" fmla="*/ 2 h 79"/>
                  <a:gd name="T12" fmla="*/ 47 w 70"/>
                  <a:gd name="T13" fmla="*/ 2 h 79"/>
                  <a:gd name="T14" fmla="*/ 44 w 70"/>
                  <a:gd name="T15" fmla="*/ 2 h 79"/>
                  <a:gd name="T16" fmla="*/ 44 w 70"/>
                  <a:gd name="T17" fmla="*/ 0 h 79"/>
                  <a:gd name="T18" fmla="*/ 70 w 70"/>
                  <a:gd name="T19" fmla="*/ 0 h 79"/>
                  <a:gd name="T20" fmla="*/ 70 w 70"/>
                  <a:gd name="T21" fmla="*/ 2 h 79"/>
                  <a:gd name="T22" fmla="*/ 66 w 70"/>
                  <a:gd name="T23" fmla="*/ 2 h 79"/>
                  <a:gd name="T24" fmla="*/ 62 w 70"/>
                  <a:gd name="T25" fmla="*/ 2 h 79"/>
                  <a:gd name="T26" fmla="*/ 62 w 70"/>
                  <a:gd name="T27" fmla="*/ 6 h 79"/>
                  <a:gd name="T28" fmla="*/ 59 w 70"/>
                  <a:gd name="T29" fmla="*/ 6 h 79"/>
                  <a:gd name="T30" fmla="*/ 59 w 70"/>
                  <a:gd name="T31" fmla="*/ 10 h 79"/>
                  <a:gd name="T32" fmla="*/ 55 w 70"/>
                  <a:gd name="T33" fmla="*/ 10 h 79"/>
                  <a:gd name="T34" fmla="*/ 55 w 70"/>
                  <a:gd name="T35" fmla="*/ 13 h 79"/>
                  <a:gd name="T36" fmla="*/ 51 w 70"/>
                  <a:gd name="T37" fmla="*/ 13 h 79"/>
                  <a:gd name="T38" fmla="*/ 51 w 70"/>
                  <a:gd name="T39" fmla="*/ 19 h 79"/>
                  <a:gd name="T40" fmla="*/ 33 w 70"/>
                  <a:gd name="T41" fmla="*/ 43 h 79"/>
                  <a:gd name="T42" fmla="*/ 25 w 70"/>
                  <a:gd name="T43" fmla="*/ 65 h 79"/>
                  <a:gd name="T44" fmla="*/ 25 w 70"/>
                  <a:gd name="T45" fmla="*/ 68 h 79"/>
                  <a:gd name="T46" fmla="*/ 22 w 70"/>
                  <a:gd name="T47" fmla="*/ 74 h 79"/>
                  <a:gd name="T48" fmla="*/ 22 w 70"/>
                  <a:gd name="T49" fmla="*/ 78 h 79"/>
                  <a:gd name="T50" fmla="*/ 25 w 70"/>
                  <a:gd name="T51" fmla="*/ 78 h 79"/>
                  <a:gd name="T52" fmla="*/ 25 w 70"/>
                  <a:gd name="T53" fmla="*/ 79 h 79"/>
                  <a:gd name="T54" fmla="*/ 29 w 70"/>
                  <a:gd name="T55" fmla="*/ 79 h 79"/>
                  <a:gd name="T56" fmla="*/ 33 w 70"/>
                  <a:gd name="T57" fmla="*/ 79 h 79"/>
                  <a:gd name="T58" fmla="*/ 0 w 70"/>
                  <a:gd name="T59" fmla="*/ 79 h 79"/>
                  <a:gd name="T60" fmla="*/ 3 w 70"/>
                  <a:gd name="T61" fmla="*/ 79 h 79"/>
                  <a:gd name="T62" fmla="*/ 7 w 70"/>
                  <a:gd name="T63" fmla="*/ 79 h 79"/>
                  <a:gd name="T64" fmla="*/ 7 w 70"/>
                  <a:gd name="T65" fmla="*/ 78 h 79"/>
                  <a:gd name="T66" fmla="*/ 11 w 70"/>
                  <a:gd name="T67" fmla="*/ 78 h 79"/>
                  <a:gd name="T68" fmla="*/ 11 w 70"/>
                  <a:gd name="T69" fmla="*/ 74 h 79"/>
                  <a:gd name="T70" fmla="*/ 11 w 70"/>
                  <a:gd name="T71" fmla="*/ 68 h 79"/>
                  <a:gd name="T72" fmla="*/ 14 w 70"/>
                  <a:gd name="T73" fmla="*/ 68 h 79"/>
                  <a:gd name="T74" fmla="*/ 14 w 70"/>
                  <a:gd name="T75" fmla="*/ 65 h 79"/>
                  <a:gd name="T76" fmla="*/ 22 w 70"/>
                  <a:gd name="T77" fmla="*/ 43 h 79"/>
                  <a:gd name="T78" fmla="*/ 11 w 70"/>
                  <a:gd name="T79" fmla="*/ 13 h 79"/>
                  <a:gd name="T80" fmla="*/ 11 w 70"/>
                  <a:gd name="T81" fmla="*/ 10 h 79"/>
                  <a:gd name="T82" fmla="*/ 11 w 70"/>
                  <a:gd name="T83" fmla="*/ 6 h 79"/>
                  <a:gd name="T84" fmla="*/ 7 w 70"/>
                  <a:gd name="T85" fmla="*/ 6 h 79"/>
                  <a:gd name="T86" fmla="*/ 7 w 70"/>
                  <a:gd name="T87" fmla="*/ 2 h 79"/>
                  <a:gd name="T88" fmla="*/ 3 w 70"/>
                  <a:gd name="T89" fmla="*/ 2 h 79"/>
                  <a:gd name="T90" fmla="*/ 0 w 70"/>
                  <a:gd name="T91" fmla="*/ 2 h 79"/>
                  <a:gd name="T92" fmla="*/ 3 w 70"/>
                  <a:gd name="T93" fmla="*/ 0 h 79"/>
                  <a:gd name="T94" fmla="*/ 33 w 70"/>
                  <a:gd name="T95" fmla="*/ 0 h 79"/>
                  <a:gd name="T96" fmla="*/ 33 w 70"/>
                  <a:gd name="T97" fmla="*/ 2 h 79"/>
                  <a:gd name="T98" fmla="*/ 29 w 70"/>
                  <a:gd name="T99" fmla="*/ 2 h 79"/>
                  <a:gd name="T100" fmla="*/ 25 w 70"/>
                  <a:gd name="T101" fmla="*/ 2 h 79"/>
                  <a:gd name="T102" fmla="*/ 22 w 70"/>
                  <a:gd name="T103" fmla="*/ 2 h 79"/>
                  <a:gd name="T104" fmla="*/ 22 w 70"/>
                  <a:gd name="T105" fmla="*/ 6 h 79"/>
                  <a:gd name="T106" fmla="*/ 22 w 70"/>
                  <a:gd name="T107" fmla="*/ 10 h 79"/>
                  <a:gd name="T108" fmla="*/ 22 w 70"/>
                  <a:gd name="T109" fmla="*/ 13 h 79"/>
                  <a:gd name="T110" fmla="*/ 25 w 70"/>
                  <a:gd name="T111" fmla="*/ 19 h 79"/>
                  <a:gd name="T112" fmla="*/ 29 w 70"/>
                  <a:gd name="T113" fmla="*/ 41 h 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79"/>
                  <a:gd name="T173" fmla="*/ 70 w 70"/>
                  <a:gd name="T174" fmla="*/ 79 h 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79">
                    <a:moveTo>
                      <a:pt x="29" y="41"/>
                    </a:moveTo>
                    <a:lnTo>
                      <a:pt x="47" y="19"/>
                    </a:lnTo>
                    <a:lnTo>
                      <a:pt x="47" y="13"/>
                    </a:lnTo>
                    <a:lnTo>
                      <a:pt x="51" y="10"/>
                    </a:lnTo>
                    <a:lnTo>
                      <a:pt x="51" y="6"/>
                    </a:lnTo>
                    <a:lnTo>
                      <a:pt x="51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9" y="10"/>
                    </a:lnTo>
                    <a:lnTo>
                      <a:pt x="55" y="10"/>
                    </a:lnTo>
                    <a:lnTo>
                      <a:pt x="55" y="13"/>
                    </a:lnTo>
                    <a:lnTo>
                      <a:pt x="51" y="13"/>
                    </a:lnTo>
                    <a:lnTo>
                      <a:pt x="51" y="19"/>
                    </a:lnTo>
                    <a:lnTo>
                      <a:pt x="33" y="43"/>
                    </a:lnTo>
                    <a:lnTo>
                      <a:pt x="25" y="65"/>
                    </a:lnTo>
                    <a:lnTo>
                      <a:pt x="25" y="68"/>
                    </a:lnTo>
                    <a:lnTo>
                      <a:pt x="22" y="74"/>
                    </a:lnTo>
                    <a:lnTo>
                      <a:pt x="22" y="78"/>
                    </a:lnTo>
                    <a:lnTo>
                      <a:pt x="25" y="78"/>
                    </a:lnTo>
                    <a:lnTo>
                      <a:pt x="25" y="79"/>
                    </a:lnTo>
                    <a:lnTo>
                      <a:pt x="29" y="79"/>
                    </a:lnTo>
                    <a:lnTo>
                      <a:pt x="33" y="79"/>
                    </a:lnTo>
                    <a:lnTo>
                      <a:pt x="0" y="79"/>
                    </a:lnTo>
                    <a:lnTo>
                      <a:pt x="3" y="79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11" y="78"/>
                    </a:lnTo>
                    <a:lnTo>
                      <a:pt x="11" y="74"/>
                    </a:lnTo>
                    <a:lnTo>
                      <a:pt x="11" y="68"/>
                    </a:lnTo>
                    <a:lnTo>
                      <a:pt x="14" y="68"/>
                    </a:lnTo>
                    <a:lnTo>
                      <a:pt x="14" y="65"/>
                    </a:lnTo>
                    <a:lnTo>
                      <a:pt x="22" y="43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3"/>
                    </a:lnTo>
                    <a:lnTo>
                      <a:pt x="25" y="19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08" name="Freeform 339"/>
              <p:cNvSpPr>
                <a:spLocks/>
              </p:cNvSpPr>
              <p:nvPr/>
            </p:nvSpPr>
            <p:spPr bwMode="auto">
              <a:xfrm>
                <a:off x="922" y="3445"/>
                <a:ext cx="55" cy="83"/>
              </a:xfrm>
              <a:custGeom>
                <a:avLst/>
                <a:gdLst>
                  <a:gd name="T0" fmla="*/ 48 w 55"/>
                  <a:gd name="T1" fmla="*/ 83 h 83"/>
                  <a:gd name="T2" fmla="*/ 7 w 55"/>
                  <a:gd name="T3" fmla="*/ 74 h 83"/>
                  <a:gd name="T4" fmla="*/ 15 w 55"/>
                  <a:gd name="T5" fmla="*/ 68 h 83"/>
                  <a:gd name="T6" fmla="*/ 22 w 55"/>
                  <a:gd name="T7" fmla="*/ 59 h 83"/>
                  <a:gd name="T8" fmla="*/ 29 w 55"/>
                  <a:gd name="T9" fmla="*/ 53 h 83"/>
                  <a:gd name="T10" fmla="*/ 33 w 55"/>
                  <a:gd name="T11" fmla="*/ 46 h 83"/>
                  <a:gd name="T12" fmla="*/ 37 w 55"/>
                  <a:gd name="T13" fmla="*/ 37 h 83"/>
                  <a:gd name="T14" fmla="*/ 40 w 55"/>
                  <a:gd name="T15" fmla="*/ 31 h 83"/>
                  <a:gd name="T16" fmla="*/ 40 w 55"/>
                  <a:gd name="T17" fmla="*/ 22 h 83"/>
                  <a:gd name="T18" fmla="*/ 37 w 55"/>
                  <a:gd name="T19" fmla="*/ 18 h 83"/>
                  <a:gd name="T20" fmla="*/ 33 w 55"/>
                  <a:gd name="T21" fmla="*/ 13 h 83"/>
                  <a:gd name="T22" fmla="*/ 29 w 55"/>
                  <a:gd name="T23" fmla="*/ 9 h 83"/>
                  <a:gd name="T24" fmla="*/ 22 w 55"/>
                  <a:gd name="T25" fmla="*/ 9 h 83"/>
                  <a:gd name="T26" fmla="*/ 18 w 55"/>
                  <a:gd name="T27" fmla="*/ 13 h 83"/>
                  <a:gd name="T28" fmla="*/ 11 w 55"/>
                  <a:gd name="T29" fmla="*/ 13 h 83"/>
                  <a:gd name="T30" fmla="*/ 7 w 55"/>
                  <a:gd name="T31" fmla="*/ 15 h 83"/>
                  <a:gd name="T32" fmla="*/ 7 w 55"/>
                  <a:gd name="T33" fmla="*/ 22 h 83"/>
                  <a:gd name="T34" fmla="*/ 4 w 55"/>
                  <a:gd name="T35" fmla="*/ 18 h 83"/>
                  <a:gd name="T36" fmla="*/ 7 w 55"/>
                  <a:gd name="T37" fmla="*/ 13 h 83"/>
                  <a:gd name="T38" fmla="*/ 11 w 55"/>
                  <a:gd name="T39" fmla="*/ 9 h 83"/>
                  <a:gd name="T40" fmla="*/ 15 w 55"/>
                  <a:gd name="T41" fmla="*/ 4 h 83"/>
                  <a:gd name="T42" fmla="*/ 18 w 55"/>
                  <a:gd name="T43" fmla="*/ 0 h 83"/>
                  <a:gd name="T44" fmla="*/ 26 w 55"/>
                  <a:gd name="T45" fmla="*/ 0 h 83"/>
                  <a:gd name="T46" fmla="*/ 33 w 55"/>
                  <a:gd name="T47" fmla="*/ 0 h 83"/>
                  <a:gd name="T48" fmla="*/ 40 w 55"/>
                  <a:gd name="T49" fmla="*/ 4 h 83"/>
                  <a:gd name="T50" fmla="*/ 44 w 55"/>
                  <a:gd name="T51" fmla="*/ 9 h 83"/>
                  <a:gd name="T52" fmla="*/ 48 w 55"/>
                  <a:gd name="T53" fmla="*/ 13 h 83"/>
                  <a:gd name="T54" fmla="*/ 51 w 55"/>
                  <a:gd name="T55" fmla="*/ 18 h 83"/>
                  <a:gd name="T56" fmla="*/ 48 w 55"/>
                  <a:gd name="T57" fmla="*/ 28 h 83"/>
                  <a:gd name="T58" fmla="*/ 48 w 55"/>
                  <a:gd name="T59" fmla="*/ 33 h 83"/>
                  <a:gd name="T60" fmla="*/ 44 w 55"/>
                  <a:gd name="T61" fmla="*/ 37 h 83"/>
                  <a:gd name="T62" fmla="*/ 40 w 55"/>
                  <a:gd name="T63" fmla="*/ 46 h 83"/>
                  <a:gd name="T64" fmla="*/ 37 w 55"/>
                  <a:gd name="T65" fmla="*/ 53 h 83"/>
                  <a:gd name="T66" fmla="*/ 29 w 55"/>
                  <a:gd name="T67" fmla="*/ 55 h 83"/>
                  <a:gd name="T68" fmla="*/ 22 w 55"/>
                  <a:gd name="T69" fmla="*/ 64 h 83"/>
                  <a:gd name="T70" fmla="*/ 18 w 55"/>
                  <a:gd name="T71" fmla="*/ 72 h 83"/>
                  <a:gd name="T72" fmla="*/ 15 w 55"/>
                  <a:gd name="T73" fmla="*/ 74 h 83"/>
                  <a:gd name="T74" fmla="*/ 40 w 55"/>
                  <a:gd name="T75" fmla="*/ 74 h 83"/>
                  <a:gd name="T76" fmla="*/ 48 w 55"/>
                  <a:gd name="T77" fmla="*/ 72 h 83"/>
                  <a:gd name="T78" fmla="*/ 51 w 55"/>
                  <a:gd name="T79" fmla="*/ 68 h 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83"/>
                  <a:gd name="T122" fmla="*/ 55 w 55"/>
                  <a:gd name="T123" fmla="*/ 83 h 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83">
                    <a:moveTo>
                      <a:pt x="55" y="68"/>
                    </a:moveTo>
                    <a:lnTo>
                      <a:pt x="48" y="83"/>
                    </a:lnTo>
                    <a:lnTo>
                      <a:pt x="0" y="83"/>
                    </a:lnTo>
                    <a:lnTo>
                      <a:pt x="7" y="74"/>
                    </a:lnTo>
                    <a:lnTo>
                      <a:pt x="11" y="72"/>
                    </a:lnTo>
                    <a:lnTo>
                      <a:pt x="15" y="68"/>
                    </a:lnTo>
                    <a:lnTo>
                      <a:pt x="18" y="64"/>
                    </a:lnTo>
                    <a:lnTo>
                      <a:pt x="22" y="59"/>
                    </a:lnTo>
                    <a:lnTo>
                      <a:pt x="26" y="55"/>
                    </a:lnTo>
                    <a:lnTo>
                      <a:pt x="29" y="53"/>
                    </a:lnTo>
                    <a:lnTo>
                      <a:pt x="29" y="50"/>
                    </a:lnTo>
                    <a:lnTo>
                      <a:pt x="33" y="46"/>
                    </a:lnTo>
                    <a:lnTo>
                      <a:pt x="37" y="41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7" y="18"/>
                    </a:lnTo>
                    <a:lnTo>
                      <a:pt x="37" y="15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51" y="18"/>
                    </a:lnTo>
                    <a:lnTo>
                      <a:pt x="51" y="22"/>
                    </a:lnTo>
                    <a:lnTo>
                      <a:pt x="48" y="28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7"/>
                    </a:lnTo>
                    <a:lnTo>
                      <a:pt x="44" y="37"/>
                    </a:lnTo>
                    <a:lnTo>
                      <a:pt x="44" y="41"/>
                    </a:lnTo>
                    <a:lnTo>
                      <a:pt x="40" y="46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3" y="53"/>
                    </a:lnTo>
                    <a:lnTo>
                      <a:pt x="29" y="55"/>
                    </a:lnTo>
                    <a:lnTo>
                      <a:pt x="26" y="59"/>
                    </a:lnTo>
                    <a:lnTo>
                      <a:pt x="22" y="64"/>
                    </a:lnTo>
                    <a:lnTo>
                      <a:pt x="22" y="68"/>
                    </a:lnTo>
                    <a:lnTo>
                      <a:pt x="18" y="72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51" y="72"/>
                    </a:lnTo>
                    <a:lnTo>
                      <a:pt x="51" y="68"/>
                    </a:lnTo>
                    <a:lnTo>
                      <a:pt x="5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09" name="Freeform 340"/>
              <p:cNvSpPr>
                <a:spLocks noEditPoints="1"/>
              </p:cNvSpPr>
              <p:nvPr/>
            </p:nvSpPr>
            <p:spPr bwMode="auto">
              <a:xfrm>
                <a:off x="988" y="3386"/>
                <a:ext cx="78" cy="37"/>
              </a:xfrm>
              <a:custGeom>
                <a:avLst/>
                <a:gdLst>
                  <a:gd name="T0" fmla="*/ 0 w 78"/>
                  <a:gd name="T1" fmla="*/ 0 h 37"/>
                  <a:gd name="T2" fmla="*/ 78 w 78"/>
                  <a:gd name="T3" fmla="*/ 0 h 37"/>
                  <a:gd name="T4" fmla="*/ 78 w 78"/>
                  <a:gd name="T5" fmla="*/ 8 h 37"/>
                  <a:gd name="T6" fmla="*/ 0 w 78"/>
                  <a:gd name="T7" fmla="*/ 8 h 37"/>
                  <a:gd name="T8" fmla="*/ 0 w 78"/>
                  <a:gd name="T9" fmla="*/ 0 h 37"/>
                  <a:gd name="T10" fmla="*/ 0 w 78"/>
                  <a:gd name="T11" fmla="*/ 31 h 37"/>
                  <a:gd name="T12" fmla="*/ 78 w 78"/>
                  <a:gd name="T13" fmla="*/ 31 h 37"/>
                  <a:gd name="T14" fmla="*/ 78 w 78"/>
                  <a:gd name="T15" fmla="*/ 37 h 37"/>
                  <a:gd name="T16" fmla="*/ 0 w 78"/>
                  <a:gd name="T17" fmla="*/ 37 h 37"/>
                  <a:gd name="T18" fmla="*/ 0 w 78"/>
                  <a:gd name="T19" fmla="*/ 31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37"/>
                  <a:gd name="T32" fmla="*/ 78 w 78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37">
                    <a:moveTo>
                      <a:pt x="0" y="0"/>
                    </a:moveTo>
                    <a:lnTo>
                      <a:pt x="78" y="0"/>
                    </a:lnTo>
                    <a:lnTo>
                      <a:pt x="7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31"/>
                    </a:moveTo>
                    <a:lnTo>
                      <a:pt x="78" y="31"/>
                    </a:lnTo>
                    <a:lnTo>
                      <a:pt x="78" y="37"/>
                    </a:lnTo>
                    <a:lnTo>
                      <a:pt x="0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0" name="Line 356"/>
              <p:cNvSpPr>
                <a:spLocks noChangeShapeType="1"/>
              </p:cNvSpPr>
              <p:nvPr/>
            </p:nvSpPr>
            <p:spPr bwMode="auto">
              <a:xfrm>
                <a:off x="819" y="3519"/>
                <a:ext cx="5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1" name="Line 357"/>
              <p:cNvSpPr>
                <a:spLocks noChangeShapeType="1"/>
              </p:cNvSpPr>
              <p:nvPr/>
            </p:nvSpPr>
            <p:spPr bwMode="auto">
              <a:xfrm>
                <a:off x="926" y="351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2" name="Line 358"/>
              <p:cNvSpPr>
                <a:spLocks noChangeShapeType="1"/>
              </p:cNvSpPr>
              <p:nvPr/>
            </p:nvSpPr>
            <p:spPr bwMode="auto">
              <a:xfrm>
                <a:off x="988" y="351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3" name="Line 359"/>
              <p:cNvSpPr>
                <a:spLocks noChangeShapeType="1"/>
              </p:cNvSpPr>
              <p:nvPr/>
            </p:nvSpPr>
            <p:spPr bwMode="auto">
              <a:xfrm>
                <a:off x="1047" y="3519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4" name="Line 360"/>
              <p:cNvSpPr>
                <a:spLocks noChangeShapeType="1"/>
              </p:cNvSpPr>
              <p:nvPr/>
            </p:nvSpPr>
            <p:spPr bwMode="auto">
              <a:xfrm>
                <a:off x="1154" y="3519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5" name="Line 361"/>
              <p:cNvSpPr>
                <a:spLocks noChangeShapeType="1"/>
              </p:cNvSpPr>
              <p:nvPr/>
            </p:nvSpPr>
            <p:spPr bwMode="auto">
              <a:xfrm>
                <a:off x="1217" y="3519"/>
                <a:ext cx="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6" name="Line 362"/>
              <p:cNvSpPr>
                <a:spLocks noChangeShapeType="1"/>
              </p:cNvSpPr>
              <p:nvPr/>
            </p:nvSpPr>
            <p:spPr bwMode="auto">
              <a:xfrm>
                <a:off x="1279" y="3519"/>
                <a:ext cx="5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7" name="Line 363"/>
              <p:cNvSpPr>
                <a:spLocks noChangeShapeType="1"/>
              </p:cNvSpPr>
              <p:nvPr/>
            </p:nvSpPr>
            <p:spPr bwMode="auto">
              <a:xfrm>
                <a:off x="1386" y="351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8" name="Line 364"/>
              <p:cNvSpPr>
                <a:spLocks noChangeShapeType="1"/>
              </p:cNvSpPr>
              <p:nvPr/>
            </p:nvSpPr>
            <p:spPr bwMode="auto">
              <a:xfrm>
                <a:off x="1449" y="3519"/>
                <a:ext cx="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19" name="Line 365"/>
              <p:cNvSpPr>
                <a:spLocks noChangeShapeType="1"/>
              </p:cNvSpPr>
              <p:nvPr/>
            </p:nvSpPr>
            <p:spPr bwMode="auto">
              <a:xfrm>
                <a:off x="1507" y="3519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0" name="Line 366"/>
              <p:cNvSpPr>
                <a:spLocks noChangeShapeType="1"/>
              </p:cNvSpPr>
              <p:nvPr/>
            </p:nvSpPr>
            <p:spPr bwMode="auto">
              <a:xfrm>
                <a:off x="1614" y="3519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1" name="Line 367"/>
              <p:cNvSpPr>
                <a:spLocks noChangeShapeType="1"/>
              </p:cNvSpPr>
              <p:nvPr/>
            </p:nvSpPr>
            <p:spPr bwMode="auto">
              <a:xfrm>
                <a:off x="1677" y="351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2" name="Line 368"/>
              <p:cNvSpPr>
                <a:spLocks noChangeShapeType="1"/>
              </p:cNvSpPr>
              <p:nvPr/>
            </p:nvSpPr>
            <p:spPr bwMode="auto">
              <a:xfrm>
                <a:off x="1739" y="3519"/>
                <a:ext cx="5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3" name="Line 369"/>
              <p:cNvSpPr>
                <a:spLocks noChangeShapeType="1"/>
              </p:cNvSpPr>
              <p:nvPr/>
            </p:nvSpPr>
            <p:spPr bwMode="auto">
              <a:xfrm>
                <a:off x="1846" y="351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4" name="Line 370"/>
              <p:cNvSpPr>
                <a:spLocks noChangeShapeType="1"/>
              </p:cNvSpPr>
              <p:nvPr/>
            </p:nvSpPr>
            <p:spPr bwMode="auto">
              <a:xfrm>
                <a:off x="1909" y="351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5" name="Line 371"/>
              <p:cNvSpPr>
                <a:spLocks noChangeShapeType="1"/>
              </p:cNvSpPr>
              <p:nvPr/>
            </p:nvSpPr>
            <p:spPr bwMode="auto">
              <a:xfrm>
                <a:off x="1968" y="3519"/>
                <a:ext cx="6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6" name="Line 372"/>
              <p:cNvSpPr>
                <a:spLocks noChangeShapeType="1"/>
              </p:cNvSpPr>
              <p:nvPr/>
            </p:nvSpPr>
            <p:spPr bwMode="auto">
              <a:xfrm>
                <a:off x="2078" y="351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7" name="Line 373"/>
              <p:cNvSpPr>
                <a:spLocks noChangeShapeType="1"/>
              </p:cNvSpPr>
              <p:nvPr/>
            </p:nvSpPr>
            <p:spPr bwMode="auto">
              <a:xfrm>
                <a:off x="2137" y="351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8" name="Line 374"/>
              <p:cNvSpPr>
                <a:spLocks noChangeShapeType="1"/>
              </p:cNvSpPr>
              <p:nvPr/>
            </p:nvSpPr>
            <p:spPr bwMode="auto">
              <a:xfrm>
                <a:off x="2200" y="3519"/>
                <a:ext cx="6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29" name="Line 375"/>
              <p:cNvSpPr>
                <a:spLocks noChangeShapeType="1"/>
              </p:cNvSpPr>
              <p:nvPr/>
            </p:nvSpPr>
            <p:spPr bwMode="auto">
              <a:xfrm>
                <a:off x="2307" y="351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0" name="Line 376"/>
              <p:cNvSpPr>
                <a:spLocks noChangeShapeType="1"/>
              </p:cNvSpPr>
              <p:nvPr/>
            </p:nvSpPr>
            <p:spPr bwMode="auto">
              <a:xfrm>
                <a:off x="2369" y="351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1" name="Line 377"/>
              <p:cNvSpPr>
                <a:spLocks noChangeShapeType="1"/>
              </p:cNvSpPr>
              <p:nvPr/>
            </p:nvSpPr>
            <p:spPr bwMode="auto">
              <a:xfrm>
                <a:off x="2428" y="3519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2" name="Line 378"/>
              <p:cNvSpPr>
                <a:spLocks noChangeShapeType="1"/>
              </p:cNvSpPr>
              <p:nvPr/>
            </p:nvSpPr>
            <p:spPr bwMode="auto">
              <a:xfrm>
                <a:off x="2539" y="351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3" name="Line 379"/>
              <p:cNvSpPr>
                <a:spLocks noChangeShapeType="1"/>
              </p:cNvSpPr>
              <p:nvPr/>
            </p:nvSpPr>
            <p:spPr bwMode="auto">
              <a:xfrm>
                <a:off x="2598" y="3519"/>
                <a:ext cx="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4" name="Line 380"/>
              <p:cNvSpPr>
                <a:spLocks noChangeShapeType="1"/>
              </p:cNvSpPr>
              <p:nvPr/>
            </p:nvSpPr>
            <p:spPr bwMode="auto">
              <a:xfrm>
                <a:off x="2660" y="3519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35" name="Line 381"/>
              <p:cNvSpPr>
                <a:spLocks noChangeShapeType="1"/>
              </p:cNvSpPr>
              <p:nvPr/>
            </p:nvSpPr>
            <p:spPr bwMode="auto">
              <a:xfrm>
                <a:off x="2767" y="3519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" name="Group 516"/>
          <p:cNvGrpSpPr>
            <a:grpSpLocks/>
          </p:cNvGrpSpPr>
          <p:nvPr/>
        </p:nvGrpSpPr>
        <p:grpSpPr bwMode="auto">
          <a:xfrm>
            <a:off x="5357813" y="5289550"/>
            <a:ext cx="3233737" cy="636588"/>
            <a:chOff x="3367" y="3340"/>
            <a:chExt cx="2037" cy="401"/>
          </a:xfrm>
        </p:grpSpPr>
        <p:sp>
          <p:nvSpPr>
            <p:cNvPr id="23569" name="Freeform 452"/>
            <p:cNvSpPr>
              <a:spLocks/>
            </p:cNvSpPr>
            <p:nvPr/>
          </p:nvSpPr>
          <p:spPr bwMode="auto">
            <a:xfrm>
              <a:off x="4251" y="3561"/>
              <a:ext cx="1153" cy="180"/>
            </a:xfrm>
            <a:custGeom>
              <a:avLst/>
              <a:gdLst>
                <a:gd name="T0" fmla="*/ 775 w 1153"/>
                <a:gd name="T1" fmla="*/ 0 h 180"/>
                <a:gd name="T2" fmla="*/ 1153 w 1153"/>
                <a:gd name="T3" fmla="*/ 180 h 180"/>
                <a:gd name="T4" fmla="*/ 0 w 1153"/>
                <a:gd name="T5" fmla="*/ 177 h 180"/>
                <a:gd name="T6" fmla="*/ 424 w 1153"/>
                <a:gd name="T7" fmla="*/ 4 h 180"/>
                <a:gd name="T8" fmla="*/ 775 w 1153"/>
                <a:gd name="T9" fmla="*/ 4 h 180"/>
                <a:gd name="T10" fmla="*/ 775 w 1153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"/>
                <a:gd name="T19" fmla="*/ 0 h 180"/>
                <a:gd name="T20" fmla="*/ 1153 w 1153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" h="180">
                  <a:moveTo>
                    <a:pt x="775" y="0"/>
                  </a:moveTo>
                  <a:lnTo>
                    <a:pt x="1153" y="180"/>
                  </a:lnTo>
                  <a:lnTo>
                    <a:pt x="0" y="177"/>
                  </a:lnTo>
                  <a:lnTo>
                    <a:pt x="424" y="4"/>
                  </a:lnTo>
                  <a:lnTo>
                    <a:pt x="775" y="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570" name="Group 510"/>
            <p:cNvGrpSpPr>
              <a:grpSpLocks/>
            </p:cNvGrpSpPr>
            <p:nvPr/>
          </p:nvGrpSpPr>
          <p:grpSpPr bwMode="auto">
            <a:xfrm>
              <a:off x="3367" y="3340"/>
              <a:ext cx="1273" cy="226"/>
              <a:chOff x="3367" y="3340"/>
              <a:chExt cx="1273" cy="226"/>
            </a:xfrm>
          </p:grpSpPr>
          <p:sp>
            <p:nvSpPr>
              <p:cNvPr id="23571" name="Rectangle 418"/>
              <p:cNvSpPr>
                <a:spLocks noChangeArrowheads="1"/>
              </p:cNvSpPr>
              <p:nvPr/>
            </p:nvSpPr>
            <p:spPr bwMode="auto">
              <a:xfrm>
                <a:off x="3743" y="3340"/>
                <a:ext cx="350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2" name="Rectangle 419"/>
              <p:cNvSpPr>
                <a:spLocks noChangeArrowheads="1"/>
              </p:cNvSpPr>
              <p:nvPr/>
            </p:nvSpPr>
            <p:spPr bwMode="auto">
              <a:xfrm>
                <a:off x="3777" y="3348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/>
              </a:p>
            </p:txBody>
          </p:sp>
          <p:sp>
            <p:nvSpPr>
              <p:cNvPr id="23573" name="Rectangle 420"/>
              <p:cNvSpPr>
                <a:spLocks noChangeArrowheads="1"/>
              </p:cNvSpPr>
              <p:nvPr/>
            </p:nvSpPr>
            <p:spPr bwMode="auto">
              <a:xfrm>
                <a:off x="3852" y="3420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3574" name="Rectangle 421"/>
              <p:cNvSpPr>
                <a:spLocks noChangeArrowheads="1"/>
              </p:cNvSpPr>
              <p:nvPr/>
            </p:nvSpPr>
            <p:spPr bwMode="auto">
              <a:xfrm>
                <a:off x="3910" y="3348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de-DE"/>
              </a:p>
            </p:txBody>
          </p:sp>
          <p:sp>
            <p:nvSpPr>
              <p:cNvPr id="23575" name="Rectangle 422"/>
              <p:cNvSpPr>
                <a:spLocks noChangeArrowheads="1"/>
              </p:cNvSpPr>
              <p:nvPr/>
            </p:nvSpPr>
            <p:spPr bwMode="auto">
              <a:xfrm>
                <a:off x="3965" y="3346"/>
                <a:ext cx="7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 b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23576" name="Rectangle 423"/>
              <p:cNvSpPr>
                <a:spLocks noChangeArrowheads="1"/>
              </p:cNvSpPr>
              <p:nvPr/>
            </p:nvSpPr>
            <p:spPr bwMode="auto">
              <a:xfrm>
                <a:off x="4037" y="3348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de-DE"/>
              </a:p>
            </p:txBody>
          </p:sp>
          <p:sp>
            <p:nvSpPr>
              <p:cNvPr id="23577" name="Rectangle 424"/>
              <p:cNvSpPr>
                <a:spLocks noChangeArrowheads="1"/>
              </p:cNvSpPr>
              <p:nvPr/>
            </p:nvSpPr>
            <p:spPr bwMode="auto">
              <a:xfrm>
                <a:off x="4089" y="3348"/>
                <a:ext cx="3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9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3578" name="Freeform 436"/>
              <p:cNvSpPr>
                <a:spLocks/>
              </p:cNvSpPr>
              <p:nvPr/>
            </p:nvSpPr>
            <p:spPr bwMode="auto">
              <a:xfrm>
                <a:off x="3504" y="3383"/>
                <a:ext cx="69" cy="80"/>
              </a:xfrm>
              <a:custGeom>
                <a:avLst/>
                <a:gdLst>
                  <a:gd name="T0" fmla="*/ 33 w 69"/>
                  <a:gd name="T1" fmla="*/ 38 h 80"/>
                  <a:gd name="T2" fmla="*/ 47 w 69"/>
                  <a:gd name="T3" fmla="*/ 16 h 80"/>
                  <a:gd name="T4" fmla="*/ 51 w 69"/>
                  <a:gd name="T5" fmla="*/ 11 h 80"/>
                  <a:gd name="T6" fmla="*/ 51 w 69"/>
                  <a:gd name="T7" fmla="*/ 7 h 80"/>
                  <a:gd name="T8" fmla="*/ 51 w 69"/>
                  <a:gd name="T9" fmla="*/ 3 h 80"/>
                  <a:gd name="T10" fmla="*/ 47 w 69"/>
                  <a:gd name="T11" fmla="*/ 3 h 80"/>
                  <a:gd name="T12" fmla="*/ 44 w 69"/>
                  <a:gd name="T13" fmla="*/ 3 h 80"/>
                  <a:gd name="T14" fmla="*/ 44 w 69"/>
                  <a:gd name="T15" fmla="*/ 0 h 80"/>
                  <a:gd name="T16" fmla="*/ 69 w 69"/>
                  <a:gd name="T17" fmla="*/ 0 h 80"/>
                  <a:gd name="T18" fmla="*/ 69 w 69"/>
                  <a:gd name="T19" fmla="*/ 3 h 80"/>
                  <a:gd name="T20" fmla="*/ 66 w 69"/>
                  <a:gd name="T21" fmla="*/ 3 h 80"/>
                  <a:gd name="T22" fmla="*/ 62 w 69"/>
                  <a:gd name="T23" fmla="*/ 3 h 80"/>
                  <a:gd name="T24" fmla="*/ 62 w 69"/>
                  <a:gd name="T25" fmla="*/ 7 h 80"/>
                  <a:gd name="T26" fmla="*/ 57 w 69"/>
                  <a:gd name="T27" fmla="*/ 7 h 80"/>
                  <a:gd name="T28" fmla="*/ 57 w 69"/>
                  <a:gd name="T29" fmla="*/ 11 h 80"/>
                  <a:gd name="T30" fmla="*/ 55 w 69"/>
                  <a:gd name="T31" fmla="*/ 11 h 80"/>
                  <a:gd name="T32" fmla="*/ 55 w 69"/>
                  <a:gd name="T33" fmla="*/ 16 h 80"/>
                  <a:gd name="T34" fmla="*/ 51 w 69"/>
                  <a:gd name="T35" fmla="*/ 16 h 80"/>
                  <a:gd name="T36" fmla="*/ 33 w 69"/>
                  <a:gd name="T37" fmla="*/ 44 h 80"/>
                  <a:gd name="T38" fmla="*/ 25 w 69"/>
                  <a:gd name="T39" fmla="*/ 62 h 80"/>
                  <a:gd name="T40" fmla="*/ 25 w 69"/>
                  <a:gd name="T41" fmla="*/ 66 h 80"/>
                  <a:gd name="T42" fmla="*/ 25 w 69"/>
                  <a:gd name="T43" fmla="*/ 71 h 80"/>
                  <a:gd name="T44" fmla="*/ 25 w 69"/>
                  <a:gd name="T45" fmla="*/ 75 h 80"/>
                  <a:gd name="T46" fmla="*/ 25 w 69"/>
                  <a:gd name="T47" fmla="*/ 77 h 80"/>
                  <a:gd name="T48" fmla="*/ 29 w 69"/>
                  <a:gd name="T49" fmla="*/ 77 h 80"/>
                  <a:gd name="T50" fmla="*/ 33 w 69"/>
                  <a:gd name="T51" fmla="*/ 77 h 80"/>
                  <a:gd name="T52" fmla="*/ 33 w 69"/>
                  <a:gd name="T53" fmla="*/ 80 h 80"/>
                  <a:gd name="T54" fmla="*/ 0 w 69"/>
                  <a:gd name="T55" fmla="*/ 80 h 80"/>
                  <a:gd name="T56" fmla="*/ 0 w 69"/>
                  <a:gd name="T57" fmla="*/ 77 h 80"/>
                  <a:gd name="T58" fmla="*/ 1 w 69"/>
                  <a:gd name="T59" fmla="*/ 77 h 80"/>
                  <a:gd name="T60" fmla="*/ 7 w 69"/>
                  <a:gd name="T61" fmla="*/ 77 h 80"/>
                  <a:gd name="T62" fmla="*/ 11 w 69"/>
                  <a:gd name="T63" fmla="*/ 77 h 80"/>
                  <a:gd name="T64" fmla="*/ 11 w 69"/>
                  <a:gd name="T65" fmla="*/ 75 h 80"/>
                  <a:gd name="T66" fmla="*/ 14 w 69"/>
                  <a:gd name="T67" fmla="*/ 75 h 80"/>
                  <a:gd name="T68" fmla="*/ 14 w 69"/>
                  <a:gd name="T69" fmla="*/ 71 h 80"/>
                  <a:gd name="T70" fmla="*/ 14 w 69"/>
                  <a:gd name="T71" fmla="*/ 66 h 80"/>
                  <a:gd name="T72" fmla="*/ 20 w 69"/>
                  <a:gd name="T73" fmla="*/ 40 h 80"/>
                  <a:gd name="T74" fmla="*/ 14 w 69"/>
                  <a:gd name="T75" fmla="*/ 16 h 80"/>
                  <a:gd name="T76" fmla="*/ 14 w 69"/>
                  <a:gd name="T77" fmla="*/ 11 h 80"/>
                  <a:gd name="T78" fmla="*/ 11 w 69"/>
                  <a:gd name="T79" fmla="*/ 11 h 80"/>
                  <a:gd name="T80" fmla="*/ 11 w 69"/>
                  <a:gd name="T81" fmla="*/ 7 h 80"/>
                  <a:gd name="T82" fmla="*/ 11 w 69"/>
                  <a:gd name="T83" fmla="*/ 3 h 80"/>
                  <a:gd name="T84" fmla="*/ 7 w 69"/>
                  <a:gd name="T85" fmla="*/ 3 h 80"/>
                  <a:gd name="T86" fmla="*/ 1 w 69"/>
                  <a:gd name="T87" fmla="*/ 3 h 80"/>
                  <a:gd name="T88" fmla="*/ 1 w 69"/>
                  <a:gd name="T89" fmla="*/ 0 h 80"/>
                  <a:gd name="T90" fmla="*/ 33 w 69"/>
                  <a:gd name="T91" fmla="*/ 0 h 80"/>
                  <a:gd name="T92" fmla="*/ 33 w 69"/>
                  <a:gd name="T93" fmla="*/ 3 h 80"/>
                  <a:gd name="T94" fmla="*/ 29 w 69"/>
                  <a:gd name="T95" fmla="*/ 3 h 80"/>
                  <a:gd name="T96" fmla="*/ 25 w 69"/>
                  <a:gd name="T97" fmla="*/ 3 h 80"/>
                  <a:gd name="T98" fmla="*/ 20 w 69"/>
                  <a:gd name="T99" fmla="*/ 3 h 80"/>
                  <a:gd name="T100" fmla="*/ 20 w 69"/>
                  <a:gd name="T101" fmla="*/ 7 h 80"/>
                  <a:gd name="T102" fmla="*/ 20 w 69"/>
                  <a:gd name="T103" fmla="*/ 11 h 80"/>
                  <a:gd name="T104" fmla="*/ 25 w 69"/>
                  <a:gd name="T105" fmla="*/ 11 h 80"/>
                  <a:gd name="T106" fmla="*/ 25 w 69"/>
                  <a:gd name="T107" fmla="*/ 16 h 80"/>
                  <a:gd name="T108" fmla="*/ 33 w 69"/>
                  <a:gd name="T109" fmla="*/ 38 h 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"/>
                  <a:gd name="T166" fmla="*/ 0 h 80"/>
                  <a:gd name="T167" fmla="*/ 69 w 69"/>
                  <a:gd name="T168" fmla="*/ 80 h 8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" h="80">
                    <a:moveTo>
                      <a:pt x="33" y="38"/>
                    </a:moveTo>
                    <a:lnTo>
                      <a:pt x="47" y="16"/>
                    </a:lnTo>
                    <a:lnTo>
                      <a:pt x="51" y="11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7" y="3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69" y="0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2" y="3"/>
                    </a:lnTo>
                    <a:lnTo>
                      <a:pt x="62" y="7"/>
                    </a:lnTo>
                    <a:lnTo>
                      <a:pt x="57" y="7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33" y="44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5" y="71"/>
                    </a:lnTo>
                    <a:lnTo>
                      <a:pt x="25" y="75"/>
                    </a:lnTo>
                    <a:lnTo>
                      <a:pt x="25" y="77"/>
                    </a:lnTo>
                    <a:lnTo>
                      <a:pt x="29" y="77"/>
                    </a:lnTo>
                    <a:lnTo>
                      <a:pt x="33" y="77"/>
                    </a:lnTo>
                    <a:lnTo>
                      <a:pt x="33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7" y="77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4" y="75"/>
                    </a:lnTo>
                    <a:lnTo>
                      <a:pt x="14" y="71"/>
                    </a:lnTo>
                    <a:lnTo>
                      <a:pt x="14" y="66"/>
                    </a:lnTo>
                    <a:lnTo>
                      <a:pt x="20" y="40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5" y="11"/>
                    </a:lnTo>
                    <a:lnTo>
                      <a:pt x="25" y="16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9" name="Freeform 437"/>
              <p:cNvSpPr>
                <a:spLocks/>
              </p:cNvSpPr>
              <p:nvPr/>
            </p:nvSpPr>
            <p:spPr bwMode="auto">
              <a:xfrm>
                <a:off x="3573" y="3449"/>
                <a:ext cx="56" cy="86"/>
              </a:xfrm>
              <a:custGeom>
                <a:avLst/>
                <a:gdLst>
                  <a:gd name="T0" fmla="*/ 48 w 56"/>
                  <a:gd name="T1" fmla="*/ 86 h 86"/>
                  <a:gd name="T2" fmla="*/ 0 w 56"/>
                  <a:gd name="T3" fmla="*/ 83 h 86"/>
                  <a:gd name="T4" fmla="*/ 12 w 56"/>
                  <a:gd name="T5" fmla="*/ 73 h 86"/>
                  <a:gd name="T6" fmla="*/ 19 w 56"/>
                  <a:gd name="T7" fmla="*/ 68 h 86"/>
                  <a:gd name="T8" fmla="*/ 24 w 56"/>
                  <a:gd name="T9" fmla="*/ 55 h 86"/>
                  <a:gd name="T10" fmla="*/ 34 w 56"/>
                  <a:gd name="T11" fmla="*/ 49 h 86"/>
                  <a:gd name="T12" fmla="*/ 37 w 56"/>
                  <a:gd name="T13" fmla="*/ 42 h 86"/>
                  <a:gd name="T14" fmla="*/ 37 w 56"/>
                  <a:gd name="T15" fmla="*/ 33 h 86"/>
                  <a:gd name="T16" fmla="*/ 37 w 56"/>
                  <a:gd name="T17" fmla="*/ 27 h 86"/>
                  <a:gd name="T18" fmla="*/ 37 w 56"/>
                  <a:gd name="T19" fmla="*/ 18 h 86"/>
                  <a:gd name="T20" fmla="*/ 34 w 56"/>
                  <a:gd name="T21" fmla="*/ 14 h 86"/>
                  <a:gd name="T22" fmla="*/ 30 w 56"/>
                  <a:gd name="T23" fmla="*/ 11 h 86"/>
                  <a:gd name="T24" fmla="*/ 23 w 56"/>
                  <a:gd name="T25" fmla="*/ 11 h 86"/>
                  <a:gd name="T26" fmla="*/ 15 w 56"/>
                  <a:gd name="T27" fmla="*/ 11 h 86"/>
                  <a:gd name="T28" fmla="*/ 6 w 56"/>
                  <a:gd name="T29" fmla="*/ 18 h 86"/>
                  <a:gd name="T30" fmla="*/ 4 w 56"/>
                  <a:gd name="T31" fmla="*/ 24 h 86"/>
                  <a:gd name="T32" fmla="*/ 4 w 56"/>
                  <a:gd name="T33" fmla="*/ 24 h 86"/>
                  <a:gd name="T34" fmla="*/ 4 w 56"/>
                  <a:gd name="T35" fmla="*/ 14 h 86"/>
                  <a:gd name="T36" fmla="*/ 6 w 56"/>
                  <a:gd name="T37" fmla="*/ 9 h 86"/>
                  <a:gd name="T38" fmla="*/ 15 w 56"/>
                  <a:gd name="T39" fmla="*/ 5 h 86"/>
                  <a:gd name="T40" fmla="*/ 23 w 56"/>
                  <a:gd name="T41" fmla="*/ 0 h 86"/>
                  <a:gd name="T42" fmla="*/ 30 w 56"/>
                  <a:gd name="T43" fmla="*/ 0 h 86"/>
                  <a:gd name="T44" fmla="*/ 37 w 56"/>
                  <a:gd name="T45" fmla="*/ 5 h 86"/>
                  <a:gd name="T46" fmla="*/ 43 w 56"/>
                  <a:gd name="T47" fmla="*/ 11 h 86"/>
                  <a:gd name="T48" fmla="*/ 48 w 56"/>
                  <a:gd name="T49" fmla="*/ 14 h 86"/>
                  <a:gd name="T50" fmla="*/ 48 w 56"/>
                  <a:gd name="T51" fmla="*/ 24 h 86"/>
                  <a:gd name="T52" fmla="*/ 48 w 56"/>
                  <a:gd name="T53" fmla="*/ 29 h 86"/>
                  <a:gd name="T54" fmla="*/ 43 w 56"/>
                  <a:gd name="T55" fmla="*/ 33 h 86"/>
                  <a:gd name="T56" fmla="*/ 43 w 56"/>
                  <a:gd name="T57" fmla="*/ 42 h 86"/>
                  <a:gd name="T58" fmla="*/ 37 w 56"/>
                  <a:gd name="T59" fmla="*/ 49 h 86"/>
                  <a:gd name="T60" fmla="*/ 34 w 56"/>
                  <a:gd name="T61" fmla="*/ 51 h 86"/>
                  <a:gd name="T62" fmla="*/ 30 w 56"/>
                  <a:gd name="T63" fmla="*/ 60 h 86"/>
                  <a:gd name="T64" fmla="*/ 23 w 56"/>
                  <a:gd name="T65" fmla="*/ 68 h 86"/>
                  <a:gd name="T66" fmla="*/ 15 w 56"/>
                  <a:gd name="T67" fmla="*/ 73 h 86"/>
                  <a:gd name="T68" fmla="*/ 34 w 56"/>
                  <a:gd name="T69" fmla="*/ 73 h 86"/>
                  <a:gd name="T70" fmla="*/ 41 w 56"/>
                  <a:gd name="T71" fmla="*/ 73 h 86"/>
                  <a:gd name="T72" fmla="*/ 48 w 56"/>
                  <a:gd name="T73" fmla="*/ 73 h 86"/>
                  <a:gd name="T74" fmla="*/ 52 w 56"/>
                  <a:gd name="T75" fmla="*/ 70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"/>
                  <a:gd name="T115" fmla="*/ 0 h 86"/>
                  <a:gd name="T116" fmla="*/ 56 w 5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" h="86">
                    <a:moveTo>
                      <a:pt x="56" y="70"/>
                    </a:moveTo>
                    <a:lnTo>
                      <a:pt x="48" y="86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19" y="68"/>
                    </a:lnTo>
                    <a:lnTo>
                      <a:pt x="23" y="60"/>
                    </a:lnTo>
                    <a:lnTo>
                      <a:pt x="24" y="55"/>
                    </a:lnTo>
                    <a:lnTo>
                      <a:pt x="30" y="51"/>
                    </a:lnTo>
                    <a:lnTo>
                      <a:pt x="34" y="49"/>
                    </a:lnTo>
                    <a:lnTo>
                      <a:pt x="34" y="46"/>
                    </a:lnTo>
                    <a:lnTo>
                      <a:pt x="37" y="42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4"/>
                    </a:lnTo>
                    <a:lnTo>
                      <a:pt x="37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0" y="14"/>
                    </a:lnTo>
                    <a:lnTo>
                      <a:pt x="30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5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3" y="11"/>
                    </a:lnTo>
                    <a:lnTo>
                      <a:pt x="48" y="11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3"/>
                    </a:lnTo>
                    <a:lnTo>
                      <a:pt x="43" y="33"/>
                    </a:lnTo>
                    <a:lnTo>
                      <a:pt x="43" y="37"/>
                    </a:lnTo>
                    <a:lnTo>
                      <a:pt x="43" y="42"/>
                    </a:lnTo>
                    <a:lnTo>
                      <a:pt x="41" y="46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4" y="51"/>
                    </a:lnTo>
                    <a:lnTo>
                      <a:pt x="34" y="55"/>
                    </a:lnTo>
                    <a:lnTo>
                      <a:pt x="30" y="60"/>
                    </a:lnTo>
                    <a:lnTo>
                      <a:pt x="24" y="64"/>
                    </a:lnTo>
                    <a:lnTo>
                      <a:pt x="23" y="68"/>
                    </a:lnTo>
                    <a:lnTo>
                      <a:pt x="19" y="70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34" y="73"/>
                    </a:lnTo>
                    <a:lnTo>
                      <a:pt x="37" y="73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8" y="73"/>
                    </a:lnTo>
                    <a:lnTo>
                      <a:pt x="48" y="70"/>
                    </a:lnTo>
                    <a:lnTo>
                      <a:pt x="52" y="70"/>
                    </a:lnTo>
                    <a:lnTo>
                      <a:pt x="5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0" name="Freeform 438"/>
              <p:cNvSpPr>
                <a:spLocks noEditPoints="1"/>
              </p:cNvSpPr>
              <p:nvPr/>
            </p:nvSpPr>
            <p:spPr bwMode="auto">
              <a:xfrm>
                <a:off x="3634" y="3408"/>
                <a:ext cx="79" cy="33"/>
              </a:xfrm>
              <a:custGeom>
                <a:avLst/>
                <a:gdLst>
                  <a:gd name="T0" fmla="*/ 0 w 79"/>
                  <a:gd name="T1" fmla="*/ 0 h 33"/>
                  <a:gd name="T2" fmla="*/ 79 w 79"/>
                  <a:gd name="T3" fmla="*/ 0 h 33"/>
                  <a:gd name="T4" fmla="*/ 79 w 79"/>
                  <a:gd name="T5" fmla="*/ 9 h 33"/>
                  <a:gd name="T6" fmla="*/ 0 w 79"/>
                  <a:gd name="T7" fmla="*/ 9 h 33"/>
                  <a:gd name="T8" fmla="*/ 0 w 79"/>
                  <a:gd name="T9" fmla="*/ 0 h 33"/>
                  <a:gd name="T10" fmla="*/ 0 w 79"/>
                  <a:gd name="T11" fmla="*/ 28 h 33"/>
                  <a:gd name="T12" fmla="*/ 79 w 79"/>
                  <a:gd name="T13" fmla="*/ 28 h 33"/>
                  <a:gd name="T14" fmla="*/ 79 w 79"/>
                  <a:gd name="T15" fmla="*/ 33 h 33"/>
                  <a:gd name="T16" fmla="*/ 0 w 79"/>
                  <a:gd name="T17" fmla="*/ 33 h 33"/>
                  <a:gd name="T18" fmla="*/ 0 w 79"/>
                  <a:gd name="T19" fmla="*/ 28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33"/>
                  <a:gd name="T32" fmla="*/ 79 w 79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33">
                    <a:moveTo>
                      <a:pt x="0" y="0"/>
                    </a:moveTo>
                    <a:lnTo>
                      <a:pt x="79" y="0"/>
                    </a:lnTo>
                    <a:lnTo>
                      <a:pt x="79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28"/>
                    </a:moveTo>
                    <a:lnTo>
                      <a:pt x="79" y="28"/>
                    </a:lnTo>
                    <a:lnTo>
                      <a:pt x="79" y="33"/>
                    </a:lnTo>
                    <a:lnTo>
                      <a:pt x="0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1" name="Line 459"/>
              <p:cNvSpPr>
                <a:spLocks noChangeShapeType="1"/>
              </p:cNvSpPr>
              <p:nvPr/>
            </p:nvSpPr>
            <p:spPr bwMode="auto">
              <a:xfrm flipH="1">
                <a:off x="4625" y="356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2" name="Line 460"/>
              <p:cNvSpPr>
                <a:spLocks noChangeShapeType="1"/>
              </p:cNvSpPr>
              <p:nvPr/>
            </p:nvSpPr>
            <p:spPr bwMode="auto">
              <a:xfrm flipH="1">
                <a:off x="4520" y="3565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3" name="Line 461"/>
              <p:cNvSpPr>
                <a:spLocks noChangeShapeType="1"/>
              </p:cNvSpPr>
              <p:nvPr/>
            </p:nvSpPr>
            <p:spPr bwMode="auto">
              <a:xfrm flipH="1">
                <a:off x="4441" y="3565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4" name="Line 462"/>
              <p:cNvSpPr>
                <a:spLocks noChangeShapeType="1"/>
              </p:cNvSpPr>
              <p:nvPr/>
            </p:nvSpPr>
            <p:spPr bwMode="auto">
              <a:xfrm flipH="1">
                <a:off x="4398" y="356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5" name="Line 463"/>
              <p:cNvSpPr>
                <a:spLocks noChangeShapeType="1"/>
              </p:cNvSpPr>
              <p:nvPr/>
            </p:nvSpPr>
            <p:spPr bwMode="auto">
              <a:xfrm flipH="1">
                <a:off x="4288" y="3565"/>
                <a:ext cx="6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6" name="Line 464"/>
              <p:cNvSpPr>
                <a:spLocks noChangeShapeType="1"/>
              </p:cNvSpPr>
              <p:nvPr/>
            </p:nvSpPr>
            <p:spPr bwMode="auto">
              <a:xfrm flipH="1">
                <a:off x="4214" y="3565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7" name="Line 465"/>
              <p:cNvSpPr>
                <a:spLocks noChangeShapeType="1"/>
              </p:cNvSpPr>
              <p:nvPr/>
            </p:nvSpPr>
            <p:spPr bwMode="auto">
              <a:xfrm flipH="1">
                <a:off x="4165" y="3565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8" name="Line 466"/>
              <p:cNvSpPr>
                <a:spLocks noChangeShapeType="1"/>
              </p:cNvSpPr>
              <p:nvPr/>
            </p:nvSpPr>
            <p:spPr bwMode="auto">
              <a:xfrm flipH="1">
                <a:off x="4060" y="3565"/>
                <a:ext cx="6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89" name="Line 467"/>
              <p:cNvSpPr>
                <a:spLocks noChangeShapeType="1"/>
              </p:cNvSpPr>
              <p:nvPr/>
            </p:nvSpPr>
            <p:spPr bwMode="auto">
              <a:xfrm flipH="1">
                <a:off x="3980" y="3565"/>
                <a:ext cx="3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0" name="Line 468"/>
              <p:cNvSpPr>
                <a:spLocks noChangeShapeType="1"/>
              </p:cNvSpPr>
              <p:nvPr/>
            </p:nvSpPr>
            <p:spPr bwMode="auto">
              <a:xfrm flipH="1">
                <a:off x="3938" y="356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1" name="Line 469"/>
              <p:cNvSpPr>
                <a:spLocks noChangeShapeType="1"/>
              </p:cNvSpPr>
              <p:nvPr/>
            </p:nvSpPr>
            <p:spPr bwMode="auto">
              <a:xfrm flipH="1">
                <a:off x="3828" y="3565"/>
                <a:ext cx="6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2" name="Line 470"/>
              <p:cNvSpPr>
                <a:spLocks noChangeShapeType="1"/>
              </p:cNvSpPr>
              <p:nvPr/>
            </p:nvSpPr>
            <p:spPr bwMode="auto">
              <a:xfrm flipH="1">
                <a:off x="3750" y="3565"/>
                <a:ext cx="3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3" name="Line 471"/>
              <p:cNvSpPr>
                <a:spLocks noChangeShapeType="1"/>
              </p:cNvSpPr>
              <p:nvPr/>
            </p:nvSpPr>
            <p:spPr bwMode="auto">
              <a:xfrm flipH="1">
                <a:off x="3706" y="356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4" name="Line 472"/>
              <p:cNvSpPr>
                <a:spLocks noChangeShapeType="1"/>
              </p:cNvSpPr>
              <p:nvPr/>
            </p:nvSpPr>
            <p:spPr bwMode="auto">
              <a:xfrm flipH="1">
                <a:off x="3597" y="3565"/>
                <a:ext cx="6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5" name="Line 473"/>
              <p:cNvSpPr>
                <a:spLocks noChangeShapeType="1"/>
              </p:cNvSpPr>
              <p:nvPr/>
            </p:nvSpPr>
            <p:spPr bwMode="auto">
              <a:xfrm flipH="1">
                <a:off x="3522" y="3565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6" name="Line 474"/>
              <p:cNvSpPr>
                <a:spLocks noChangeShapeType="1"/>
              </p:cNvSpPr>
              <p:nvPr/>
            </p:nvSpPr>
            <p:spPr bwMode="auto">
              <a:xfrm flipH="1">
                <a:off x="3474" y="3565"/>
                <a:ext cx="1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97" name="Line 475"/>
              <p:cNvSpPr>
                <a:spLocks noChangeShapeType="1"/>
              </p:cNvSpPr>
              <p:nvPr/>
            </p:nvSpPr>
            <p:spPr bwMode="auto">
              <a:xfrm flipH="1">
                <a:off x="3367" y="3565"/>
                <a:ext cx="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03" grpId="0"/>
      <p:bldP spid="115190" grpId="0"/>
      <p:bldP spid="115199" grpId="0"/>
    </p:bld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AS-Vorlage</Template>
  <TotalTime>0</TotalTime>
  <Words>1638</Words>
  <Application>Microsoft Office PowerPoint</Application>
  <PresentationFormat>Bildschirmpräsentation (4:3)</PresentationFormat>
  <Paragraphs>961</Paragraphs>
  <Slides>32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AS-Vorlage</vt:lpstr>
      <vt:lpstr>Image</vt:lpstr>
      <vt:lpstr>Equation</vt:lpstr>
      <vt:lpstr>MathType 6.0 Equation</vt:lpstr>
      <vt:lpstr>Clip</vt:lpstr>
      <vt:lpstr>CorelDRAW</vt:lpstr>
      <vt:lpstr>Document</vt:lpstr>
      <vt:lpstr>Fuzzy-Systeme AS1-6</vt:lpstr>
      <vt:lpstr>Fuzzy-Regelsysteme</vt:lpstr>
      <vt:lpstr>Logische Widersprüche</vt:lpstr>
      <vt:lpstr>Fuzzy-Variable</vt:lpstr>
      <vt:lpstr>Fuzzy-Regelsysteme</vt:lpstr>
      <vt:lpstr>Fuzzy-Regeln</vt:lpstr>
      <vt:lpstr>Fuzzy-Regeln</vt:lpstr>
      <vt:lpstr>Fuzzy-Regeln</vt:lpstr>
      <vt:lpstr>Fuzzy-Regeln</vt:lpstr>
      <vt:lpstr>Auswertung der Regelmenge </vt:lpstr>
      <vt:lpstr>Auswertung der Regelmenge </vt:lpstr>
      <vt:lpstr>Auswertung der Regelmenge </vt:lpstr>
      <vt:lpstr>Fuzzy-Regeln und RBF</vt:lpstr>
      <vt:lpstr>Adaption von Fuzzy-Systemen</vt:lpstr>
      <vt:lpstr>Fuzzy-Regelung</vt:lpstr>
      <vt:lpstr>Fuzzy-Regelung</vt:lpstr>
      <vt:lpstr>Fuzzy-Regelsysteme</vt:lpstr>
      <vt:lpstr>Einleitung</vt:lpstr>
      <vt:lpstr>Einleitung</vt:lpstr>
      <vt:lpstr>Einleitung</vt:lpstr>
      <vt:lpstr>Diagnosemodellierung</vt:lpstr>
      <vt:lpstr>Diagnosemodellierung</vt:lpstr>
      <vt:lpstr>Vage Benutzerschnittstellen</vt:lpstr>
      <vt:lpstr>Vage Benutzerschnittstellen</vt:lpstr>
      <vt:lpstr>Vage Benutzerschnittstellen</vt:lpstr>
      <vt:lpstr>Beispiel</vt:lpstr>
      <vt:lpstr>Beispiel  Analyst1 (freeware)</vt:lpstr>
      <vt:lpstr>Der Regeleditor</vt:lpstr>
      <vt:lpstr>Der Regeleditor</vt:lpstr>
      <vt:lpstr>Die Regeldarstellung</vt:lpstr>
      <vt:lpstr>Resultate</vt:lpstr>
      <vt:lpstr>Vage Benutzerschnittstellen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und Klassifizieren</dc:title>
  <dc:creator>Rudi</dc:creator>
  <cp:lastModifiedBy>Rudi</cp:lastModifiedBy>
  <cp:revision>97</cp:revision>
  <dcterms:created xsi:type="dcterms:W3CDTF">2006-04-04T08:40:14Z</dcterms:created>
  <dcterms:modified xsi:type="dcterms:W3CDTF">2014-01-21T12:15:32Z</dcterms:modified>
</cp:coreProperties>
</file>